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C1F"/>
    <a:srgbClr val="103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7" autoAdjust="0"/>
  </p:normalViewPr>
  <p:slideViewPr>
    <p:cSldViewPr snapToGrid="0" snapToObjects="1" showGuides="1">
      <p:cViewPr varScale="1">
        <p:scale>
          <a:sx n="133" d="100"/>
          <a:sy n="133" d="100"/>
        </p:scale>
        <p:origin x="-1512" y="-104"/>
      </p:cViewPr>
      <p:guideLst>
        <p:guide orient="horz" pos="2849"/>
        <p:guide pos="5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9C6A5-8796-F142-97C9-556B5012A7F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9AEEC-D0EE-3A48-8A94-03077F3B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AEEC-D0EE-3A48-8A94-03077F3B34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AEEC-D0EE-3A48-8A94-03077F3B34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6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545614" y="213720"/>
            <a:ext cx="5760720" cy="5760720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10386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nwb_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13" y="1382287"/>
            <a:ext cx="4135624" cy="5356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449184" y="2154425"/>
            <a:ext cx="3513666" cy="3490022"/>
            <a:chOff x="2229557" y="2154425"/>
            <a:chExt cx="3513666" cy="3490022"/>
          </a:xfrm>
        </p:grpSpPr>
        <p:grpSp>
          <p:nvGrpSpPr>
            <p:cNvPr id="3" name="Group 2"/>
            <p:cNvGrpSpPr/>
            <p:nvPr/>
          </p:nvGrpSpPr>
          <p:grpSpPr>
            <a:xfrm>
              <a:off x="2229557" y="2154425"/>
              <a:ext cx="3513666" cy="3490022"/>
              <a:chOff x="3103094" y="3306749"/>
              <a:chExt cx="2374775" cy="2783193"/>
            </a:xfrm>
          </p:grpSpPr>
          <p:sp>
            <p:nvSpPr>
              <p:cNvPr id="15" name="Rounded Rectangle 14"/>
              <p:cNvSpPr/>
              <p:nvPr/>
            </p:nvSpPr>
            <p:spPr>
              <a:xfrm rot="1545911">
                <a:off x="5079553" y="3551744"/>
                <a:ext cx="112961" cy="2256640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 rot="1545911">
                <a:off x="5313332" y="4288597"/>
                <a:ext cx="115819" cy="1801345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103094" y="3306749"/>
                <a:ext cx="2374775" cy="2180066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4775" h="2180066">
                    <a:moveTo>
                      <a:pt x="2374775" y="69504"/>
                    </a:moveTo>
                    <a:lnTo>
                      <a:pt x="2343184" y="0"/>
                    </a:lnTo>
                    <a:cubicBezTo>
                      <a:pt x="2267366" y="16850"/>
                      <a:pt x="2090457" y="126371"/>
                      <a:pt x="1919866" y="170601"/>
                    </a:cubicBezTo>
                    <a:cubicBezTo>
                      <a:pt x="1749275" y="214831"/>
                      <a:pt x="1487079" y="247477"/>
                      <a:pt x="1319638" y="265379"/>
                    </a:cubicBezTo>
                    <a:cubicBezTo>
                      <a:pt x="1152197" y="283281"/>
                      <a:pt x="1050025" y="273804"/>
                      <a:pt x="915219" y="278016"/>
                    </a:cubicBezTo>
                    <a:cubicBezTo>
                      <a:pt x="730859" y="606634"/>
                      <a:pt x="461227" y="1177951"/>
                      <a:pt x="0" y="2081504"/>
                    </a:cubicBezTo>
                    <a:cubicBezTo>
                      <a:pt x="294747" y="2138427"/>
                      <a:pt x="327826" y="2144546"/>
                      <a:pt x="473000" y="2160945"/>
                    </a:cubicBezTo>
                    <a:cubicBezTo>
                      <a:pt x="618174" y="2177344"/>
                      <a:pt x="755672" y="2180945"/>
                      <a:pt x="871046" y="2179901"/>
                    </a:cubicBezTo>
                    <a:cubicBezTo>
                      <a:pt x="986420" y="2178857"/>
                      <a:pt x="1056326" y="2163087"/>
                      <a:pt x="1165247" y="2154680"/>
                    </a:cubicBezTo>
                    <a:cubicBezTo>
                      <a:pt x="1270550" y="2137830"/>
                      <a:pt x="1279947" y="2118551"/>
                      <a:pt x="1351229" y="2078804"/>
                    </a:cubicBezTo>
                    <a:lnTo>
                      <a:pt x="2374775" y="69504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104534" y="5380744"/>
                <a:ext cx="2002965" cy="659277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516041" y="110961"/>
                      <a:pt x="448502" y="75984"/>
                    </a:cubicBez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374725" y="2414224"/>
              <a:ext cx="1741354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NDX</a:t>
              </a:r>
              <a:endParaRPr lang="en-US" sz="14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657847" y="3974274"/>
              <a:ext cx="1697901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err="1">
                  <a:solidFill>
                    <a:srgbClr val="FFFFFF"/>
                  </a:solidFill>
                  <a:latin typeface="Chalkduster"/>
                  <a:cs typeface="Chalkduster"/>
                </a:rPr>
                <a:t>Neuro</a:t>
              </a:r>
              <a:r>
                <a:rPr lang="en-US" sz="1900" dirty="0">
                  <a:solidFill>
                    <a:srgbClr val="FFFFFF"/>
                  </a:solidFill>
                  <a:latin typeface="Chalkduster"/>
                  <a:cs typeface="Chalkduster"/>
                </a:rPr>
                <a:t> Data </a:t>
              </a:r>
              <a:endParaRPr lang="en-US" sz="19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43223" y="4201037"/>
              <a:ext cx="1663004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Extensions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0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wb_n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0" y="5029371"/>
            <a:ext cx="3756953" cy="48657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608134" y="1318646"/>
            <a:ext cx="3513666" cy="3490022"/>
            <a:chOff x="2229557" y="2154425"/>
            <a:chExt cx="3513666" cy="3490022"/>
          </a:xfrm>
        </p:grpSpPr>
        <p:grpSp>
          <p:nvGrpSpPr>
            <p:cNvPr id="7" name="Group 6"/>
            <p:cNvGrpSpPr/>
            <p:nvPr/>
          </p:nvGrpSpPr>
          <p:grpSpPr>
            <a:xfrm>
              <a:off x="2229557" y="2154425"/>
              <a:ext cx="3513666" cy="3490022"/>
              <a:chOff x="3103094" y="3306749"/>
              <a:chExt cx="2374775" cy="2783193"/>
            </a:xfrm>
          </p:grpSpPr>
          <p:sp>
            <p:nvSpPr>
              <p:cNvPr id="11" name="Rounded Rectangle 10"/>
              <p:cNvSpPr/>
              <p:nvPr/>
            </p:nvSpPr>
            <p:spPr>
              <a:xfrm rot="1545911">
                <a:off x="5079553" y="3551744"/>
                <a:ext cx="112961" cy="2256640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 rot="1545911">
                <a:off x="5313332" y="4288597"/>
                <a:ext cx="115819" cy="1801345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103094" y="3306749"/>
                <a:ext cx="2374775" cy="2180066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4775" h="2180066">
                    <a:moveTo>
                      <a:pt x="2374775" y="69504"/>
                    </a:moveTo>
                    <a:lnTo>
                      <a:pt x="2343184" y="0"/>
                    </a:lnTo>
                    <a:cubicBezTo>
                      <a:pt x="2267366" y="16850"/>
                      <a:pt x="2090457" y="126371"/>
                      <a:pt x="1919866" y="170601"/>
                    </a:cubicBezTo>
                    <a:cubicBezTo>
                      <a:pt x="1749275" y="214831"/>
                      <a:pt x="1487079" y="247477"/>
                      <a:pt x="1319638" y="265379"/>
                    </a:cubicBezTo>
                    <a:cubicBezTo>
                      <a:pt x="1152197" y="283281"/>
                      <a:pt x="1050025" y="273804"/>
                      <a:pt x="915219" y="278016"/>
                    </a:cubicBezTo>
                    <a:cubicBezTo>
                      <a:pt x="730859" y="606634"/>
                      <a:pt x="461227" y="1177951"/>
                      <a:pt x="0" y="2081504"/>
                    </a:cubicBezTo>
                    <a:cubicBezTo>
                      <a:pt x="294747" y="2138427"/>
                      <a:pt x="327826" y="2144546"/>
                      <a:pt x="473000" y="2160945"/>
                    </a:cubicBezTo>
                    <a:cubicBezTo>
                      <a:pt x="618174" y="2177344"/>
                      <a:pt x="755672" y="2180945"/>
                      <a:pt x="871046" y="2179901"/>
                    </a:cubicBezTo>
                    <a:cubicBezTo>
                      <a:pt x="986420" y="2178857"/>
                      <a:pt x="1056326" y="2163087"/>
                      <a:pt x="1165247" y="2154680"/>
                    </a:cubicBezTo>
                    <a:cubicBezTo>
                      <a:pt x="1270550" y="2137830"/>
                      <a:pt x="1279947" y="2118551"/>
                      <a:pt x="1351229" y="2078804"/>
                    </a:cubicBezTo>
                    <a:lnTo>
                      <a:pt x="2374775" y="69504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104534" y="5380744"/>
                <a:ext cx="2002965" cy="659277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516041" y="110961"/>
                      <a:pt x="448502" y="75984"/>
                    </a:cubicBez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374725" y="2414224"/>
              <a:ext cx="1741354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NDX</a:t>
              </a:r>
              <a:endParaRPr lang="en-US" sz="14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7847" y="3974274"/>
              <a:ext cx="1697901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err="1">
                  <a:solidFill>
                    <a:srgbClr val="FFFFFF"/>
                  </a:solidFill>
                  <a:latin typeface="Chalkduster"/>
                  <a:cs typeface="Chalkduster"/>
                </a:rPr>
                <a:t>Neuro</a:t>
              </a:r>
              <a:r>
                <a:rPr lang="en-US" sz="1900" dirty="0">
                  <a:solidFill>
                    <a:srgbClr val="FFFFFF"/>
                  </a:solidFill>
                  <a:latin typeface="Chalkduster"/>
                  <a:cs typeface="Chalkduster"/>
                </a:rPr>
                <a:t> Data </a:t>
              </a:r>
              <a:endParaRPr lang="en-US" sz="19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43223" y="4201037"/>
              <a:ext cx="1663004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Extensions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60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243466" y="1110000"/>
            <a:ext cx="3513666" cy="3490022"/>
            <a:chOff x="2229557" y="2154425"/>
            <a:chExt cx="3513666" cy="3490022"/>
          </a:xfrm>
        </p:grpSpPr>
        <p:grpSp>
          <p:nvGrpSpPr>
            <p:cNvPr id="3" name="Group 2"/>
            <p:cNvGrpSpPr/>
            <p:nvPr/>
          </p:nvGrpSpPr>
          <p:grpSpPr>
            <a:xfrm>
              <a:off x="2229557" y="2154425"/>
              <a:ext cx="3513666" cy="3490022"/>
              <a:chOff x="3103094" y="3306749"/>
              <a:chExt cx="2374775" cy="2783193"/>
            </a:xfrm>
          </p:grpSpPr>
          <p:sp>
            <p:nvSpPr>
              <p:cNvPr id="15" name="Rounded Rectangle 14"/>
              <p:cNvSpPr/>
              <p:nvPr/>
            </p:nvSpPr>
            <p:spPr>
              <a:xfrm rot="1545911">
                <a:off x="5079553" y="3551744"/>
                <a:ext cx="112961" cy="2256640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 rot="1545911">
                <a:off x="5313332" y="4288597"/>
                <a:ext cx="115819" cy="1801345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103094" y="3306749"/>
                <a:ext cx="2374775" cy="2180066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4775" h="2180066">
                    <a:moveTo>
                      <a:pt x="2374775" y="69504"/>
                    </a:moveTo>
                    <a:lnTo>
                      <a:pt x="2343184" y="0"/>
                    </a:lnTo>
                    <a:cubicBezTo>
                      <a:pt x="2267366" y="16850"/>
                      <a:pt x="2090457" y="126371"/>
                      <a:pt x="1919866" y="170601"/>
                    </a:cubicBezTo>
                    <a:cubicBezTo>
                      <a:pt x="1749275" y="214831"/>
                      <a:pt x="1487079" y="247477"/>
                      <a:pt x="1319638" y="265379"/>
                    </a:cubicBezTo>
                    <a:cubicBezTo>
                      <a:pt x="1152197" y="283281"/>
                      <a:pt x="1050025" y="273804"/>
                      <a:pt x="915219" y="278016"/>
                    </a:cubicBezTo>
                    <a:cubicBezTo>
                      <a:pt x="730859" y="606634"/>
                      <a:pt x="461227" y="1177951"/>
                      <a:pt x="0" y="2081504"/>
                    </a:cubicBezTo>
                    <a:cubicBezTo>
                      <a:pt x="294747" y="2138427"/>
                      <a:pt x="327826" y="2144546"/>
                      <a:pt x="473000" y="2160945"/>
                    </a:cubicBezTo>
                    <a:cubicBezTo>
                      <a:pt x="618174" y="2177344"/>
                      <a:pt x="755672" y="2180945"/>
                      <a:pt x="871046" y="2179901"/>
                    </a:cubicBezTo>
                    <a:cubicBezTo>
                      <a:pt x="986420" y="2178857"/>
                      <a:pt x="1056326" y="2163087"/>
                      <a:pt x="1165247" y="2154680"/>
                    </a:cubicBezTo>
                    <a:cubicBezTo>
                      <a:pt x="1270550" y="2137830"/>
                      <a:pt x="1279947" y="2118551"/>
                      <a:pt x="1351229" y="2078804"/>
                    </a:cubicBezTo>
                    <a:lnTo>
                      <a:pt x="2374775" y="69504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104534" y="5380744"/>
                <a:ext cx="2002965" cy="659277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516041" y="110961"/>
                      <a:pt x="448502" y="75984"/>
                    </a:cubicBez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374725" y="2414224"/>
              <a:ext cx="1741354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NDX</a:t>
              </a:r>
              <a:endParaRPr lang="en-US" sz="14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72558" y="1125202"/>
            <a:ext cx="57502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err="1" smtClean="0">
                <a:solidFill>
                  <a:srgbClr val="103869"/>
                </a:solidFill>
                <a:latin typeface="Chalkduster"/>
                <a:cs typeface="Chalkduster"/>
              </a:rPr>
              <a:t>Neuro</a:t>
            </a:r>
            <a:r>
              <a:rPr lang="en-US" sz="7000" dirty="0" smtClean="0">
                <a:solidFill>
                  <a:srgbClr val="103869"/>
                </a:solidFill>
                <a:latin typeface="Chalkduster"/>
                <a:cs typeface="Chalkduster"/>
              </a:rPr>
              <a:t> Data </a:t>
            </a:r>
          </a:p>
          <a:p>
            <a:r>
              <a:rPr lang="en-US" sz="7000" dirty="0" smtClean="0">
                <a:solidFill>
                  <a:srgbClr val="103869"/>
                </a:solidFill>
                <a:latin typeface="Chalkduster"/>
                <a:cs typeface="Chalkduster"/>
              </a:rPr>
              <a:t>Extensions </a:t>
            </a:r>
          </a:p>
          <a:p>
            <a:r>
              <a:rPr lang="en-US" sz="7000" dirty="0" smtClean="0">
                <a:solidFill>
                  <a:srgbClr val="C55C1F"/>
                </a:solidFill>
                <a:latin typeface="Chalkduster"/>
                <a:cs typeface="Chalkduster"/>
              </a:rPr>
              <a:t>Catalog</a:t>
            </a:r>
            <a:endParaRPr lang="en-US" sz="7000" dirty="0" smtClean="0">
              <a:solidFill>
                <a:srgbClr val="C55C1F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0352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</Words>
  <Application>Microsoft Macintosh PowerPoint</Application>
  <PresentationFormat>On-screen Show (4:3)</PresentationFormat>
  <Paragraphs>12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9</cp:revision>
  <dcterms:created xsi:type="dcterms:W3CDTF">2019-04-24T08:00:39Z</dcterms:created>
  <dcterms:modified xsi:type="dcterms:W3CDTF">2019-04-24T09:22:21Z</dcterms:modified>
</cp:coreProperties>
</file>