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9" r:id="rId2"/>
    <p:sldId id="278" r:id="rId3"/>
  </p:sldIdLst>
  <p:sldSz cx="15544800" cy="25603200"/>
  <p:notesSz cx="6858000" cy="9144000"/>
  <p:defaultTextStyle>
    <a:defPPr>
      <a:defRPr lang="en-US"/>
    </a:defPPr>
    <a:lvl1pPr marL="0" algn="l" defTabSz="131664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316640" algn="l" defTabSz="131664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2633278" algn="l" defTabSz="131664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3949917" algn="l" defTabSz="131664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5266555" algn="l" defTabSz="131664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6583195" algn="l" defTabSz="131664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7899836" algn="l" defTabSz="131664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9216474" algn="l" defTabSz="131664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0533114" algn="l" defTabSz="1316640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1571E"/>
    <a:srgbClr val="7C2628"/>
    <a:srgbClr val="638031"/>
    <a:srgbClr val="9E9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94" autoAdjust="0"/>
  </p:normalViewPr>
  <p:slideViewPr>
    <p:cSldViewPr snapToGrid="0" snapToObjects="1" showGuides="1">
      <p:cViewPr varScale="1">
        <p:scale>
          <a:sx n="39" d="100"/>
          <a:sy n="39" d="100"/>
        </p:scale>
        <p:origin x="-3400" y="-112"/>
      </p:cViewPr>
      <p:guideLst>
        <p:guide orient="horz" pos="7237"/>
        <p:guide pos="56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9E5F-8D84-D443-8F1E-F0D29B8F158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7600" y="685800"/>
            <a:ext cx="2082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E9FD6-6614-2C43-8CBE-5730EC3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691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956916" algn="l" defTabSz="95691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913831" algn="l" defTabSz="95691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870747" algn="l" defTabSz="95691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3827663" algn="l" defTabSz="95691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4784577" algn="l" defTabSz="95691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5741493" algn="l" defTabSz="95691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6698408" algn="l" defTabSz="95691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7655324" algn="l" defTabSz="95691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7953595"/>
            <a:ext cx="13213080" cy="54880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14508480"/>
            <a:ext cx="1088136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1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33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4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6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8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99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216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533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770468"/>
            <a:ext cx="3497580" cy="163813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770468"/>
            <a:ext cx="10233660" cy="163813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16452433"/>
            <a:ext cx="13213080" cy="5085080"/>
          </a:xfrm>
        </p:spPr>
        <p:txBody>
          <a:bodyPr anchor="t"/>
          <a:lstStyle>
            <a:lvl1pPr algn="l">
              <a:defRPr sz="1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10851730"/>
            <a:ext cx="13213080" cy="5600699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1664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633278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4991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66555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83195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99836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21647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53311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4480567"/>
            <a:ext cx="6865620" cy="12671212"/>
          </a:xfrm>
        </p:spPr>
        <p:txBody>
          <a:bodyPr/>
          <a:lstStyle>
            <a:lvl1pPr>
              <a:defRPr sz="8100"/>
            </a:lvl1pPr>
            <a:lvl2pPr>
              <a:defRPr sz="6900"/>
            </a:lvl2pPr>
            <a:lvl3pPr>
              <a:defRPr sz="59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4480567"/>
            <a:ext cx="6865620" cy="12671212"/>
          </a:xfrm>
        </p:spPr>
        <p:txBody>
          <a:bodyPr/>
          <a:lstStyle>
            <a:lvl1pPr>
              <a:defRPr sz="8100"/>
            </a:lvl1pPr>
            <a:lvl2pPr>
              <a:defRPr sz="6900"/>
            </a:lvl2pPr>
            <a:lvl3pPr>
              <a:defRPr sz="59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025321"/>
            <a:ext cx="13990320" cy="426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5731093"/>
            <a:ext cx="6868321" cy="2388449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16640" indent="0">
              <a:buNone/>
              <a:defRPr sz="5900" b="1"/>
            </a:lvl2pPr>
            <a:lvl3pPr marL="2633278" indent="0">
              <a:buNone/>
              <a:defRPr sz="5000" b="1"/>
            </a:lvl3pPr>
            <a:lvl4pPr marL="3949917" indent="0">
              <a:buNone/>
              <a:defRPr sz="4600" b="1"/>
            </a:lvl4pPr>
            <a:lvl5pPr marL="5266555" indent="0">
              <a:buNone/>
              <a:defRPr sz="4600" b="1"/>
            </a:lvl5pPr>
            <a:lvl6pPr marL="6583195" indent="0">
              <a:buNone/>
              <a:defRPr sz="4600" b="1"/>
            </a:lvl6pPr>
            <a:lvl7pPr marL="7899836" indent="0">
              <a:buNone/>
              <a:defRPr sz="4600" b="1"/>
            </a:lvl7pPr>
            <a:lvl8pPr marL="9216474" indent="0">
              <a:buNone/>
              <a:defRPr sz="4600" b="1"/>
            </a:lvl8pPr>
            <a:lvl9pPr marL="10533114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8119536"/>
            <a:ext cx="6868321" cy="147514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50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5" y="5731093"/>
            <a:ext cx="6871018" cy="2388449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16640" indent="0">
              <a:buNone/>
              <a:defRPr sz="5900" b="1"/>
            </a:lvl2pPr>
            <a:lvl3pPr marL="2633278" indent="0">
              <a:buNone/>
              <a:defRPr sz="5000" b="1"/>
            </a:lvl3pPr>
            <a:lvl4pPr marL="3949917" indent="0">
              <a:buNone/>
              <a:defRPr sz="4600" b="1"/>
            </a:lvl4pPr>
            <a:lvl5pPr marL="5266555" indent="0">
              <a:buNone/>
              <a:defRPr sz="4600" b="1"/>
            </a:lvl5pPr>
            <a:lvl6pPr marL="6583195" indent="0">
              <a:buNone/>
              <a:defRPr sz="4600" b="1"/>
            </a:lvl6pPr>
            <a:lvl7pPr marL="7899836" indent="0">
              <a:buNone/>
              <a:defRPr sz="4600" b="1"/>
            </a:lvl7pPr>
            <a:lvl8pPr marL="9216474" indent="0">
              <a:buNone/>
              <a:defRPr sz="4600" b="1"/>
            </a:lvl8pPr>
            <a:lvl9pPr marL="10533114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5" y="8119536"/>
            <a:ext cx="6871018" cy="147514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50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6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3" y="1019386"/>
            <a:ext cx="5114133" cy="4338323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7" y="1019398"/>
            <a:ext cx="8689975" cy="21851621"/>
          </a:xfrm>
        </p:spPr>
        <p:txBody>
          <a:bodyPr/>
          <a:lstStyle>
            <a:lvl1pPr>
              <a:defRPr sz="9300"/>
            </a:lvl1pPr>
            <a:lvl2pPr>
              <a:defRPr sz="8100"/>
            </a:lvl2pPr>
            <a:lvl3pPr>
              <a:defRPr sz="69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3" y="5357718"/>
            <a:ext cx="5114133" cy="17513301"/>
          </a:xfrm>
        </p:spPr>
        <p:txBody>
          <a:bodyPr/>
          <a:lstStyle>
            <a:lvl1pPr marL="0" indent="0">
              <a:buNone/>
              <a:defRPr sz="4000"/>
            </a:lvl1pPr>
            <a:lvl2pPr marL="1316640" indent="0">
              <a:buNone/>
              <a:defRPr sz="3600"/>
            </a:lvl2pPr>
            <a:lvl3pPr marL="2633278" indent="0">
              <a:buNone/>
              <a:defRPr sz="2700"/>
            </a:lvl3pPr>
            <a:lvl4pPr marL="3949917" indent="0">
              <a:buNone/>
              <a:defRPr sz="2600"/>
            </a:lvl4pPr>
            <a:lvl5pPr marL="5266555" indent="0">
              <a:buNone/>
              <a:defRPr sz="2600"/>
            </a:lvl5pPr>
            <a:lvl6pPr marL="6583195" indent="0">
              <a:buNone/>
              <a:defRPr sz="2600"/>
            </a:lvl6pPr>
            <a:lvl7pPr marL="7899836" indent="0">
              <a:buNone/>
              <a:defRPr sz="2600"/>
            </a:lvl7pPr>
            <a:lvl8pPr marL="9216474" indent="0">
              <a:buNone/>
              <a:defRPr sz="2600"/>
            </a:lvl8pPr>
            <a:lvl9pPr marL="10533114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1" y="17922243"/>
            <a:ext cx="9326880" cy="2115826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1" y="2287692"/>
            <a:ext cx="9326880" cy="15361920"/>
          </a:xfrm>
        </p:spPr>
        <p:txBody>
          <a:bodyPr/>
          <a:lstStyle>
            <a:lvl1pPr marL="0" indent="0">
              <a:buNone/>
              <a:defRPr sz="9300"/>
            </a:lvl1pPr>
            <a:lvl2pPr marL="1316640" indent="0">
              <a:buNone/>
              <a:defRPr sz="8100"/>
            </a:lvl2pPr>
            <a:lvl3pPr marL="2633278" indent="0">
              <a:buNone/>
              <a:defRPr sz="6900"/>
            </a:lvl3pPr>
            <a:lvl4pPr marL="3949917" indent="0">
              <a:buNone/>
              <a:defRPr sz="5900"/>
            </a:lvl4pPr>
            <a:lvl5pPr marL="5266555" indent="0">
              <a:buNone/>
              <a:defRPr sz="5900"/>
            </a:lvl5pPr>
            <a:lvl6pPr marL="6583195" indent="0">
              <a:buNone/>
              <a:defRPr sz="5900"/>
            </a:lvl6pPr>
            <a:lvl7pPr marL="7899836" indent="0">
              <a:buNone/>
              <a:defRPr sz="5900"/>
            </a:lvl7pPr>
            <a:lvl8pPr marL="9216474" indent="0">
              <a:buNone/>
              <a:defRPr sz="5900"/>
            </a:lvl8pPr>
            <a:lvl9pPr marL="10533114" indent="0">
              <a:buNone/>
              <a:defRPr sz="5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1" y="20038067"/>
            <a:ext cx="9326880" cy="3004821"/>
          </a:xfrm>
        </p:spPr>
        <p:txBody>
          <a:bodyPr/>
          <a:lstStyle>
            <a:lvl1pPr marL="0" indent="0">
              <a:buNone/>
              <a:defRPr sz="4000"/>
            </a:lvl1pPr>
            <a:lvl2pPr marL="1316640" indent="0">
              <a:buNone/>
              <a:defRPr sz="3600"/>
            </a:lvl2pPr>
            <a:lvl3pPr marL="2633278" indent="0">
              <a:buNone/>
              <a:defRPr sz="2700"/>
            </a:lvl3pPr>
            <a:lvl4pPr marL="3949917" indent="0">
              <a:buNone/>
              <a:defRPr sz="2600"/>
            </a:lvl4pPr>
            <a:lvl5pPr marL="5266555" indent="0">
              <a:buNone/>
              <a:defRPr sz="2600"/>
            </a:lvl5pPr>
            <a:lvl6pPr marL="6583195" indent="0">
              <a:buNone/>
              <a:defRPr sz="2600"/>
            </a:lvl6pPr>
            <a:lvl7pPr marL="7899836" indent="0">
              <a:buNone/>
              <a:defRPr sz="2600"/>
            </a:lvl7pPr>
            <a:lvl8pPr marL="9216474" indent="0">
              <a:buNone/>
              <a:defRPr sz="2600"/>
            </a:lvl8pPr>
            <a:lvl9pPr marL="10533114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25321"/>
            <a:ext cx="13990320" cy="4267200"/>
          </a:xfrm>
          <a:prstGeom prst="rect">
            <a:avLst/>
          </a:prstGeom>
        </p:spPr>
        <p:txBody>
          <a:bodyPr vert="horz" lIns="263328" tIns="131666" rIns="263328" bIns="1316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5974089"/>
            <a:ext cx="13990320" cy="16896929"/>
          </a:xfrm>
          <a:prstGeom prst="rect">
            <a:avLst/>
          </a:prstGeom>
        </p:spPr>
        <p:txBody>
          <a:bodyPr vert="horz" lIns="263328" tIns="131666" rIns="263328" bIns="1316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23730380"/>
            <a:ext cx="3627120" cy="1363132"/>
          </a:xfrm>
          <a:prstGeom prst="rect">
            <a:avLst/>
          </a:prstGeom>
        </p:spPr>
        <p:txBody>
          <a:bodyPr vert="horz" lIns="263328" tIns="131666" rIns="263328" bIns="131666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339D-E367-824D-BEC3-597C543881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23730380"/>
            <a:ext cx="4922520" cy="1363132"/>
          </a:xfrm>
          <a:prstGeom prst="rect">
            <a:avLst/>
          </a:prstGeom>
        </p:spPr>
        <p:txBody>
          <a:bodyPr vert="horz" lIns="263328" tIns="131666" rIns="263328" bIns="131666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23730380"/>
            <a:ext cx="3627120" cy="1363132"/>
          </a:xfrm>
          <a:prstGeom prst="rect">
            <a:avLst/>
          </a:prstGeom>
        </p:spPr>
        <p:txBody>
          <a:bodyPr vert="horz" lIns="263328" tIns="131666" rIns="263328" bIns="131666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6640" rtl="0" eaLnBrk="1" latinLnBrk="0" hangingPunct="1">
        <a:spcBef>
          <a:spcPct val="0"/>
        </a:spcBef>
        <a:buNone/>
        <a:defRPr sz="1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7479" indent="-987479" algn="l" defTabSz="1316640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139539" indent="-822899" algn="l" defTabSz="1316640" rtl="0" eaLnBrk="1" latinLnBrk="0" hangingPunct="1">
        <a:spcBef>
          <a:spcPct val="20000"/>
        </a:spcBef>
        <a:buFont typeface="Arial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599" indent="-658321" algn="l" defTabSz="131664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608239" indent="-658321" algn="l" defTabSz="1316640" rtl="0" eaLnBrk="1" latinLnBrk="0" hangingPunct="1">
        <a:spcBef>
          <a:spcPct val="20000"/>
        </a:spcBef>
        <a:buFont typeface="Arial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924877" indent="-658321" algn="l" defTabSz="1316640" rtl="0" eaLnBrk="1" latinLnBrk="0" hangingPunct="1">
        <a:spcBef>
          <a:spcPct val="20000"/>
        </a:spcBef>
        <a:buFont typeface="Arial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241516" indent="-658321" algn="l" defTabSz="1316640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558154" indent="-658321" algn="l" defTabSz="1316640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9874794" indent="-658321" algn="l" defTabSz="1316640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191435" indent="-658321" algn="l" defTabSz="1316640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64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316640" algn="l" defTabSz="131664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278" algn="l" defTabSz="131664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949917" algn="l" defTabSz="131664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266555" algn="l" defTabSz="131664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583195" algn="l" defTabSz="131664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899836" algn="l" defTabSz="131664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9216474" algn="l" defTabSz="131664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10533114" algn="l" defTabSz="1316640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5" Type="http://schemas.openxmlformats.org/officeDocument/2006/relationships/image" Target="../media/image10.svg"/><Relationship Id="rId16" Type="http://schemas.openxmlformats.org/officeDocument/2006/relationships/image" Target="../media/image10.svg"/><Relationship Id="rId14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>
            <a:extLst>
              <a:ext uri="{FF2B5EF4-FFF2-40B4-BE49-F238E27FC236}">
                <a16:creationId xmlns:a16="http://schemas.microsoft.com/office/drawing/2014/main" xmlns="" id="{A7CCDC50-2518-48D5-9F74-1220B0D88C7C}"/>
              </a:ext>
            </a:extLst>
          </p:cNvPr>
          <p:cNvSpPr/>
          <p:nvPr/>
        </p:nvSpPr>
        <p:spPr>
          <a:xfrm>
            <a:off x="9626109" y="7040129"/>
            <a:ext cx="4253385" cy="14046823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noFill/>
          </a:ln>
        </p:spPr>
        <p:txBody>
          <a:bodyPr wrap="square" t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xmlns="" id="{C0110E6C-31BA-4F21-9BBF-C4E390F1E4BB}"/>
              </a:ext>
            </a:extLst>
          </p:cNvPr>
          <p:cNvSpPr/>
          <p:nvPr/>
        </p:nvSpPr>
        <p:spPr>
          <a:xfrm>
            <a:off x="5082356" y="7029326"/>
            <a:ext cx="4253385" cy="14057626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>
            <a:noFill/>
          </a:ln>
        </p:spPr>
        <p:txBody>
          <a:bodyPr wrap="square" t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xmlns="" id="{162D4E3A-A82E-44B9-9964-FBA3343EC898}"/>
              </a:ext>
            </a:extLst>
          </p:cNvPr>
          <p:cNvSpPr/>
          <p:nvPr/>
        </p:nvSpPr>
        <p:spPr>
          <a:xfrm>
            <a:off x="547842" y="7029327"/>
            <a:ext cx="4253385" cy="14057625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>
            <a:noFill/>
          </a:ln>
        </p:spPr>
        <p:txBody>
          <a:bodyPr wrap="square" t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cxnSp>
        <p:nvCxnSpPr>
          <p:cNvPr id="264" name="Curved Connector 142">
            <a:extLst>
              <a:ext uri="{FF2B5EF4-FFF2-40B4-BE49-F238E27FC236}">
                <a16:creationId xmlns:a16="http://schemas.microsoft.com/office/drawing/2014/main" xmlns="" id="{144C1300-8574-42D2-8D02-B7FFF79B8218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694447" y="7438957"/>
            <a:ext cx="715737" cy="1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265" name="Process 11">
            <a:extLst>
              <a:ext uri="{FF2B5EF4-FFF2-40B4-BE49-F238E27FC236}">
                <a16:creationId xmlns:a16="http://schemas.microsoft.com/office/drawing/2014/main" xmlns="" id="{52A836F8-B6A7-4A2B-B9DB-07042C75F0C1}"/>
              </a:ext>
            </a:extLst>
          </p:cNvPr>
          <p:cNvSpPr/>
          <p:nvPr/>
        </p:nvSpPr>
        <p:spPr>
          <a:xfrm>
            <a:off x="3410184" y="7098864"/>
            <a:ext cx="1202936" cy="680186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18872" tIns="60960" rIns="118872" bIns="6400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fork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repository</a:t>
            </a:r>
          </a:p>
        </p:txBody>
      </p:sp>
      <p:sp>
        <p:nvSpPr>
          <p:cNvPr id="266" name="Data 67">
            <a:extLst>
              <a:ext uri="{FF2B5EF4-FFF2-40B4-BE49-F238E27FC236}">
                <a16:creationId xmlns:a16="http://schemas.microsoft.com/office/drawing/2014/main" xmlns="" id="{3CEE8A85-BC4B-478A-B6C1-CF84D89604F0}"/>
              </a:ext>
            </a:extLst>
          </p:cNvPr>
          <p:cNvSpPr/>
          <p:nvPr/>
        </p:nvSpPr>
        <p:spPr>
          <a:xfrm>
            <a:off x="667667" y="7199809"/>
            <a:ext cx="2423584" cy="478301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267" name="Graphic 165">
            <a:extLst>
              <a:ext uri="{FF2B5EF4-FFF2-40B4-BE49-F238E27FC236}">
                <a16:creationId xmlns:a16="http://schemas.microsoft.com/office/drawing/2014/main" xmlns="" id="{059A27A6-302D-4529-B650-6D48DB80D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06261" y="7255131"/>
            <a:ext cx="381032" cy="367656"/>
          </a:xfrm>
          <a:prstGeom prst="rect">
            <a:avLst/>
          </a:prstGeom>
        </p:spPr>
      </p:pic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2FF20764-BD44-4A7C-9DD8-61B4FCC9423F}"/>
              </a:ext>
            </a:extLst>
          </p:cNvPr>
          <p:cNvSpPr txBox="1"/>
          <p:nvPr/>
        </p:nvSpPr>
        <p:spPr>
          <a:xfrm>
            <a:off x="1196174" y="7214867"/>
            <a:ext cx="1887143" cy="403187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staged-extensions</a:t>
            </a:r>
          </a:p>
        </p:txBody>
      </p:sp>
      <p:sp>
        <p:nvSpPr>
          <p:cNvPr id="269" name="Data 67">
            <a:extLst>
              <a:ext uri="{FF2B5EF4-FFF2-40B4-BE49-F238E27FC236}">
                <a16:creationId xmlns:a16="http://schemas.microsoft.com/office/drawing/2014/main" xmlns="" id="{6270990E-F111-4910-B993-FFBFC6B2D0ED}"/>
              </a:ext>
            </a:extLst>
          </p:cNvPr>
          <p:cNvSpPr/>
          <p:nvPr/>
        </p:nvSpPr>
        <p:spPr>
          <a:xfrm>
            <a:off x="10580643" y="7199809"/>
            <a:ext cx="2653727" cy="478301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270" name="Graphic 31">
            <a:extLst>
              <a:ext uri="{FF2B5EF4-FFF2-40B4-BE49-F238E27FC236}">
                <a16:creationId xmlns:a16="http://schemas.microsoft.com/office/drawing/2014/main" xmlns="" id="{BC637D42-71E1-4FFA-BF33-53FA7F3F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0728777" y="7255131"/>
            <a:ext cx="381032" cy="367656"/>
          </a:xfrm>
          <a:prstGeom prst="rect">
            <a:avLst/>
          </a:prstGeom>
        </p:spPr>
      </p:pic>
      <p:sp>
        <p:nvSpPr>
          <p:cNvPr id="271" name="TextBox 270">
            <a:extLst>
              <a:ext uri="{FF2B5EF4-FFF2-40B4-BE49-F238E27FC236}">
                <a16:creationId xmlns:a16="http://schemas.microsoft.com/office/drawing/2014/main" xmlns="" id="{192D2BD9-65E7-4DF0-A032-A137D46858FF}"/>
              </a:ext>
            </a:extLst>
          </p:cNvPr>
          <p:cNvSpPr txBox="1"/>
          <p:nvPr/>
        </p:nvSpPr>
        <p:spPr>
          <a:xfrm>
            <a:off x="11109809" y="7218839"/>
            <a:ext cx="2035751" cy="403187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staged-extensions</a:t>
            </a:r>
          </a:p>
        </p:txBody>
      </p:sp>
      <p:cxnSp>
        <p:nvCxnSpPr>
          <p:cNvPr id="272" name="Curved Connector 142">
            <a:extLst>
              <a:ext uri="{FF2B5EF4-FFF2-40B4-BE49-F238E27FC236}">
                <a16:creationId xmlns:a16="http://schemas.microsoft.com/office/drawing/2014/main" xmlns="" id="{1B5C8A9F-1595-451F-8BA3-DBC9ABA7FADB}"/>
              </a:ext>
            </a:extLst>
          </p:cNvPr>
          <p:cNvCxnSpPr>
            <a:cxnSpLocks/>
            <a:stCxn id="265" idx="3"/>
            <a:endCxn id="269" idx="5"/>
          </p:cNvCxnSpPr>
          <p:nvPr/>
        </p:nvCxnSpPr>
        <p:spPr>
          <a:xfrm>
            <a:off x="4613120" y="7438957"/>
            <a:ext cx="6027311" cy="3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273" name="Curved Connector 142">
            <a:extLst>
              <a:ext uri="{FF2B5EF4-FFF2-40B4-BE49-F238E27FC236}">
                <a16:creationId xmlns:a16="http://schemas.microsoft.com/office/drawing/2014/main" xmlns="" id="{F92C2CD5-94B6-479D-AF95-C4F6892975FE}"/>
              </a:ext>
            </a:extLst>
          </p:cNvPr>
          <p:cNvCxnSpPr>
            <a:cxnSpLocks/>
            <a:stCxn id="269" idx="4"/>
            <a:endCxn id="275" idx="3"/>
          </p:cNvCxnSpPr>
          <p:nvPr/>
        </p:nvCxnSpPr>
        <p:spPr>
          <a:xfrm rot="5400000">
            <a:off x="9551511" y="5554282"/>
            <a:ext cx="232168" cy="4479825"/>
          </a:xfrm>
          <a:prstGeom prst="bentConnector2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274" name="Process 284">
            <a:extLst>
              <a:ext uri="{FF2B5EF4-FFF2-40B4-BE49-F238E27FC236}">
                <a16:creationId xmlns:a16="http://schemas.microsoft.com/office/drawing/2014/main" xmlns="" id="{3E70593F-9ADF-42D7-9111-9BF5B3CE24AF}"/>
              </a:ext>
            </a:extLst>
          </p:cNvPr>
          <p:cNvSpPr/>
          <p:nvPr/>
        </p:nvSpPr>
        <p:spPr>
          <a:xfrm>
            <a:off x="10763824" y="10227349"/>
            <a:ext cx="2287366" cy="43931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1920" tIns="60960" rIns="118872" bIns="6400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submit pull request</a:t>
            </a:r>
          </a:p>
        </p:txBody>
      </p:sp>
      <p:sp>
        <p:nvSpPr>
          <p:cNvPr id="275" name="Process 284">
            <a:extLst>
              <a:ext uri="{FF2B5EF4-FFF2-40B4-BE49-F238E27FC236}">
                <a16:creationId xmlns:a16="http://schemas.microsoft.com/office/drawing/2014/main" xmlns="" id="{E9B1F467-BBDE-4D3F-B140-8B6634C735C2}"/>
              </a:ext>
            </a:extLst>
          </p:cNvPr>
          <p:cNvSpPr/>
          <p:nvPr/>
        </p:nvSpPr>
        <p:spPr>
          <a:xfrm>
            <a:off x="5300990" y="7690619"/>
            <a:ext cx="2126692" cy="43931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1920" tIns="60960" rIns="121920" bIns="6096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clone repository</a:t>
            </a:r>
          </a:p>
        </p:txBody>
      </p:sp>
      <p:cxnSp>
        <p:nvCxnSpPr>
          <p:cNvPr id="276" name="Curved Connector 142">
            <a:extLst>
              <a:ext uri="{FF2B5EF4-FFF2-40B4-BE49-F238E27FC236}">
                <a16:creationId xmlns:a16="http://schemas.microsoft.com/office/drawing/2014/main" xmlns="" id="{774EA745-194E-48DA-938D-66653BF5F7AD}"/>
              </a:ext>
            </a:extLst>
          </p:cNvPr>
          <p:cNvCxnSpPr>
            <a:cxnSpLocks/>
            <a:stCxn id="287" idx="4"/>
            <a:endCxn id="274" idx="0"/>
          </p:cNvCxnSpPr>
          <p:nvPr/>
        </p:nvCxnSpPr>
        <p:spPr>
          <a:xfrm>
            <a:off x="11907507" y="9884609"/>
            <a:ext cx="0" cy="34274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277" name="Curved Connector 142">
            <a:extLst>
              <a:ext uri="{FF2B5EF4-FFF2-40B4-BE49-F238E27FC236}">
                <a16:creationId xmlns:a16="http://schemas.microsoft.com/office/drawing/2014/main" xmlns="" id="{9F26276E-0061-4769-8408-80DECBE72CC6}"/>
              </a:ext>
            </a:extLst>
          </p:cNvPr>
          <p:cNvCxnSpPr>
            <a:cxnSpLocks/>
            <a:stCxn id="275" idx="2"/>
            <a:endCxn id="278" idx="0"/>
          </p:cNvCxnSpPr>
          <p:nvPr/>
        </p:nvCxnSpPr>
        <p:spPr>
          <a:xfrm>
            <a:off x="6364336" y="8129937"/>
            <a:ext cx="3786" cy="366309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278" name="Data 67">
            <a:extLst>
              <a:ext uri="{FF2B5EF4-FFF2-40B4-BE49-F238E27FC236}">
                <a16:creationId xmlns:a16="http://schemas.microsoft.com/office/drawing/2014/main" xmlns="" id="{D5AA3BD1-80A0-4B14-A37D-B5AA15981C68}"/>
              </a:ext>
            </a:extLst>
          </p:cNvPr>
          <p:cNvSpPr/>
          <p:nvPr/>
        </p:nvSpPr>
        <p:spPr>
          <a:xfrm>
            <a:off x="5360754" y="8496246"/>
            <a:ext cx="2014735" cy="478301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059E04D8-35B9-401C-8B75-A2299E188F3F}"/>
              </a:ext>
            </a:extLst>
          </p:cNvPr>
          <p:cNvSpPr txBox="1"/>
          <p:nvPr/>
        </p:nvSpPr>
        <p:spPr>
          <a:xfrm>
            <a:off x="5360754" y="8546828"/>
            <a:ext cx="2014735" cy="403187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staged-extensions</a:t>
            </a:r>
          </a:p>
        </p:txBody>
      </p:sp>
      <p:cxnSp>
        <p:nvCxnSpPr>
          <p:cNvPr id="280" name="Curved Connector 142">
            <a:extLst>
              <a:ext uri="{FF2B5EF4-FFF2-40B4-BE49-F238E27FC236}">
                <a16:creationId xmlns:a16="http://schemas.microsoft.com/office/drawing/2014/main" xmlns="" id="{2DDB1E07-40D0-4326-9AD1-B0C66ED810EA}"/>
              </a:ext>
            </a:extLst>
          </p:cNvPr>
          <p:cNvCxnSpPr>
            <a:cxnSpLocks/>
            <a:stCxn id="278" idx="4"/>
            <a:endCxn id="281" idx="0"/>
          </p:cNvCxnSpPr>
          <p:nvPr/>
        </p:nvCxnSpPr>
        <p:spPr>
          <a:xfrm flipH="1">
            <a:off x="6364887" y="8974547"/>
            <a:ext cx="3235" cy="330816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281" name="Process 11">
            <a:extLst>
              <a:ext uri="{FF2B5EF4-FFF2-40B4-BE49-F238E27FC236}">
                <a16:creationId xmlns:a16="http://schemas.microsoft.com/office/drawing/2014/main" xmlns="" id="{3B157216-2BFF-4494-A2D6-8D78A47EE6DE}"/>
              </a:ext>
            </a:extLst>
          </p:cNvPr>
          <p:cNvSpPr/>
          <p:nvPr/>
        </p:nvSpPr>
        <p:spPr>
          <a:xfrm>
            <a:off x="5556987" y="9305363"/>
            <a:ext cx="1615799" cy="680186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18872" tIns="60960" rIns="118872" bIns="6400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push changes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lab-org</a:t>
            </a:r>
          </a:p>
        </p:txBody>
      </p:sp>
      <p:cxnSp>
        <p:nvCxnSpPr>
          <p:cNvPr id="282" name="Curved Connector 142">
            <a:extLst>
              <a:ext uri="{FF2B5EF4-FFF2-40B4-BE49-F238E27FC236}">
                <a16:creationId xmlns:a16="http://schemas.microsoft.com/office/drawing/2014/main" xmlns="" id="{540E097B-206D-4532-BCB6-F5D7B00FA7FF}"/>
              </a:ext>
            </a:extLst>
          </p:cNvPr>
          <p:cNvCxnSpPr>
            <a:cxnSpLocks/>
            <a:stCxn id="281" idx="3"/>
            <a:endCxn id="287" idx="5"/>
          </p:cNvCxnSpPr>
          <p:nvPr/>
        </p:nvCxnSpPr>
        <p:spPr>
          <a:xfrm>
            <a:off x="7172786" y="9645456"/>
            <a:ext cx="3467646" cy="3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283" name="Data 67">
            <a:extLst>
              <a:ext uri="{FF2B5EF4-FFF2-40B4-BE49-F238E27FC236}">
                <a16:creationId xmlns:a16="http://schemas.microsoft.com/office/drawing/2014/main" xmlns="" id="{22AF883C-C79E-4D63-8F6A-56CF1CA2D43C}"/>
              </a:ext>
            </a:extLst>
          </p:cNvPr>
          <p:cNvSpPr/>
          <p:nvPr/>
        </p:nvSpPr>
        <p:spPr>
          <a:xfrm>
            <a:off x="667667" y="9999943"/>
            <a:ext cx="3772099" cy="704237"/>
          </a:xfrm>
          <a:prstGeom prst="parallelogram">
            <a:avLst>
              <a:gd name="adj" fmla="val 31519"/>
            </a:avLst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284" name="Graphic 52">
            <a:extLst>
              <a:ext uri="{FF2B5EF4-FFF2-40B4-BE49-F238E27FC236}">
                <a16:creationId xmlns:a16="http://schemas.microsoft.com/office/drawing/2014/main" xmlns="" id="{A17B7338-8B58-47CE-A522-F02CAEE49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61014" y="10201018"/>
            <a:ext cx="381032" cy="367656"/>
          </a:xfrm>
          <a:prstGeom prst="rect">
            <a:avLst/>
          </a:prstGeom>
        </p:spPr>
      </p:pic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A971C167-3D00-47C0-B296-386257B9558B}"/>
              </a:ext>
            </a:extLst>
          </p:cNvPr>
          <p:cNvSpPr txBox="1"/>
          <p:nvPr/>
        </p:nvSpPr>
        <p:spPr>
          <a:xfrm>
            <a:off x="1291746" y="10035583"/>
            <a:ext cx="3007074" cy="680186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staged-extensions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PR: lab-org/staged-extensions</a:t>
            </a:r>
          </a:p>
        </p:txBody>
      </p:sp>
      <p:cxnSp>
        <p:nvCxnSpPr>
          <p:cNvPr id="286" name="Curved Connector 142">
            <a:extLst>
              <a:ext uri="{FF2B5EF4-FFF2-40B4-BE49-F238E27FC236}">
                <a16:creationId xmlns:a16="http://schemas.microsoft.com/office/drawing/2014/main" xmlns="" id="{DD048415-E746-4832-84BD-087B4F61A8E6}"/>
              </a:ext>
            </a:extLst>
          </p:cNvPr>
          <p:cNvCxnSpPr>
            <a:cxnSpLocks/>
            <a:stCxn id="274" idx="1"/>
          </p:cNvCxnSpPr>
          <p:nvPr/>
        </p:nvCxnSpPr>
        <p:spPr>
          <a:xfrm flipH="1" flipV="1">
            <a:off x="4327190" y="10446932"/>
            <a:ext cx="6436634" cy="76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287" name="Data 67">
            <a:extLst>
              <a:ext uri="{FF2B5EF4-FFF2-40B4-BE49-F238E27FC236}">
                <a16:creationId xmlns:a16="http://schemas.microsoft.com/office/drawing/2014/main" xmlns="" id="{6A4F1954-57FF-4615-88BF-8075680083AC}"/>
              </a:ext>
            </a:extLst>
          </p:cNvPr>
          <p:cNvSpPr/>
          <p:nvPr/>
        </p:nvSpPr>
        <p:spPr>
          <a:xfrm>
            <a:off x="10580644" y="9406308"/>
            <a:ext cx="2653726" cy="478301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288" name="Graphic 62">
            <a:extLst>
              <a:ext uri="{FF2B5EF4-FFF2-40B4-BE49-F238E27FC236}">
                <a16:creationId xmlns:a16="http://schemas.microsoft.com/office/drawing/2014/main" xmlns="" id="{9CC4EFD3-6FDC-4542-822E-F5B94C38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0728777" y="9461630"/>
            <a:ext cx="381032" cy="367656"/>
          </a:xfrm>
          <a:prstGeom prst="rect">
            <a:avLst/>
          </a:prstGeom>
        </p:spPr>
      </p:pic>
      <p:sp>
        <p:nvSpPr>
          <p:cNvPr id="289" name="TextBox 288">
            <a:extLst>
              <a:ext uri="{FF2B5EF4-FFF2-40B4-BE49-F238E27FC236}">
                <a16:creationId xmlns:a16="http://schemas.microsoft.com/office/drawing/2014/main" xmlns="" id="{E828199D-F384-4FC7-B114-362BE6F7AFAF}"/>
              </a:ext>
            </a:extLst>
          </p:cNvPr>
          <p:cNvSpPr txBox="1"/>
          <p:nvPr/>
        </p:nvSpPr>
        <p:spPr>
          <a:xfrm>
            <a:off x="11109810" y="9433226"/>
            <a:ext cx="2124560" cy="403187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staged-extensions</a:t>
            </a:r>
          </a:p>
        </p:txBody>
      </p:sp>
      <p:cxnSp>
        <p:nvCxnSpPr>
          <p:cNvPr id="290" name="Curved Connector 142">
            <a:extLst>
              <a:ext uri="{FF2B5EF4-FFF2-40B4-BE49-F238E27FC236}">
                <a16:creationId xmlns:a16="http://schemas.microsoft.com/office/drawing/2014/main" xmlns="" id="{06E8EFC9-1D29-45E3-B4B8-235C056BEA3C}"/>
              </a:ext>
            </a:extLst>
          </p:cNvPr>
          <p:cNvCxnSpPr>
            <a:cxnSpLocks/>
            <a:stCxn id="292" idx="2"/>
          </p:cNvCxnSpPr>
          <p:nvPr/>
        </p:nvCxnSpPr>
        <p:spPr>
          <a:xfrm rot="5400000" flipH="1">
            <a:off x="7836490" y="8276282"/>
            <a:ext cx="215951" cy="1388134"/>
          </a:xfrm>
          <a:prstGeom prst="curvedConnector4">
            <a:avLst>
              <a:gd name="adj1" fmla="val -105857"/>
              <a:gd name="adj2" fmla="val 71353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291" name="Curved Connector 142">
            <a:extLst>
              <a:ext uri="{FF2B5EF4-FFF2-40B4-BE49-F238E27FC236}">
                <a16:creationId xmlns:a16="http://schemas.microsoft.com/office/drawing/2014/main" xmlns="" id="{678BF1CF-E177-4B6F-91A0-1BD96C8068CA}"/>
              </a:ext>
            </a:extLst>
          </p:cNvPr>
          <p:cNvCxnSpPr>
            <a:cxnSpLocks/>
            <a:endCxn id="292" idx="0"/>
          </p:cNvCxnSpPr>
          <p:nvPr/>
        </p:nvCxnSpPr>
        <p:spPr>
          <a:xfrm flipV="1">
            <a:off x="7327500" y="8401216"/>
            <a:ext cx="1311033" cy="240236"/>
          </a:xfrm>
          <a:prstGeom prst="curvedConnector4">
            <a:avLst>
              <a:gd name="adj1" fmla="val 27391"/>
              <a:gd name="adj2" fmla="val 195156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292" name="Process 284">
            <a:extLst>
              <a:ext uri="{FF2B5EF4-FFF2-40B4-BE49-F238E27FC236}">
                <a16:creationId xmlns:a16="http://schemas.microsoft.com/office/drawing/2014/main" xmlns="" id="{D2C8F88C-41F9-460F-995E-2CCD58FA74F9}"/>
              </a:ext>
            </a:extLst>
          </p:cNvPr>
          <p:cNvSpPr/>
          <p:nvPr/>
        </p:nvSpPr>
        <p:spPr>
          <a:xfrm>
            <a:off x="8045708" y="8401216"/>
            <a:ext cx="1185650" cy="67710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update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record</a:t>
            </a:r>
          </a:p>
        </p:txBody>
      </p:sp>
      <p:sp>
        <p:nvSpPr>
          <p:cNvPr id="293" name="Process 284">
            <a:extLst>
              <a:ext uri="{FF2B5EF4-FFF2-40B4-BE49-F238E27FC236}">
                <a16:creationId xmlns:a16="http://schemas.microsoft.com/office/drawing/2014/main" xmlns="" id="{D7F00C6E-0576-462E-9EB5-B63BBED9195E}"/>
              </a:ext>
            </a:extLst>
          </p:cNvPr>
          <p:cNvSpPr/>
          <p:nvPr/>
        </p:nvSpPr>
        <p:spPr>
          <a:xfrm>
            <a:off x="1992516" y="10987593"/>
            <a:ext cx="1324685" cy="356360"/>
          </a:xfrm>
          <a:prstGeom prst="flowChart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lgDash"/>
          </a:ln>
          <a:effectLst/>
        </p:spPr>
        <p:txBody>
          <a:bodyPr lIns="121920" tIns="60960" rIns="121920" bIns="6096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run CI tests</a:t>
            </a:r>
          </a:p>
        </p:txBody>
      </p:sp>
      <p:cxnSp>
        <p:nvCxnSpPr>
          <p:cNvPr id="294" name="Curved Connector 142">
            <a:extLst>
              <a:ext uri="{FF2B5EF4-FFF2-40B4-BE49-F238E27FC236}">
                <a16:creationId xmlns:a16="http://schemas.microsoft.com/office/drawing/2014/main" xmlns="" id="{150A02AE-FE47-4C7E-8264-5283910360B2}"/>
              </a:ext>
            </a:extLst>
          </p:cNvPr>
          <p:cNvCxnSpPr>
            <a:cxnSpLocks/>
            <a:endCxn id="293" idx="0"/>
          </p:cNvCxnSpPr>
          <p:nvPr/>
        </p:nvCxnSpPr>
        <p:spPr>
          <a:xfrm>
            <a:off x="2638542" y="10710498"/>
            <a:ext cx="0" cy="277095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295" name="Curved Connector 142">
            <a:extLst>
              <a:ext uri="{FF2B5EF4-FFF2-40B4-BE49-F238E27FC236}">
                <a16:creationId xmlns:a16="http://schemas.microsoft.com/office/drawing/2014/main" xmlns="" id="{EC5F5872-311A-4DED-B9C1-EE2E3EE2FFE8}"/>
              </a:ext>
            </a:extLst>
          </p:cNvPr>
          <p:cNvCxnSpPr>
            <a:cxnSpLocks/>
            <a:stCxn id="293" idx="2"/>
            <a:endCxn id="297" idx="0"/>
          </p:cNvCxnSpPr>
          <p:nvPr/>
        </p:nvCxnSpPr>
        <p:spPr>
          <a:xfrm>
            <a:off x="2654859" y="11343953"/>
            <a:ext cx="0" cy="323784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296" name="Curved Connector 142">
            <a:extLst>
              <a:ext uri="{FF2B5EF4-FFF2-40B4-BE49-F238E27FC236}">
                <a16:creationId xmlns:a16="http://schemas.microsoft.com/office/drawing/2014/main" xmlns="" id="{D9326F00-47B4-4674-A017-97C38BB31458}"/>
              </a:ext>
            </a:extLst>
          </p:cNvPr>
          <p:cNvCxnSpPr>
            <a:cxnSpLocks/>
            <a:stCxn id="297" idx="3"/>
            <a:endCxn id="301" idx="5"/>
          </p:cNvCxnSpPr>
          <p:nvPr/>
        </p:nvCxnSpPr>
        <p:spPr>
          <a:xfrm flipV="1">
            <a:off x="3075862" y="12027480"/>
            <a:ext cx="2435474" cy="763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dash"/>
            <a:headEnd type="none"/>
            <a:tailEnd type="triangle" w="lg" len="med"/>
          </a:ln>
          <a:effectLst/>
        </p:spPr>
      </p:cxnSp>
      <p:sp>
        <p:nvSpPr>
          <p:cNvPr id="297" name="Flowchart: Decision 61">
            <a:extLst>
              <a:ext uri="{FF2B5EF4-FFF2-40B4-BE49-F238E27FC236}">
                <a16:creationId xmlns:a16="http://schemas.microsoft.com/office/drawing/2014/main" xmlns="" id="{F8CE1B17-AC6A-4323-AAC4-A36878BC1261}"/>
              </a:ext>
            </a:extLst>
          </p:cNvPr>
          <p:cNvSpPr/>
          <p:nvPr/>
        </p:nvSpPr>
        <p:spPr>
          <a:xfrm>
            <a:off x="2233856" y="11667737"/>
            <a:ext cx="842006" cy="721012"/>
          </a:xfrm>
          <a:prstGeom prst="flowChartDecision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OK?</a:t>
            </a:r>
          </a:p>
        </p:txBody>
      </p:sp>
      <p:cxnSp>
        <p:nvCxnSpPr>
          <p:cNvPr id="298" name="Curved Connector 142">
            <a:extLst>
              <a:ext uri="{FF2B5EF4-FFF2-40B4-BE49-F238E27FC236}">
                <a16:creationId xmlns:a16="http://schemas.microsoft.com/office/drawing/2014/main" xmlns="" id="{7682EE35-FAE6-4B32-B77A-E52932B98E08}"/>
              </a:ext>
            </a:extLst>
          </p:cNvPr>
          <p:cNvCxnSpPr>
            <a:cxnSpLocks/>
            <a:stCxn id="297" idx="2"/>
            <a:endCxn id="319" idx="0"/>
          </p:cNvCxnSpPr>
          <p:nvPr/>
        </p:nvCxnSpPr>
        <p:spPr>
          <a:xfrm flipH="1">
            <a:off x="2654858" y="12388749"/>
            <a:ext cx="1" cy="249452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xmlns="" id="{84A25438-8B92-452E-8ACD-5E22411671FA}"/>
              </a:ext>
            </a:extLst>
          </p:cNvPr>
          <p:cNvSpPr/>
          <p:nvPr/>
        </p:nvSpPr>
        <p:spPr>
          <a:xfrm>
            <a:off x="2079712" y="12274982"/>
            <a:ext cx="49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yes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xmlns="" id="{A7E81419-0C74-4987-9684-B45FA5779913}"/>
              </a:ext>
            </a:extLst>
          </p:cNvPr>
          <p:cNvSpPr/>
          <p:nvPr/>
        </p:nvSpPr>
        <p:spPr>
          <a:xfrm>
            <a:off x="3098632" y="11709255"/>
            <a:ext cx="42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no</a:t>
            </a:r>
          </a:p>
        </p:txBody>
      </p:sp>
      <p:sp>
        <p:nvSpPr>
          <p:cNvPr id="301" name="Data 67">
            <a:extLst>
              <a:ext uri="{FF2B5EF4-FFF2-40B4-BE49-F238E27FC236}">
                <a16:creationId xmlns:a16="http://schemas.microsoft.com/office/drawing/2014/main" xmlns="" id="{9BC8FD75-B235-4863-BF0B-B02119E21689}"/>
              </a:ext>
            </a:extLst>
          </p:cNvPr>
          <p:cNvSpPr/>
          <p:nvPr/>
        </p:nvSpPr>
        <p:spPr>
          <a:xfrm>
            <a:off x="5450850" y="11785535"/>
            <a:ext cx="1976832" cy="483890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B26E4B90-AB49-432E-98E2-4BD9A779A5AB}"/>
              </a:ext>
            </a:extLst>
          </p:cNvPr>
          <p:cNvSpPr txBox="1"/>
          <p:nvPr/>
        </p:nvSpPr>
        <p:spPr>
          <a:xfrm>
            <a:off x="5538965" y="11846477"/>
            <a:ext cx="1888717" cy="403187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staged-extensions</a:t>
            </a:r>
          </a:p>
        </p:txBody>
      </p:sp>
      <p:cxnSp>
        <p:nvCxnSpPr>
          <p:cNvPr id="303" name="Curved Connector 142">
            <a:extLst>
              <a:ext uri="{FF2B5EF4-FFF2-40B4-BE49-F238E27FC236}">
                <a16:creationId xmlns:a16="http://schemas.microsoft.com/office/drawing/2014/main" xmlns="" id="{F936B5B4-AB77-454E-8FA6-0DD57951024E}"/>
              </a:ext>
            </a:extLst>
          </p:cNvPr>
          <p:cNvCxnSpPr>
            <a:cxnSpLocks/>
            <a:stCxn id="318" idx="2"/>
          </p:cNvCxnSpPr>
          <p:nvPr/>
        </p:nvCxnSpPr>
        <p:spPr>
          <a:xfrm rot="5400000" flipH="1">
            <a:off x="7898597" y="11583181"/>
            <a:ext cx="168838" cy="1311032"/>
          </a:xfrm>
          <a:prstGeom prst="curvedConnector4">
            <a:avLst>
              <a:gd name="adj1" fmla="val -135396"/>
              <a:gd name="adj2" fmla="val 72609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04" name="Curved Connector 142">
            <a:extLst>
              <a:ext uri="{FF2B5EF4-FFF2-40B4-BE49-F238E27FC236}">
                <a16:creationId xmlns:a16="http://schemas.microsoft.com/office/drawing/2014/main" xmlns="" id="{E9AF5ECA-3667-4983-A09B-D407284311F2}"/>
              </a:ext>
            </a:extLst>
          </p:cNvPr>
          <p:cNvCxnSpPr>
            <a:cxnSpLocks/>
            <a:endCxn id="318" idx="0"/>
          </p:cNvCxnSpPr>
          <p:nvPr/>
        </p:nvCxnSpPr>
        <p:spPr>
          <a:xfrm flipV="1">
            <a:off x="7365631" y="11646008"/>
            <a:ext cx="1272901" cy="303170"/>
          </a:xfrm>
          <a:prstGeom prst="curvedConnector4">
            <a:avLst>
              <a:gd name="adj1" fmla="val 26714"/>
              <a:gd name="adj2" fmla="val 175403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05" name="Process 11">
            <a:extLst>
              <a:ext uri="{FF2B5EF4-FFF2-40B4-BE49-F238E27FC236}">
                <a16:creationId xmlns:a16="http://schemas.microsoft.com/office/drawing/2014/main" xmlns="" id="{E2138683-A52A-42D6-A1F6-FFED647F4598}"/>
              </a:ext>
            </a:extLst>
          </p:cNvPr>
          <p:cNvSpPr/>
          <p:nvPr/>
        </p:nvSpPr>
        <p:spPr>
          <a:xfrm>
            <a:off x="5635551" y="12535723"/>
            <a:ext cx="1614848" cy="403187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18872" tIns="60960" rIns="118872" bIns="6400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push changes</a:t>
            </a:r>
          </a:p>
        </p:txBody>
      </p:sp>
      <p:cxnSp>
        <p:nvCxnSpPr>
          <p:cNvPr id="306" name="Curved Connector 142">
            <a:extLst>
              <a:ext uri="{FF2B5EF4-FFF2-40B4-BE49-F238E27FC236}">
                <a16:creationId xmlns:a16="http://schemas.microsoft.com/office/drawing/2014/main" xmlns="" id="{EC8E4C4D-BF92-43FB-BE2A-99CEF5AEEE84}"/>
              </a:ext>
            </a:extLst>
          </p:cNvPr>
          <p:cNvCxnSpPr>
            <a:cxnSpLocks/>
            <a:stCxn id="305" idx="3"/>
            <a:endCxn id="307" idx="5"/>
          </p:cNvCxnSpPr>
          <p:nvPr/>
        </p:nvCxnSpPr>
        <p:spPr>
          <a:xfrm flipV="1">
            <a:off x="7250399" y="12721091"/>
            <a:ext cx="3328072" cy="16226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07" name="Data 67">
            <a:extLst>
              <a:ext uri="{FF2B5EF4-FFF2-40B4-BE49-F238E27FC236}">
                <a16:creationId xmlns:a16="http://schemas.microsoft.com/office/drawing/2014/main" xmlns="" id="{1A639856-EF92-4A86-B8F8-75A278476992}"/>
              </a:ext>
            </a:extLst>
          </p:cNvPr>
          <p:cNvSpPr/>
          <p:nvPr/>
        </p:nvSpPr>
        <p:spPr>
          <a:xfrm>
            <a:off x="10517985" y="12479146"/>
            <a:ext cx="2678058" cy="483890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308" name="Graphic 248">
            <a:extLst>
              <a:ext uri="{FF2B5EF4-FFF2-40B4-BE49-F238E27FC236}">
                <a16:creationId xmlns:a16="http://schemas.microsoft.com/office/drawing/2014/main" xmlns="" id="{D070EEAD-7A0A-4A82-9573-A0E753440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704358" y="12546618"/>
            <a:ext cx="380808" cy="371952"/>
          </a:xfrm>
          <a:prstGeom prst="rect">
            <a:avLst/>
          </a:prstGeom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xmlns="" id="{E928A8DD-DD80-49C6-BFD4-CB50780EF28B}"/>
              </a:ext>
            </a:extLst>
          </p:cNvPr>
          <p:cNvSpPr txBox="1"/>
          <p:nvPr/>
        </p:nvSpPr>
        <p:spPr>
          <a:xfrm>
            <a:off x="11070896" y="12524541"/>
            <a:ext cx="2149204" cy="403187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staged-extensions</a:t>
            </a:r>
          </a:p>
        </p:txBody>
      </p:sp>
      <p:cxnSp>
        <p:nvCxnSpPr>
          <p:cNvPr id="310" name="Curved Connector 142">
            <a:extLst>
              <a:ext uri="{FF2B5EF4-FFF2-40B4-BE49-F238E27FC236}">
                <a16:creationId xmlns:a16="http://schemas.microsoft.com/office/drawing/2014/main" xmlns="" id="{61F96196-C100-4A8D-9A04-288C80A6060E}"/>
              </a:ext>
            </a:extLst>
          </p:cNvPr>
          <p:cNvCxnSpPr>
            <a:cxnSpLocks/>
            <a:stCxn id="307" idx="0"/>
          </p:cNvCxnSpPr>
          <p:nvPr/>
        </p:nvCxnSpPr>
        <p:spPr>
          <a:xfrm rot="16200000" flipV="1">
            <a:off x="7103569" y="7725700"/>
            <a:ext cx="1910373" cy="7596519"/>
          </a:xfrm>
          <a:prstGeom prst="curvedConnector2">
            <a:avLst/>
          </a:prstGeom>
          <a:noFill/>
          <a:ln w="28575" cap="flat" cmpd="sng" algn="ctr">
            <a:solidFill>
              <a:srgbClr val="000000"/>
            </a:solidFill>
            <a:prstDash val="dash"/>
            <a:headEnd type="none"/>
            <a:tailEnd type="triangle" w="lg" len="med"/>
          </a:ln>
          <a:effectLst/>
        </p:spPr>
      </p:cxnSp>
      <p:cxnSp>
        <p:nvCxnSpPr>
          <p:cNvPr id="311" name="Curved Connector 142">
            <a:extLst>
              <a:ext uri="{FF2B5EF4-FFF2-40B4-BE49-F238E27FC236}">
                <a16:creationId xmlns:a16="http://schemas.microsoft.com/office/drawing/2014/main" xmlns="" id="{C36B884C-4D8A-46CC-A5F1-7FB24992E051}"/>
              </a:ext>
            </a:extLst>
          </p:cNvPr>
          <p:cNvCxnSpPr>
            <a:cxnSpLocks/>
            <a:stCxn id="301" idx="4"/>
            <a:endCxn id="305" idx="0"/>
          </p:cNvCxnSpPr>
          <p:nvPr/>
        </p:nvCxnSpPr>
        <p:spPr>
          <a:xfrm>
            <a:off x="6439266" y="12269425"/>
            <a:ext cx="3709" cy="266298"/>
          </a:xfrm>
          <a:prstGeom prst="straightConnector1">
            <a:avLst/>
          </a:prstGeom>
          <a:noFill/>
          <a:ln w="28575" cap="flat" cmpd="sng" algn="ctr">
            <a:solidFill>
              <a:srgbClr val="052B48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12" name="Process 284">
            <a:extLst>
              <a:ext uri="{FF2B5EF4-FFF2-40B4-BE49-F238E27FC236}">
                <a16:creationId xmlns:a16="http://schemas.microsoft.com/office/drawing/2014/main" xmlns="" id="{3E02B526-2B77-4015-8DEA-A801D6D4E384}"/>
              </a:ext>
            </a:extLst>
          </p:cNvPr>
          <p:cNvSpPr/>
          <p:nvPr/>
        </p:nvSpPr>
        <p:spPr>
          <a:xfrm>
            <a:off x="1173443" y="13269049"/>
            <a:ext cx="2969675" cy="677108"/>
          </a:xfrm>
          <a:prstGeom prst="flowChart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lgDash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 new repository for catalog record</a:t>
            </a:r>
          </a:p>
        </p:txBody>
      </p:sp>
      <p:cxnSp>
        <p:nvCxnSpPr>
          <p:cNvPr id="313" name="Curved Connector 142">
            <a:extLst>
              <a:ext uri="{FF2B5EF4-FFF2-40B4-BE49-F238E27FC236}">
                <a16:creationId xmlns:a16="http://schemas.microsoft.com/office/drawing/2014/main" xmlns="" id="{78764406-4FD0-4346-A88A-7DB24AFBA4C0}"/>
              </a:ext>
            </a:extLst>
          </p:cNvPr>
          <p:cNvCxnSpPr>
            <a:cxnSpLocks/>
            <a:stCxn id="319" idx="2"/>
            <a:endCxn id="312" idx="0"/>
          </p:cNvCxnSpPr>
          <p:nvPr/>
        </p:nvCxnSpPr>
        <p:spPr>
          <a:xfrm>
            <a:off x="2654858" y="13038311"/>
            <a:ext cx="3423" cy="23073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14" name="Data 67">
            <a:extLst>
              <a:ext uri="{FF2B5EF4-FFF2-40B4-BE49-F238E27FC236}">
                <a16:creationId xmlns:a16="http://schemas.microsoft.com/office/drawing/2014/main" xmlns="" id="{4FBE4F6B-7B08-490A-9F84-5465A7E77F7C}"/>
              </a:ext>
            </a:extLst>
          </p:cNvPr>
          <p:cNvSpPr/>
          <p:nvPr/>
        </p:nvSpPr>
        <p:spPr>
          <a:xfrm>
            <a:off x="667667" y="14270863"/>
            <a:ext cx="3772099" cy="483890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315" name="Graphic 273">
            <a:extLst>
              <a:ext uri="{FF2B5EF4-FFF2-40B4-BE49-F238E27FC236}">
                <a16:creationId xmlns:a16="http://schemas.microsoft.com/office/drawing/2014/main" xmlns="" id="{F613208A-B47F-401B-8E0C-5C4A70414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92398" y="14329939"/>
            <a:ext cx="380808" cy="371952"/>
          </a:xfrm>
          <a:prstGeom prst="rect">
            <a:avLst/>
          </a:prstGeom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xmlns="" id="{115CFEF2-F6DE-4182-AE40-040825AD34A3}"/>
              </a:ext>
            </a:extLst>
          </p:cNvPr>
          <p:cNvSpPr txBox="1"/>
          <p:nvPr/>
        </p:nvSpPr>
        <p:spPr>
          <a:xfrm>
            <a:off x="1601203" y="14302721"/>
            <a:ext cx="2597430" cy="403187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ndx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-my-extension-record</a:t>
            </a:r>
          </a:p>
        </p:txBody>
      </p:sp>
      <p:cxnSp>
        <p:nvCxnSpPr>
          <p:cNvPr id="317" name="Curved Connector 142">
            <a:extLst>
              <a:ext uri="{FF2B5EF4-FFF2-40B4-BE49-F238E27FC236}">
                <a16:creationId xmlns:a16="http://schemas.microsoft.com/office/drawing/2014/main" xmlns="" id="{F63301E1-59B5-4B24-8F52-24BC160FDF67}"/>
              </a:ext>
            </a:extLst>
          </p:cNvPr>
          <p:cNvCxnSpPr>
            <a:cxnSpLocks/>
          </p:cNvCxnSpPr>
          <p:nvPr/>
        </p:nvCxnSpPr>
        <p:spPr>
          <a:xfrm flipH="1">
            <a:off x="2672413" y="13946157"/>
            <a:ext cx="0" cy="320933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18" name="Process 284">
            <a:extLst>
              <a:ext uri="{FF2B5EF4-FFF2-40B4-BE49-F238E27FC236}">
                <a16:creationId xmlns:a16="http://schemas.microsoft.com/office/drawing/2014/main" xmlns="" id="{30B0842A-58D4-4EA4-AAEF-8FE5ABF0882D}"/>
              </a:ext>
            </a:extLst>
          </p:cNvPr>
          <p:cNvSpPr/>
          <p:nvPr/>
        </p:nvSpPr>
        <p:spPr>
          <a:xfrm>
            <a:off x="8045707" y="11646008"/>
            <a:ext cx="1185650" cy="67710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1E1C11"/>
            </a:solidFill>
            <a:prstDash val="solid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update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record</a:t>
            </a:r>
          </a:p>
        </p:txBody>
      </p:sp>
      <p:sp>
        <p:nvSpPr>
          <p:cNvPr id="319" name="Process 284">
            <a:extLst>
              <a:ext uri="{FF2B5EF4-FFF2-40B4-BE49-F238E27FC236}">
                <a16:creationId xmlns:a16="http://schemas.microsoft.com/office/drawing/2014/main" xmlns="" id="{210209D5-BFAC-40DE-8CE0-EF32CF43A7C2}"/>
              </a:ext>
            </a:extLst>
          </p:cNvPr>
          <p:cNvSpPr/>
          <p:nvPr/>
        </p:nvSpPr>
        <p:spPr>
          <a:xfrm>
            <a:off x="1669961" y="12638201"/>
            <a:ext cx="1969794" cy="400110"/>
          </a:xfrm>
          <a:prstGeom prst="flowChartProcess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admin merges PR*</a:t>
            </a:r>
          </a:p>
        </p:txBody>
      </p:sp>
      <p:cxnSp>
        <p:nvCxnSpPr>
          <p:cNvPr id="321" name="Curved Connector 142">
            <a:extLst>
              <a:ext uri="{FF2B5EF4-FFF2-40B4-BE49-F238E27FC236}">
                <a16:creationId xmlns:a16="http://schemas.microsoft.com/office/drawing/2014/main" xmlns="" id="{144C1300-8574-42D2-8D02-B7FFF79B8218}"/>
              </a:ext>
            </a:extLst>
          </p:cNvPr>
          <p:cNvCxnSpPr>
            <a:cxnSpLocks/>
            <a:endCxn id="322" idx="1"/>
          </p:cNvCxnSpPr>
          <p:nvPr/>
        </p:nvCxnSpPr>
        <p:spPr>
          <a:xfrm>
            <a:off x="1448744" y="14800235"/>
            <a:ext cx="489635" cy="439318"/>
          </a:xfrm>
          <a:prstGeom prst="bentConnector3">
            <a:avLst>
              <a:gd name="adj1" fmla="val 2841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22" name="Process 11">
            <a:extLst>
              <a:ext uri="{FF2B5EF4-FFF2-40B4-BE49-F238E27FC236}">
                <a16:creationId xmlns:a16="http://schemas.microsoft.com/office/drawing/2014/main" xmlns="" id="{52A836F8-B6A7-4A2B-B9DB-07042C75F0C1}"/>
              </a:ext>
            </a:extLst>
          </p:cNvPr>
          <p:cNvSpPr/>
          <p:nvPr/>
        </p:nvSpPr>
        <p:spPr>
          <a:xfrm>
            <a:off x="1938379" y="15037959"/>
            <a:ext cx="2026866" cy="403187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18872" tIns="60960" rIns="118872" bIns="6400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f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repository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323" name="Data 67">
            <a:extLst>
              <a:ext uri="{FF2B5EF4-FFF2-40B4-BE49-F238E27FC236}">
                <a16:creationId xmlns:a16="http://schemas.microsoft.com/office/drawing/2014/main" xmlns="" id="{6270990E-F111-4910-B993-FFBFC6B2D0ED}"/>
              </a:ext>
            </a:extLst>
          </p:cNvPr>
          <p:cNvSpPr/>
          <p:nvPr/>
        </p:nvSpPr>
        <p:spPr>
          <a:xfrm>
            <a:off x="10218636" y="14309425"/>
            <a:ext cx="3267751" cy="478301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324" name="Graphic 31">
            <a:extLst>
              <a:ext uri="{FF2B5EF4-FFF2-40B4-BE49-F238E27FC236}">
                <a16:creationId xmlns:a16="http://schemas.microsoft.com/office/drawing/2014/main" xmlns="" id="{BC637D42-71E1-4FFA-BF33-53FA7F3F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0366770" y="14364747"/>
            <a:ext cx="381032" cy="367656"/>
          </a:xfrm>
          <a:prstGeom prst="rect">
            <a:avLst/>
          </a:prstGeom>
        </p:spPr>
      </p:pic>
      <p:sp>
        <p:nvSpPr>
          <p:cNvPr id="325" name="TextBox 324">
            <a:extLst>
              <a:ext uri="{FF2B5EF4-FFF2-40B4-BE49-F238E27FC236}">
                <a16:creationId xmlns:a16="http://schemas.microsoft.com/office/drawing/2014/main" xmlns="" id="{192D2BD9-65E7-4DF0-A032-A137D46858FF}"/>
              </a:ext>
            </a:extLst>
          </p:cNvPr>
          <p:cNvSpPr txBox="1"/>
          <p:nvPr/>
        </p:nvSpPr>
        <p:spPr>
          <a:xfrm>
            <a:off x="10747802" y="14328455"/>
            <a:ext cx="2644500" cy="403187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err="1">
                <a:solidFill>
                  <a:sysClr val="windowText" lastClr="000000"/>
                </a:solidFill>
                <a:latin typeface="Calibri"/>
                <a:cs typeface="Calibri"/>
              </a:rPr>
              <a:t>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dx-my-extension-record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cxnSp>
        <p:nvCxnSpPr>
          <p:cNvPr id="326" name="Curved Connector 142">
            <a:extLst>
              <a:ext uri="{FF2B5EF4-FFF2-40B4-BE49-F238E27FC236}">
                <a16:creationId xmlns:a16="http://schemas.microsoft.com/office/drawing/2014/main" xmlns="" id="{1B5C8A9F-1595-451F-8BA3-DBC9ABA7FADB}"/>
              </a:ext>
            </a:extLst>
          </p:cNvPr>
          <p:cNvCxnSpPr>
            <a:cxnSpLocks/>
            <a:stCxn id="322" idx="3"/>
            <a:endCxn id="323" idx="5"/>
          </p:cNvCxnSpPr>
          <p:nvPr/>
        </p:nvCxnSpPr>
        <p:spPr>
          <a:xfrm flipV="1">
            <a:off x="3965245" y="14548576"/>
            <a:ext cx="6313179" cy="690977"/>
          </a:xfrm>
          <a:prstGeom prst="bentConnector3">
            <a:avLst>
              <a:gd name="adj1" fmla="val 10173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27" name="Curved Connector 142">
            <a:extLst>
              <a:ext uri="{FF2B5EF4-FFF2-40B4-BE49-F238E27FC236}">
                <a16:creationId xmlns:a16="http://schemas.microsoft.com/office/drawing/2014/main" xmlns="" id="{F92C2CD5-94B6-479D-AF95-C4F6892975FE}"/>
              </a:ext>
            </a:extLst>
          </p:cNvPr>
          <p:cNvCxnSpPr>
            <a:cxnSpLocks/>
            <a:stCxn id="323" idx="4"/>
            <a:endCxn id="329" idx="3"/>
          </p:cNvCxnSpPr>
          <p:nvPr/>
        </p:nvCxnSpPr>
        <p:spPr>
          <a:xfrm rot="5400000">
            <a:off x="9612398" y="12779780"/>
            <a:ext cx="232168" cy="4248061"/>
          </a:xfrm>
          <a:prstGeom prst="bentConnector2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28" name="Process 284">
            <a:extLst>
              <a:ext uri="{FF2B5EF4-FFF2-40B4-BE49-F238E27FC236}">
                <a16:creationId xmlns:a16="http://schemas.microsoft.com/office/drawing/2014/main" xmlns="" id="{3E70593F-9ADF-42D7-9111-9BF5B3CE24AF}"/>
              </a:ext>
            </a:extLst>
          </p:cNvPr>
          <p:cNvSpPr/>
          <p:nvPr/>
        </p:nvSpPr>
        <p:spPr>
          <a:xfrm>
            <a:off x="10709689" y="17336965"/>
            <a:ext cx="2287366" cy="43931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1920" tIns="60960" rIns="118872" bIns="6400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submit pull request</a:t>
            </a:r>
          </a:p>
        </p:txBody>
      </p:sp>
      <p:sp>
        <p:nvSpPr>
          <p:cNvPr id="329" name="Process 284">
            <a:extLst>
              <a:ext uri="{FF2B5EF4-FFF2-40B4-BE49-F238E27FC236}">
                <a16:creationId xmlns:a16="http://schemas.microsoft.com/office/drawing/2014/main" xmlns="" id="{E9B1F467-BBDE-4D3F-B140-8B6634C735C2}"/>
              </a:ext>
            </a:extLst>
          </p:cNvPr>
          <p:cNvSpPr/>
          <p:nvPr/>
        </p:nvSpPr>
        <p:spPr>
          <a:xfrm>
            <a:off x="5477759" y="14800235"/>
            <a:ext cx="2126692" cy="43931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1920" tIns="60960" rIns="121920" bIns="6096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clone repository</a:t>
            </a:r>
          </a:p>
        </p:txBody>
      </p:sp>
      <p:cxnSp>
        <p:nvCxnSpPr>
          <p:cNvPr id="330" name="Curved Connector 142">
            <a:extLst>
              <a:ext uri="{FF2B5EF4-FFF2-40B4-BE49-F238E27FC236}">
                <a16:creationId xmlns:a16="http://schemas.microsoft.com/office/drawing/2014/main" xmlns="" id="{774EA745-194E-48DA-938D-66653BF5F7AD}"/>
              </a:ext>
            </a:extLst>
          </p:cNvPr>
          <p:cNvCxnSpPr>
            <a:cxnSpLocks/>
            <a:stCxn id="357" idx="4"/>
            <a:endCxn id="328" idx="0"/>
          </p:cNvCxnSpPr>
          <p:nvPr/>
        </p:nvCxnSpPr>
        <p:spPr>
          <a:xfrm>
            <a:off x="11852513" y="16986995"/>
            <a:ext cx="859" cy="34997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31" name="Curved Connector 142">
            <a:extLst>
              <a:ext uri="{FF2B5EF4-FFF2-40B4-BE49-F238E27FC236}">
                <a16:creationId xmlns:a16="http://schemas.microsoft.com/office/drawing/2014/main" xmlns="" id="{9F26276E-0061-4769-8408-80DECBE72CC6}"/>
              </a:ext>
            </a:extLst>
          </p:cNvPr>
          <p:cNvCxnSpPr>
            <a:cxnSpLocks/>
            <a:stCxn id="329" idx="2"/>
            <a:endCxn id="332" idx="0"/>
          </p:cNvCxnSpPr>
          <p:nvPr/>
        </p:nvCxnSpPr>
        <p:spPr>
          <a:xfrm>
            <a:off x="6541105" y="15239553"/>
            <a:ext cx="9098" cy="366309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32" name="Data 67">
            <a:extLst>
              <a:ext uri="{FF2B5EF4-FFF2-40B4-BE49-F238E27FC236}">
                <a16:creationId xmlns:a16="http://schemas.microsoft.com/office/drawing/2014/main" xmlns="" id="{D5AA3BD1-80A0-4B14-A37D-B5AA15981C68}"/>
              </a:ext>
            </a:extLst>
          </p:cNvPr>
          <p:cNvSpPr/>
          <p:nvPr/>
        </p:nvSpPr>
        <p:spPr>
          <a:xfrm>
            <a:off x="5335235" y="15605862"/>
            <a:ext cx="2429936" cy="478301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xmlns="" id="{059E04D8-35B9-401C-8B75-A2299E188F3F}"/>
              </a:ext>
            </a:extLst>
          </p:cNvPr>
          <p:cNvSpPr txBox="1"/>
          <p:nvPr/>
        </p:nvSpPr>
        <p:spPr>
          <a:xfrm>
            <a:off x="5438240" y="15644796"/>
            <a:ext cx="2288447" cy="372410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Calibri"/>
                <a:cs typeface="Calibri"/>
              </a:rPr>
              <a:t>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dx-my-extension-record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cxnSp>
        <p:nvCxnSpPr>
          <p:cNvPr id="334" name="Curved Connector 142">
            <a:extLst>
              <a:ext uri="{FF2B5EF4-FFF2-40B4-BE49-F238E27FC236}">
                <a16:creationId xmlns:a16="http://schemas.microsoft.com/office/drawing/2014/main" xmlns="" id="{2DDB1E07-40D0-4326-9AD1-B0C66ED810EA}"/>
              </a:ext>
            </a:extLst>
          </p:cNvPr>
          <p:cNvCxnSpPr>
            <a:cxnSpLocks/>
            <a:stCxn id="332" idx="4"/>
            <a:endCxn id="335" idx="0"/>
          </p:cNvCxnSpPr>
          <p:nvPr/>
        </p:nvCxnSpPr>
        <p:spPr>
          <a:xfrm flipH="1">
            <a:off x="6541656" y="16084163"/>
            <a:ext cx="8547" cy="330816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35" name="Process 11">
            <a:extLst>
              <a:ext uri="{FF2B5EF4-FFF2-40B4-BE49-F238E27FC236}">
                <a16:creationId xmlns:a16="http://schemas.microsoft.com/office/drawing/2014/main" xmlns="" id="{3B157216-2BFF-4494-A2D6-8D78A47EE6DE}"/>
              </a:ext>
            </a:extLst>
          </p:cNvPr>
          <p:cNvSpPr/>
          <p:nvPr/>
        </p:nvSpPr>
        <p:spPr>
          <a:xfrm>
            <a:off x="5733756" y="16414979"/>
            <a:ext cx="1615799" cy="680186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18872" tIns="60960" rIns="118872" bIns="6400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push changes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lab-org</a:t>
            </a:r>
          </a:p>
        </p:txBody>
      </p:sp>
      <p:cxnSp>
        <p:nvCxnSpPr>
          <p:cNvPr id="336" name="Curved Connector 142">
            <a:extLst>
              <a:ext uri="{FF2B5EF4-FFF2-40B4-BE49-F238E27FC236}">
                <a16:creationId xmlns:a16="http://schemas.microsoft.com/office/drawing/2014/main" xmlns="" id="{540E097B-206D-4532-BCB6-F5D7B00FA7FF}"/>
              </a:ext>
            </a:extLst>
          </p:cNvPr>
          <p:cNvCxnSpPr>
            <a:cxnSpLocks/>
            <a:stCxn id="335" idx="3"/>
            <a:endCxn id="357" idx="5"/>
          </p:cNvCxnSpPr>
          <p:nvPr/>
        </p:nvCxnSpPr>
        <p:spPr>
          <a:xfrm flipV="1">
            <a:off x="7349555" y="16747845"/>
            <a:ext cx="2928870" cy="7227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37" name="Data 67">
            <a:extLst>
              <a:ext uri="{FF2B5EF4-FFF2-40B4-BE49-F238E27FC236}">
                <a16:creationId xmlns:a16="http://schemas.microsoft.com/office/drawing/2014/main" xmlns="" id="{22AF883C-C79E-4D63-8F6A-56CF1CA2D43C}"/>
              </a:ext>
            </a:extLst>
          </p:cNvPr>
          <p:cNvSpPr/>
          <p:nvPr/>
        </p:nvSpPr>
        <p:spPr>
          <a:xfrm>
            <a:off x="728984" y="17185375"/>
            <a:ext cx="3772099" cy="704237"/>
          </a:xfrm>
          <a:prstGeom prst="parallelogram">
            <a:avLst>
              <a:gd name="adj" fmla="val 31519"/>
            </a:avLst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338" name="Graphic 52">
            <a:extLst>
              <a:ext uri="{FF2B5EF4-FFF2-40B4-BE49-F238E27FC236}">
                <a16:creationId xmlns:a16="http://schemas.microsoft.com/office/drawing/2014/main" xmlns="" id="{A17B7338-8B58-47CE-A522-F02CAEE49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22331" y="17386450"/>
            <a:ext cx="381032" cy="367656"/>
          </a:xfrm>
          <a:prstGeom prst="rect">
            <a:avLst/>
          </a:prstGeom>
        </p:spPr>
      </p:pic>
      <p:sp>
        <p:nvSpPr>
          <p:cNvPr id="339" name="TextBox 338">
            <a:extLst>
              <a:ext uri="{FF2B5EF4-FFF2-40B4-BE49-F238E27FC236}">
                <a16:creationId xmlns:a16="http://schemas.microsoft.com/office/drawing/2014/main" xmlns="" id="{A971C167-3D00-47C0-B296-386257B9558B}"/>
              </a:ext>
            </a:extLst>
          </p:cNvPr>
          <p:cNvSpPr txBox="1"/>
          <p:nvPr/>
        </p:nvSpPr>
        <p:spPr>
          <a:xfrm>
            <a:off x="1353063" y="17221015"/>
            <a:ext cx="3007074" cy="618631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err="1">
                <a:solidFill>
                  <a:sysClr val="windowText" lastClr="000000"/>
                </a:solidFill>
                <a:latin typeface="Calibri"/>
                <a:cs typeface="Calibri"/>
              </a:rPr>
              <a:t>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dx-my-extension-record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PR: lab-org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/</a:t>
            </a:r>
            <a:r>
              <a:rPr lang="en-US" sz="1400" kern="0" dirty="0" err="1" smtClean="0">
                <a:solidFill>
                  <a:sysClr val="windowText" lastClr="000000"/>
                </a:solidFill>
                <a:latin typeface="Calibri"/>
                <a:cs typeface="Calibri"/>
              </a:rPr>
              <a:t>ndx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-my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-extension-record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cxnSp>
        <p:nvCxnSpPr>
          <p:cNvPr id="340" name="Curved Connector 142">
            <a:extLst>
              <a:ext uri="{FF2B5EF4-FFF2-40B4-BE49-F238E27FC236}">
                <a16:creationId xmlns:a16="http://schemas.microsoft.com/office/drawing/2014/main" xmlns="" id="{DD048415-E746-4832-84BD-087B4F61A8E6}"/>
              </a:ext>
            </a:extLst>
          </p:cNvPr>
          <p:cNvCxnSpPr>
            <a:cxnSpLocks/>
            <a:stCxn id="328" idx="1"/>
            <a:endCxn id="339" idx="3"/>
          </p:cNvCxnSpPr>
          <p:nvPr/>
        </p:nvCxnSpPr>
        <p:spPr>
          <a:xfrm flipH="1" flipV="1">
            <a:off x="4360137" y="17530331"/>
            <a:ext cx="6349552" cy="26293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41" name="Curved Connector 142">
            <a:extLst>
              <a:ext uri="{FF2B5EF4-FFF2-40B4-BE49-F238E27FC236}">
                <a16:creationId xmlns:a16="http://schemas.microsoft.com/office/drawing/2014/main" xmlns="" id="{06E8EFC9-1D29-45E3-B4B8-235C056BEA3C}"/>
              </a:ext>
            </a:extLst>
          </p:cNvPr>
          <p:cNvCxnSpPr>
            <a:cxnSpLocks/>
            <a:stCxn id="343" idx="2"/>
          </p:cNvCxnSpPr>
          <p:nvPr/>
        </p:nvCxnSpPr>
        <p:spPr>
          <a:xfrm rot="5400000" flipH="1">
            <a:off x="8128976" y="15520844"/>
            <a:ext cx="215949" cy="1118245"/>
          </a:xfrm>
          <a:prstGeom prst="curvedConnector4">
            <a:avLst>
              <a:gd name="adj1" fmla="val -105858"/>
              <a:gd name="adj2" fmla="val 72204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42" name="Curved Connector 142">
            <a:extLst>
              <a:ext uri="{FF2B5EF4-FFF2-40B4-BE49-F238E27FC236}">
                <a16:creationId xmlns:a16="http://schemas.microsoft.com/office/drawing/2014/main" xmlns="" id="{678BF1CF-E177-4B6F-91A0-1BD96C8068CA}"/>
              </a:ext>
            </a:extLst>
          </p:cNvPr>
          <p:cNvCxnSpPr>
            <a:cxnSpLocks/>
            <a:endCxn id="343" idx="0"/>
          </p:cNvCxnSpPr>
          <p:nvPr/>
        </p:nvCxnSpPr>
        <p:spPr>
          <a:xfrm flipV="1">
            <a:off x="7765171" y="15510832"/>
            <a:ext cx="1030902" cy="193200"/>
          </a:xfrm>
          <a:prstGeom prst="curvedConnector4">
            <a:avLst>
              <a:gd name="adj1" fmla="val 25914"/>
              <a:gd name="adj2" fmla="val 218323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43" name="Process 284">
            <a:extLst>
              <a:ext uri="{FF2B5EF4-FFF2-40B4-BE49-F238E27FC236}">
                <a16:creationId xmlns:a16="http://schemas.microsoft.com/office/drawing/2014/main" xmlns="" id="{D2C8F88C-41F9-460F-995E-2CCD58FA74F9}"/>
              </a:ext>
            </a:extLst>
          </p:cNvPr>
          <p:cNvSpPr/>
          <p:nvPr/>
        </p:nvSpPr>
        <p:spPr>
          <a:xfrm>
            <a:off x="8299471" y="15510832"/>
            <a:ext cx="993203" cy="67710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update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record</a:t>
            </a:r>
          </a:p>
        </p:txBody>
      </p:sp>
      <p:sp>
        <p:nvSpPr>
          <p:cNvPr id="344" name="Data 67">
            <a:extLst>
              <a:ext uri="{FF2B5EF4-FFF2-40B4-BE49-F238E27FC236}">
                <a16:creationId xmlns:a16="http://schemas.microsoft.com/office/drawing/2014/main" xmlns="" id="{9BC8FD75-B235-4863-BF0B-B02119E21689}"/>
              </a:ext>
            </a:extLst>
          </p:cNvPr>
          <p:cNvSpPr/>
          <p:nvPr/>
        </p:nvSpPr>
        <p:spPr>
          <a:xfrm>
            <a:off x="5257609" y="18965961"/>
            <a:ext cx="2429937" cy="483890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xmlns="" id="{B26E4B90-AB49-432E-98E2-4BD9A779A5AB}"/>
              </a:ext>
            </a:extLst>
          </p:cNvPr>
          <p:cNvSpPr txBox="1"/>
          <p:nvPr/>
        </p:nvSpPr>
        <p:spPr>
          <a:xfrm>
            <a:off x="5360615" y="19011601"/>
            <a:ext cx="2271063" cy="372410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Calibri"/>
                <a:cs typeface="Calibri"/>
              </a:rPr>
              <a:t>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dx-my-extension-record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cxnSp>
        <p:nvCxnSpPr>
          <p:cNvPr id="346" name="Curved Connector 142">
            <a:extLst>
              <a:ext uri="{FF2B5EF4-FFF2-40B4-BE49-F238E27FC236}">
                <a16:creationId xmlns:a16="http://schemas.microsoft.com/office/drawing/2014/main" xmlns="" id="{F936B5B4-AB77-454E-8FA6-0DD57951024E}"/>
              </a:ext>
            </a:extLst>
          </p:cNvPr>
          <p:cNvCxnSpPr>
            <a:cxnSpLocks/>
            <a:stCxn id="355" idx="2"/>
          </p:cNvCxnSpPr>
          <p:nvPr/>
        </p:nvCxnSpPr>
        <p:spPr>
          <a:xfrm rot="5400000" flipH="1">
            <a:off x="8074906" y="18850233"/>
            <a:ext cx="168837" cy="1118244"/>
          </a:xfrm>
          <a:prstGeom prst="curvedConnector4">
            <a:avLst>
              <a:gd name="adj1" fmla="val -135397"/>
              <a:gd name="adj2" fmla="val 72205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47" name="Curved Connector 142">
            <a:extLst>
              <a:ext uri="{FF2B5EF4-FFF2-40B4-BE49-F238E27FC236}">
                <a16:creationId xmlns:a16="http://schemas.microsoft.com/office/drawing/2014/main" xmlns="" id="{E9AF5ECA-3667-4983-A09B-D407284311F2}"/>
              </a:ext>
            </a:extLst>
          </p:cNvPr>
          <p:cNvCxnSpPr>
            <a:cxnSpLocks/>
            <a:endCxn id="355" idx="0"/>
          </p:cNvCxnSpPr>
          <p:nvPr/>
        </p:nvCxnSpPr>
        <p:spPr>
          <a:xfrm flipV="1">
            <a:off x="7649062" y="18816665"/>
            <a:ext cx="1069385" cy="256134"/>
          </a:xfrm>
          <a:prstGeom prst="curvedConnector4">
            <a:avLst>
              <a:gd name="adj1" fmla="val 26781"/>
              <a:gd name="adj2" fmla="val 189250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48" name="Process 11">
            <a:extLst>
              <a:ext uri="{FF2B5EF4-FFF2-40B4-BE49-F238E27FC236}">
                <a16:creationId xmlns:a16="http://schemas.microsoft.com/office/drawing/2014/main" xmlns="" id="{E2138683-A52A-42D6-A1F6-FFED647F4598}"/>
              </a:ext>
            </a:extLst>
          </p:cNvPr>
          <p:cNvSpPr/>
          <p:nvPr/>
        </p:nvSpPr>
        <p:spPr>
          <a:xfrm>
            <a:off x="5670555" y="19706380"/>
            <a:ext cx="1614848" cy="403187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18872" tIns="60960" rIns="118872" bIns="6400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push changes</a:t>
            </a:r>
          </a:p>
        </p:txBody>
      </p:sp>
      <p:cxnSp>
        <p:nvCxnSpPr>
          <p:cNvPr id="349" name="Curved Connector 142">
            <a:extLst>
              <a:ext uri="{FF2B5EF4-FFF2-40B4-BE49-F238E27FC236}">
                <a16:creationId xmlns:a16="http://schemas.microsoft.com/office/drawing/2014/main" xmlns="" id="{EC8E4C4D-BF92-43FB-BE2A-99CEF5AEEE84}"/>
              </a:ext>
            </a:extLst>
          </p:cNvPr>
          <p:cNvCxnSpPr>
            <a:cxnSpLocks/>
            <a:stCxn id="348" idx="3"/>
            <a:endCxn id="361" idx="5"/>
          </p:cNvCxnSpPr>
          <p:nvPr/>
        </p:nvCxnSpPr>
        <p:spPr>
          <a:xfrm flipV="1">
            <a:off x="7285403" y="19897816"/>
            <a:ext cx="3105476" cy="10158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50" name="Curved Connector 142">
            <a:extLst>
              <a:ext uri="{FF2B5EF4-FFF2-40B4-BE49-F238E27FC236}">
                <a16:creationId xmlns:a16="http://schemas.microsoft.com/office/drawing/2014/main" xmlns="" id="{61F96196-C100-4A8D-9A04-288C80A6060E}"/>
              </a:ext>
            </a:extLst>
          </p:cNvPr>
          <p:cNvCxnSpPr>
            <a:cxnSpLocks/>
            <a:stCxn id="361" idx="0"/>
          </p:cNvCxnSpPr>
          <p:nvPr/>
        </p:nvCxnSpPr>
        <p:spPr>
          <a:xfrm rot="16200000" flipV="1">
            <a:off x="7210275" y="14903973"/>
            <a:ext cx="1904557" cy="7604828"/>
          </a:xfrm>
          <a:prstGeom prst="curvedConnector2">
            <a:avLst/>
          </a:prstGeom>
          <a:noFill/>
          <a:ln w="28575" cap="flat" cmpd="sng" algn="ctr">
            <a:solidFill>
              <a:srgbClr val="000000"/>
            </a:solidFill>
            <a:prstDash val="dash"/>
            <a:headEnd type="none"/>
            <a:tailEnd type="triangle" w="lg" len="med"/>
          </a:ln>
          <a:effectLst/>
        </p:spPr>
      </p:cxnSp>
      <p:cxnSp>
        <p:nvCxnSpPr>
          <p:cNvPr id="351" name="Curved Connector 142">
            <a:extLst>
              <a:ext uri="{FF2B5EF4-FFF2-40B4-BE49-F238E27FC236}">
                <a16:creationId xmlns:a16="http://schemas.microsoft.com/office/drawing/2014/main" xmlns="" id="{C36B884C-4D8A-46CC-A5F1-7FB24992E051}"/>
              </a:ext>
            </a:extLst>
          </p:cNvPr>
          <p:cNvCxnSpPr>
            <a:cxnSpLocks/>
            <a:stCxn id="344" idx="4"/>
            <a:endCxn id="348" idx="0"/>
          </p:cNvCxnSpPr>
          <p:nvPr/>
        </p:nvCxnSpPr>
        <p:spPr>
          <a:xfrm>
            <a:off x="6472578" y="19449851"/>
            <a:ext cx="5401" cy="256529"/>
          </a:xfrm>
          <a:prstGeom prst="straightConnector1">
            <a:avLst/>
          </a:prstGeom>
          <a:noFill/>
          <a:ln w="28575" cap="flat" cmpd="sng" algn="ctr">
            <a:solidFill>
              <a:srgbClr val="052B48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52" name="Data 67">
            <a:extLst>
              <a:ext uri="{FF2B5EF4-FFF2-40B4-BE49-F238E27FC236}">
                <a16:creationId xmlns:a16="http://schemas.microsoft.com/office/drawing/2014/main" xmlns="" id="{4FBE4F6B-7B08-490A-9F84-5465A7E77F7C}"/>
              </a:ext>
            </a:extLst>
          </p:cNvPr>
          <p:cNvSpPr/>
          <p:nvPr/>
        </p:nvSpPr>
        <p:spPr>
          <a:xfrm>
            <a:off x="734841" y="20469654"/>
            <a:ext cx="3772099" cy="483890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353" name="Graphic 273">
            <a:extLst>
              <a:ext uri="{FF2B5EF4-FFF2-40B4-BE49-F238E27FC236}">
                <a16:creationId xmlns:a16="http://schemas.microsoft.com/office/drawing/2014/main" xmlns="" id="{F613208A-B47F-401B-8E0C-5C4A70414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68501" y="20538321"/>
            <a:ext cx="380808" cy="371952"/>
          </a:xfrm>
          <a:prstGeom prst="rect">
            <a:avLst/>
          </a:prstGeom>
        </p:spPr>
      </p:pic>
      <p:sp>
        <p:nvSpPr>
          <p:cNvPr id="354" name="TextBox 353">
            <a:extLst>
              <a:ext uri="{FF2B5EF4-FFF2-40B4-BE49-F238E27FC236}">
                <a16:creationId xmlns:a16="http://schemas.microsoft.com/office/drawing/2014/main" xmlns="" id="{115CFEF2-F6DE-4182-AE40-040825AD34A3}"/>
              </a:ext>
            </a:extLst>
          </p:cNvPr>
          <p:cNvSpPr txBox="1"/>
          <p:nvPr/>
        </p:nvSpPr>
        <p:spPr>
          <a:xfrm>
            <a:off x="1497974" y="20508789"/>
            <a:ext cx="2597430" cy="403187"/>
          </a:xfrm>
          <a:prstGeom prst="rect">
            <a:avLst/>
          </a:prstGeom>
          <a:noFill/>
        </p:spPr>
        <p:txBody>
          <a:bodyPr wrap="square" lIns="60960" tIns="64008" rIns="121920" bIns="6096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ndx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-my-extension-record</a:t>
            </a:r>
          </a:p>
        </p:txBody>
      </p:sp>
      <p:sp>
        <p:nvSpPr>
          <p:cNvPr id="355" name="Process 284">
            <a:extLst>
              <a:ext uri="{FF2B5EF4-FFF2-40B4-BE49-F238E27FC236}">
                <a16:creationId xmlns:a16="http://schemas.microsoft.com/office/drawing/2014/main" xmlns="" id="{30B0842A-58D4-4EA4-AAEF-8FE5ABF0882D}"/>
              </a:ext>
            </a:extLst>
          </p:cNvPr>
          <p:cNvSpPr/>
          <p:nvPr/>
        </p:nvSpPr>
        <p:spPr>
          <a:xfrm>
            <a:off x="8221845" y="18816665"/>
            <a:ext cx="993203" cy="67710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update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record</a:t>
            </a:r>
          </a:p>
        </p:txBody>
      </p:sp>
      <p:grpSp>
        <p:nvGrpSpPr>
          <p:cNvPr id="356" name="Group 355"/>
          <p:cNvGrpSpPr/>
          <p:nvPr/>
        </p:nvGrpSpPr>
        <p:grpSpPr>
          <a:xfrm>
            <a:off x="10218637" y="16508694"/>
            <a:ext cx="3267751" cy="478301"/>
            <a:chOff x="45187367" y="13378979"/>
            <a:chExt cx="3267751" cy="478301"/>
          </a:xfrm>
        </p:grpSpPr>
        <p:sp>
          <p:nvSpPr>
            <p:cNvPr id="357" name="Data 67">
              <a:extLst>
                <a:ext uri="{FF2B5EF4-FFF2-40B4-BE49-F238E27FC236}">
                  <a16:creationId xmlns:a16="http://schemas.microsoft.com/office/drawing/2014/main" xmlns="" id="{6270990E-F111-4910-B993-FFBFC6B2D0ED}"/>
                </a:ext>
              </a:extLst>
            </p:cNvPr>
            <p:cNvSpPr/>
            <p:nvPr/>
          </p:nvSpPr>
          <p:spPr>
            <a:xfrm>
              <a:off x="45187367" y="13378979"/>
              <a:ext cx="3267751" cy="478301"/>
            </a:xfrm>
            <a:prstGeom prst="parallelogram">
              <a:avLst/>
            </a:prstGeom>
            <a:solidFill>
              <a:srgbClr val="EEEEEE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pic>
          <p:nvPicPr>
            <p:cNvPr id="358" name="Graphic 31">
              <a:extLst>
                <a:ext uri="{FF2B5EF4-FFF2-40B4-BE49-F238E27FC236}">
                  <a16:creationId xmlns:a16="http://schemas.microsoft.com/office/drawing/2014/main" xmlns="" id="{BC637D42-71E1-4FFA-BF33-53FA7F3F7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5335501" y="13434301"/>
              <a:ext cx="381032" cy="367656"/>
            </a:xfrm>
            <a:prstGeom prst="rect">
              <a:avLst/>
            </a:prstGeom>
          </p:spPr>
        </p:pic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xmlns="" id="{192D2BD9-65E7-4DF0-A032-A137D46858FF}"/>
                </a:ext>
              </a:extLst>
            </p:cNvPr>
            <p:cNvSpPr txBox="1"/>
            <p:nvPr/>
          </p:nvSpPr>
          <p:spPr>
            <a:xfrm>
              <a:off x="45716533" y="13398009"/>
              <a:ext cx="2644500" cy="403187"/>
            </a:xfrm>
            <a:prstGeom prst="rect">
              <a:avLst/>
            </a:prstGeom>
            <a:noFill/>
          </p:spPr>
          <p:txBody>
            <a:bodyPr wrap="square" lIns="60960" tIns="64008" rIns="121920" bIns="6096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err="1">
                  <a:solidFill>
                    <a:sysClr val="windowText" lastClr="000000"/>
                  </a:solidFill>
                  <a:latin typeface="Calibri"/>
                  <a:cs typeface="Calibri"/>
                </a:rPr>
                <a:t>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dx-my-extension-record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10331091" y="19658665"/>
            <a:ext cx="3267751" cy="478301"/>
            <a:chOff x="45187367" y="13378979"/>
            <a:chExt cx="3267751" cy="478301"/>
          </a:xfrm>
        </p:grpSpPr>
        <p:sp>
          <p:nvSpPr>
            <p:cNvPr id="361" name="Data 67">
              <a:extLst>
                <a:ext uri="{FF2B5EF4-FFF2-40B4-BE49-F238E27FC236}">
                  <a16:creationId xmlns:a16="http://schemas.microsoft.com/office/drawing/2014/main" xmlns="" id="{6270990E-F111-4910-B993-FFBFC6B2D0ED}"/>
                </a:ext>
              </a:extLst>
            </p:cNvPr>
            <p:cNvSpPr/>
            <p:nvPr/>
          </p:nvSpPr>
          <p:spPr>
            <a:xfrm>
              <a:off x="45187367" y="13378979"/>
              <a:ext cx="3267751" cy="478301"/>
            </a:xfrm>
            <a:prstGeom prst="parallelogram">
              <a:avLst/>
            </a:prstGeom>
            <a:solidFill>
              <a:srgbClr val="EEEEEE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pic>
          <p:nvPicPr>
            <p:cNvPr id="362" name="Graphic 31">
              <a:extLst>
                <a:ext uri="{FF2B5EF4-FFF2-40B4-BE49-F238E27FC236}">
                  <a16:creationId xmlns:a16="http://schemas.microsoft.com/office/drawing/2014/main" xmlns="" id="{BC637D42-71E1-4FFA-BF33-53FA7F3F7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5335501" y="13434301"/>
              <a:ext cx="381032" cy="367656"/>
            </a:xfrm>
            <a:prstGeom prst="rect">
              <a:avLst/>
            </a:prstGeom>
          </p:spPr>
        </p:pic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xmlns="" id="{192D2BD9-65E7-4DF0-A032-A137D46858FF}"/>
                </a:ext>
              </a:extLst>
            </p:cNvPr>
            <p:cNvSpPr txBox="1"/>
            <p:nvPr/>
          </p:nvSpPr>
          <p:spPr>
            <a:xfrm>
              <a:off x="45716533" y="13398009"/>
              <a:ext cx="2644500" cy="403187"/>
            </a:xfrm>
            <a:prstGeom prst="rect">
              <a:avLst/>
            </a:prstGeom>
            <a:noFill/>
          </p:spPr>
          <p:txBody>
            <a:bodyPr wrap="square" lIns="60960" tIns="64008" rIns="121920" bIns="6096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err="1">
                  <a:solidFill>
                    <a:sysClr val="windowText" lastClr="000000"/>
                  </a:solidFill>
                  <a:latin typeface="Calibri"/>
                  <a:cs typeface="Calibri"/>
                </a:rPr>
                <a:t>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dx-my-extension-record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</p:grpSp>
      <p:sp>
        <p:nvSpPr>
          <p:cNvPr id="364" name="Process 284">
            <a:extLst>
              <a:ext uri="{FF2B5EF4-FFF2-40B4-BE49-F238E27FC236}">
                <a16:creationId xmlns:a16="http://schemas.microsoft.com/office/drawing/2014/main" xmlns="" id="{C6FDADC0-6E9D-4F6C-BDC5-CE7AA571239E}"/>
              </a:ext>
            </a:extLst>
          </p:cNvPr>
          <p:cNvSpPr/>
          <p:nvPr/>
        </p:nvSpPr>
        <p:spPr>
          <a:xfrm>
            <a:off x="743786" y="11663146"/>
            <a:ext cx="1034381" cy="67710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 changes</a:t>
            </a:r>
          </a:p>
        </p:txBody>
      </p:sp>
      <p:sp>
        <p:nvSpPr>
          <p:cNvPr id="365" name="Process 284">
            <a:extLst>
              <a:ext uri="{FF2B5EF4-FFF2-40B4-BE49-F238E27FC236}">
                <a16:creationId xmlns:a16="http://schemas.microsoft.com/office/drawing/2014/main" xmlns="" id="{C6FDADC0-6E9D-4F6C-BDC5-CE7AA571239E}"/>
              </a:ext>
            </a:extLst>
          </p:cNvPr>
          <p:cNvSpPr/>
          <p:nvPr/>
        </p:nvSpPr>
        <p:spPr>
          <a:xfrm>
            <a:off x="3639755" y="11688926"/>
            <a:ext cx="1034381" cy="67710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 changes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xmlns="" id="{A7E81419-0C74-4987-9684-B45FA5779913}"/>
              </a:ext>
            </a:extLst>
          </p:cNvPr>
          <p:cNvSpPr/>
          <p:nvPr/>
        </p:nvSpPr>
        <p:spPr>
          <a:xfrm>
            <a:off x="1843734" y="11704052"/>
            <a:ext cx="42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no</a:t>
            </a:r>
          </a:p>
        </p:txBody>
      </p:sp>
      <p:sp>
        <p:nvSpPr>
          <p:cNvPr id="367" name="Process 284">
            <a:extLst>
              <a:ext uri="{FF2B5EF4-FFF2-40B4-BE49-F238E27FC236}">
                <a16:creationId xmlns:a16="http://schemas.microsoft.com/office/drawing/2014/main" xmlns="" id="{D7F00C6E-0576-462E-9EB5-B63BBED9195E}"/>
              </a:ext>
            </a:extLst>
          </p:cNvPr>
          <p:cNvSpPr/>
          <p:nvPr/>
        </p:nvSpPr>
        <p:spPr>
          <a:xfrm>
            <a:off x="1983571" y="18174809"/>
            <a:ext cx="1324685" cy="356360"/>
          </a:xfrm>
          <a:prstGeom prst="flowChart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lgDash"/>
          </a:ln>
          <a:effectLst/>
        </p:spPr>
        <p:txBody>
          <a:bodyPr lIns="121920" tIns="60960" rIns="121920" bIns="6096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run CI tests</a:t>
            </a:r>
          </a:p>
        </p:txBody>
      </p:sp>
      <p:cxnSp>
        <p:nvCxnSpPr>
          <p:cNvPr id="368" name="Curved Connector 142">
            <a:extLst>
              <a:ext uri="{FF2B5EF4-FFF2-40B4-BE49-F238E27FC236}">
                <a16:creationId xmlns:a16="http://schemas.microsoft.com/office/drawing/2014/main" xmlns="" id="{150A02AE-FE47-4C7E-8264-5283910360B2}"/>
              </a:ext>
            </a:extLst>
          </p:cNvPr>
          <p:cNvCxnSpPr>
            <a:cxnSpLocks/>
          </p:cNvCxnSpPr>
          <p:nvPr/>
        </p:nvCxnSpPr>
        <p:spPr>
          <a:xfrm>
            <a:off x="2645085" y="17897714"/>
            <a:ext cx="0" cy="277095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69" name="Curved Connector 142">
            <a:extLst>
              <a:ext uri="{FF2B5EF4-FFF2-40B4-BE49-F238E27FC236}">
                <a16:creationId xmlns:a16="http://schemas.microsoft.com/office/drawing/2014/main" xmlns="" id="{EC5F5872-311A-4DED-B9C1-EE2E3EE2FFE8}"/>
              </a:ext>
            </a:extLst>
          </p:cNvPr>
          <p:cNvCxnSpPr>
            <a:cxnSpLocks/>
            <a:stCxn id="367" idx="2"/>
            <a:endCxn id="371" idx="0"/>
          </p:cNvCxnSpPr>
          <p:nvPr/>
        </p:nvCxnSpPr>
        <p:spPr>
          <a:xfrm>
            <a:off x="2645914" y="18531169"/>
            <a:ext cx="0" cy="323784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70" name="Curved Connector 142">
            <a:extLst>
              <a:ext uri="{FF2B5EF4-FFF2-40B4-BE49-F238E27FC236}">
                <a16:creationId xmlns:a16="http://schemas.microsoft.com/office/drawing/2014/main" xmlns="" id="{D9326F00-47B4-4674-A017-97C38BB31458}"/>
              </a:ext>
            </a:extLst>
          </p:cNvPr>
          <p:cNvCxnSpPr>
            <a:cxnSpLocks/>
            <a:stCxn id="371" idx="3"/>
          </p:cNvCxnSpPr>
          <p:nvPr/>
        </p:nvCxnSpPr>
        <p:spPr>
          <a:xfrm flipV="1">
            <a:off x="3066917" y="19214696"/>
            <a:ext cx="2234073" cy="763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dash"/>
            <a:headEnd type="none"/>
            <a:tailEnd type="triangle" w="lg" len="med"/>
          </a:ln>
          <a:effectLst/>
        </p:spPr>
      </p:cxnSp>
      <p:sp>
        <p:nvSpPr>
          <p:cNvPr id="371" name="Flowchart: Decision 61">
            <a:extLst>
              <a:ext uri="{FF2B5EF4-FFF2-40B4-BE49-F238E27FC236}">
                <a16:creationId xmlns:a16="http://schemas.microsoft.com/office/drawing/2014/main" xmlns="" id="{F8CE1B17-AC6A-4323-AAC4-A36878BC1261}"/>
              </a:ext>
            </a:extLst>
          </p:cNvPr>
          <p:cNvSpPr/>
          <p:nvPr/>
        </p:nvSpPr>
        <p:spPr>
          <a:xfrm>
            <a:off x="2224911" y="18854953"/>
            <a:ext cx="842006" cy="721012"/>
          </a:xfrm>
          <a:prstGeom prst="flowChartDecision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OK?</a:t>
            </a:r>
          </a:p>
        </p:txBody>
      </p:sp>
      <p:cxnSp>
        <p:nvCxnSpPr>
          <p:cNvPr id="372" name="Curved Connector 142">
            <a:extLst>
              <a:ext uri="{FF2B5EF4-FFF2-40B4-BE49-F238E27FC236}">
                <a16:creationId xmlns:a16="http://schemas.microsoft.com/office/drawing/2014/main" xmlns="" id="{7682EE35-FAE6-4B32-B77A-E52932B98E08}"/>
              </a:ext>
            </a:extLst>
          </p:cNvPr>
          <p:cNvCxnSpPr>
            <a:cxnSpLocks/>
            <a:stCxn id="371" idx="2"/>
            <a:endCxn id="376" idx="0"/>
          </p:cNvCxnSpPr>
          <p:nvPr/>
        </p:nvCxnSpPr>
        <p:spPr>
          <a:xfrm flipH="1">
            <a:off x="2645913" y="19575965"/>
            <a:ext cx="1" cy="249452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xmlns="" id="{84A25438-8B92-452E-8ACD-5E22411671FA}"/>
              </a:ext>
            </a:extLst>
          </p:cNvPr>
          <p:cNvSpPr/>
          <p:nvPr/>
        </p:nvSpPr>
        <p:spPr>
          <a:xfrm>
            <a:off x="2070767" y="19462198"/>
            <a:ext cx="49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yes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xmlns="" id="{A7E81419-0C74-4987-9684-B45FA5779913}"/>
              </a:ext>
            </a:extLst>
          </p:cNvPr>
          <p:cNvSpPr/>
          <p:nvPr/>
        </p:nvSpPr>
        <p:spPr>
          <a:xfrm>
            <a:off x="3089687" y="18896471"/>
            <a:ext cx="42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no</a:t>
            </a:r>
          </a:p>
        </p:txBody>
      </p:sp>
      <p:cxnSp>
        <p:nvCxnSpPr>
          <p:cNvPr id="375" name="Curved Connector 142">
            <a:extLst>
              <a:ext uri="{FF2B5EF4-FFF2-40B4-BE49-F238E27FC236}">
                <a16:creationId xmlns:a16="http://schemas.microsoft.com/office/drawing/2014/main" xmlns="" id="{78764406-4FD0-4346-A88A-7DB24AFBA4C0}"/>
              </a:ext>
            </a:extLst>
          </p:cNvPr>
          <p:cNvCxnSpPr>
            <a:cxnSpLocks/>
            <a:stCxn id="376" idx="2"/>
          </p:cNvCxnSpPr>
          <p:nvPr/>
        </p:nvCxnSpPr>
        <p:spPr>
          <a:xfrm>
            <a:off x="2645913" y="20225527"/>
            <a:ext cx="3423" cy="23073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76" name="Process 284">
            <a:extLst>
              <a:ext uri="{FF2B5EF4-FFF2-40B4-BE49-F238E27FC236}">
                <a16:creationId xmlns:a16="http://schemas.microsoft.com/office/drawing/2014/main" xmlns="" id="{210209D5-BFAC-40DE-8CE0-EF32CF43A7C2}"/>
              </a:ext>
            </a:extLst>
          </p:cNvPr>
          <p:cNvSpPr/>
          <p:nvPr/>
        </p:nvSpPr>
        <p:spPr>
          <a:xfrm>
            <a:off x="1661016" y="19825417"/>
            <a:ext cx="1969794" cy="400110"/>
          </a:xfrm>
          <a:prstGeom prst="flowChartProcess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admin merges PR*</a:t>
            </a:r>
          </a:p>
        </p:txBody>
      </p:sp>
      <p:sp>
        <p:nvSpPr>
          <p:cNvPr id="377" name="Process 284">
            <a:extLst>
              <a:ext uri="{FF2B5EF4-FFF2-40B4-BE49-F238E27FC236}">
                <a16:creationId xmlns:a16="http://schemas.microsoft.com/office/drawing/2014/main" xmlns="" id="{C6FDADC0-6E9D-4F6C-BDC5-CE7AA571239E}"/>
              </a:ext>
            </a:extLst>
          </p:cNvPr>
          <p:cNvSpPr/>
          <p:nvPr/>
        </p:nvSpPr>
        <p:spPr>
          <a:xfrm>
            <a:off x="3630810" y="18876142"/>
            <a:ext cx="1034381" cy="67710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 changes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xmlns="" id="{A7E81419-0C74-4987-9684-B45FA5779913}"/>
              </a:ext>
            </a:extLst>
          </p:cNvPr>
          <p:cNvSpPr/>
          <p:nvPr/>
        </p:nvSpPr>
        <p:spPr>
          <a:xfrm>
            <a:off x="1834789" y="18891268"/>
            <a:ext cx="42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no</a:t>
            </a:r>
          </a:p>
        </p:txBody>
      </p:sp>
      <p:sp>
        <p:nvSpPr>
          <p:cNvPr id="379" name="Rectangle 378"/>
          <p:cNvSpPr/>
          <p:nvPr/>
        </p:nvSpPr>
        <p:spPr>
          <a:xfrm rot="5400000">
            <a:off x="10821313" y="10559724"/>
            <a:ext cx="7480421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sz="2600" b="1" dirty="0" smtClean="0">
                <a:latin typeface="Calibri"/>
                <a:cs typeface="Calibri"/>
              </a:rPr>
              <a:t>Registering a new extension</a:t>
            </a:r>
          </a:p>
        </p:txBody>
      </p:sp>
      <p:sp>
        <p:nvSpPr>
          <p:cNvPr id="380" name="Right Brace 379"/>
          <p:cNvSpPr/>
          <p:nvPr/>
        </p:nvSpPr>
        <p:spPr>
          <a:xfrm>
            <a:off x="13891160" y="7065735"/>
            <a:ext cx="359108" cy="7480419"/>
          </a:xfrm>
          <a:prstGeom prst="rightBrac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81" name="Right Brace 380"/>
          <p:cNvSpPr/>
          <p:nvPr/>
        </p:nvSpPr>
        <p:spPr>
          <a:xfrm>
            <a:off x="13894639" y="14546155"/>
            <a:ext cx="359108" cy="6540798"/>
          </a:xfrm>
          <a:prstGeom prst="rightBrac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82" name="Rectangle 381"/>
          <p:cNvSpPr/>
          <p:nvPr/>
        </p:nvSpPr>
        <p:spPr>
          <a:xfrm rot="5400000">
            <a:off x="11291122" y="17570333"/>
            <a:ext cx="6540801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sz="2600" b="1" dirty="0" smtClean="0">
                <a:latin typeface="Calibri"/>
                <a:cs typeface="Calibri"/>
              </a:rPr>
              <a:t>Updating an existing extension record</a:t>
            </a:r>
          </a:p>
        </p:txBody>
      </p:sp>
      <p:sp>
        <p:nvSpPr>
          <p:cNvPr id="383" name="Process 284">
            <a:extLst>
              <a:ext uri="{FF2B5EF4-FFF2-40B4-BE49-F238E27FC236}">
                <a16:creationId xmlns:a16="http://schemas.microsoft.com/office/drawing/2014/main" xmlns="" id="{C6FDADC0-6E9D-4F6C-BDC5-CE7AA571239E}"/>
              </a:ext>
            </a:extLst>
          </p:cNvPr>
          <p:cNvSpPr/>
          <p:nvPr/>
        </p:nvSpPr>
        <p:spPr>
          <a:xfrm>
            <a:off x="734841" y="18850362"/>
            <a:ext cx="1034381" cy="67710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request changes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xmlns="" id="{7C5DEDA9-B603-46B4-B3A4-6222EB94F9CA}"/>
              </a:ext>
            </a:extLst>
          </p:cNvPr>
          <p:cNvSpPr/>
          <p:nvPr/>
        </p:nvSpPr>
        <p:spPr>
          <a:xfrm>
            <a:off x="9625634" y="1863160"/>
            <a:ext cx="4254392" cy="118494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>
            <a:noFill/>
          </a:ln>
        </p:spPr>
        <p:txBody>
          <a:bodyPr wrap="square" lIns="121920" tIns="60960" rIns="121920" bIns="6096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lab-org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GitHub organization of the extension developer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xmlns="" id="{775017B7-5852-49A6-A600-B46BBBCDC50A}"/>
              </a:ext>
            </a:extLst>
          </p:cNvPr>
          <p:cNvSpPr/>
          <p:nvPr/>
        </p:nvSpPr>
        <p:spPr>
          <a:xfrm>
            <a:off x="9625634" y="3048100"/>
            <a:ext cx="4254392" cy="3592645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noFill/>
          </a:ln>
        </p:spPr>
        <p:txBody>
          <a:bodyPr wrap="square" t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xmlns="" id="{9E950F72-FA7D-4E60-A38A-865DCD349137}"/>
              </a:ext>
            </a:extLst>
          </p:cNvPr>
          <p:cNvSpPr/>
          <p:nvPr/>
        </p:nvSpPr>
        <p:spPr>
          <a:xfrm>
            <a:off x="5085425" y="3048099"/>
            <a:ext cx="4254392" cy="3592646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>
            <a:noFill/>
          </a:ln>
        </p:spPr>
        <p:txBody>
          <a:bodyPr wrap="square" t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xmlns="" id="{00C5CD04-850F-49EA-90C6-F4E0E564F375}"/>
              </a:ext>
            </a:extLst>
          </p:cNvPr>
          <p:cNvSpPr/>
          <p:nvPr/>
        </p:nvSpPr>
        <p:spPr>
          <a:xfrm>
            <a:off x="545217" y="3033130"/>
            <a:ext cx="4254392" cy="3607615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>
            <a:noFill/>
          </a:ln>
        </p:spPr>
        <p:txBody>
          <a:bodyPr wrap="square" t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cxnSp>
        <p:nvCxnSpPr>
          <p:cNvPr id="388" name="Curved Connector 142">
            <a:extLst>
              <a:ext uri="{FF2B5EF4-FFF2-40B4-BE49-F238E27FC236}">
                <a16:creationId xmlns:a16="http://schemas.microsoft.com/office/drawing/2014/main" xmlns="" id="{144C1300-8574-42D2-8D02-B7FFF79B8218}"/>
              </a:ext>
            </a:extLst>
          </p:cNvPr>
          <p:cNvCxnSpPr>
            <a:cxnSpLocks/>
            <a:endCxn id="390" idx="1"/>
          </p:cNvCxnSpPr>
          <p:nvPr/>
        </p:nvCxnSpPr>
        <p:spPr>
          <a:xfrm>
            <a:off x="3168733" y="3624605"/>
            <a:ext cx="2111962" cy="1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89" name="Rectangle 388">
            <a:extLst>
              <a:ext uri="{FF2B5EF4-FFF2-40B4-BE49-F238E27FC236}">
                <a16:creationId xmlns:a16="http://schemas.microsoft.com/office/drawing/2014/main" xmlns="" id="{4AC065D0-2896-4808-B113-DBFBAA7D01F7}"/>
              </a:ext>
            </a:extLst>
          </p:cNvPr>
          <p:cNvSpPr/>
          <p:nvPr/>
        </p:nvSpPr>
        <p:spPr>
          <a:xfrm>
            <a:off x="545217" y="1863160"/>
            <a:ext cx="4254392" cy="1184940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>
            <a:noFill/>
          </a:ln>
        </p:spPr>
        <p:txBody>
          <a:bodyPr wrap="square" tIns="60960">
            <a:spAutoFit/>
          </a:bodyPr>
          <a:lstStyle/>
          <a:p>
            <a:pPr lvl="0" algn="ctr" defTabSz="914400"/>
            <a:r>
              <a:rPr lang="en-US" sz="2600" b="1" kern="0" dirty="0" err="1" smtClean="0">
                <a:solidFill>
                  <a:sysClr val="windowText" lastClr="000000"/>
                </a:solidFill>
                <a:latin typeface="Calibri"/>
                <a:cs typeface="Calibri"/>
              </a:rPr>
              <a:t>github.com</a:t>
            </a:r>
            <a:r>
              <a:rPr lang="en-US" sz="2600" b="1" kern="0" dirty="0">
                <a:solidFill>
                  <a:sysClr val="windowText" lastClr="000000"/>
                </a:solidFill>
                <a:latin typeface="Calibri"/>
                <a:cs typeface="Calibri"/>
              </a:rPr>
              <a:t>/</a:t>
            </a:r>
            <a:r>
              <a:rPr lang="en-US" sz="2600" b="1" kern="0" dirty="0" err="1">
                <a:solidFill>
                  <a:sysClr val="windowText" lastClr="000000"/>
                </a:solidFill>
                <a:latin typeface="Calibri"/>
                <a:cs typeface="Calibri"/>
              </a:rPr>
              <a:t>nwb</a:t>
            </a:r>
            <a:r>
              <a:rPr lang="en-US" sz="2600" b="1" kern="0" dirty="0">
                <a:solidFill>
                  <a:sysClr val="windowText" lastClr="000000"/>
                </a:solidFill>
                <a:latin typeface="Calibri"/>
                <a:cs typeface="Calibri"/>
              </a:rPr>
              <a:t>-</a:t>
            </a:r>
            <a:r>
              <a:rPr lang="en-US" sz="2600" b="1" kern="0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extensions</a:t>
            </a:r>
          </a:p>
          <a:p>
            <a:pPr lvl="0" algn="ctr" defTabSz="914400"/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GitHub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organization of the NWB:N extension catalog</a:t>
            </a:r>
          </a:p>
        </p:txBody>
      </p:sp>
      <p:sp>
        <p:nvSpPr>
          <p:cNvPr id="390" name="Process 11">
            <a:extLst>
              <a:ext uri="{FF2B5EF4-FFF2-40B4-BE49-F238E27FC236}">
                <a16:creationId xmlns:a16="http://schemas.microsoft.com/office/drawing/2014/main" xmlns="" id="{52A836F8-B6A7-4A2B-B9DB-07042C75F0C1}"/>
              </a:ext>
            </a:extLst>
          </p:cNvPr>
          <p:cNvSpPr/>
          <p:nvPr/>
        </p:nvSpPr>
        <p:spPr>
          <a:xfrm>
            <a:off x="5280695" y="3146013"/>
            <a:ext cx="2168629" cy="957185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18872" tIns="60960" rIns="118872" bIns="6400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 up new extension with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cookiecutter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91" name="Process 284">
            <a:extLst>
              <a:ext uri="{FF2B5EF4-FFF2-40B4-BE49-F238E27FC236}">
                <a16:creationId xmlns:a16="http://schemas.microsoft.com/office/drawing/2014/main" xmlns="" id="{766423C5-D378-4304-B3D1-309F649C29A0}"/>
              </a:ext>
            </a:extLst>
          </p:cNvPr>
          <p:cNvSpPr/>
          <p:nvPr/>
        </p:nvSpPr>
        <p:spPr>
          <a:xfrm>
            <a:off x="7857541" y="4220737"/>
            <a:ext cx="1325975" cy="677108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21920" tIns="60960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update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extension</a:t>
            </a:r>
          </a:p>
        </p:txBody>
      </p:sp>
      <p:cxnSp>
        <p:nvCxnSpPr>
          <p:cNvPr id="392" name="Curved Connector 142">
            <a:extLst>
              <a:ext uri="{FF2B5EF4-FFF2-40B4-BE49-F238E27FC236}">
                <a16:creationId xmlns:a16="http://schemas.microsoft.com/office/drawing/2014/main" xmlns="" id="{444C0B9E-A054-485A-A4BF-408BC5933E75}"/>
              </a:ext>
            </a:extLst>
          </p:cNvPr>
          <p:cNvCxnSpPr>
            <a:cxnSpLocks/>
            <a:stCxn id="391" idx="2"/>
          </p:cNvCxnSpPr>
          <p:nvPr/>
        </p:nvCxnSpPr>
        <p:spPr>
          <a:xfrm rot="5400000" flipH="1">
            <a:off x="7838221" y="4215537"/>
            <a:ext cx="214304" cy="1150312"/>
          </a:xfrm>
          <a:prstGeom prst="curvedConnector4">
            <a:avLst>
              <a:gd name="adj1" fmla="val -106671"/>
              <a:gd name="adj2" fmla="val 78818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93" name="Curved Connector 142">
            <a:extLst>
              <a:ext uri="{FF2B5EF4-FFF2-40B4-BE49-F238E27FC236}">
                <a16:creationId xmlns:a16="http://schemas.microsoft.com/office/drawing/2014/main" xmlns="" id="{B58E449A-1B20-413B-808A-007F4F0113A1}"/>
              </a:ext>
            </a:extLst>
          </p:cNvPr>
          <p:cNvCxnSpPr>
            <a:cxnSpLocks/>
            <a:stCxn id="403" idx="3"/>
            <a:endCxn id="400" idx="5"/>
          </p:cNvCxnSpPr>
          <p:nvPr/>
        </p:nvCxnSpPr>
        <p:spPr>
          <a:xfrm flipV="1">
            <a:off x="7220624" y="5699500"/>
            <a:ext cx="3446600" cy="510771"/>
          </a:xfrm>
          <a:prstGeom prst="bentConnector3">
            <a:avLst>
              <a:gd name="adj1" fmla="val 51794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xmlns="" id="{99A582C4-E726-4169-9FE1-A475372B0218}"/>
              </a:ext>
            </a:extLst>
          </p:cNvPr>
          <p:cNvSpPr/>
          <p:nvPr/>
        </p:nvSpPr>
        <p:spPr>
          <a:xfrm>
            <a:off x="5085425" y="1863160"/>
            <a:ext cx="4254392" cy="1184940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>
            <a:noFill/>
          </a:ln>
        </p:spPr>
        <p:txBody>
          <a:bodyPr wrap="square" tIns="6096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Local system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Developer computer used to perform initial setup</a:t>
            </a:r>
          </a:p>
        </p:txBody>
      </p:sp>
      <p:sp>
        <p:nvSpPr>
          <p:cNvPr id="395" name="Data 67">
            <a:extLst>
              <a:ext uri="{FF2B5EF4-FFF2-40B4-BE49-F238E27FC236}">
                <a16:creationId xmlns:a16="http://schemas.microsoft.com/office/drawing/2014/main" xmlns="" id="{3CEE8A85-BC4B-478A-B6C1-CF84D89604F0}"/>
              </a:ext>
            </a:extLst>
          </p:cNvPr>
          <p:cNvSpPr/>
          <p:nvPr/>
        </p:nvSpPr>
        <p:spPr>
          <a:xfrm>
            <a:off x="1495721" y="3416429"/>
            <a:ext cx="2158565" cy="416355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396" name="Graphic 165">
            <a:extLst>
              <a:ext uri="{FF2B5EF4-FFF2-40B4-BE49-F238E27FC236}">
                <a16:creationId xmlns:a16="http://schemas.microsoft.com/office/drawing/2014/main" xmlns="" id="{059A27A6-302D-4529-B650-6D48DB80D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662325" y="3464586"/>
            <a:ext cx="381123" cy="320040"/>
          </a:xfrm>
          <a:prstGeom prst="rect">
            <a:avLst/>
          </a:prstGeom>
        </p:spPr>
      </p:pic>
      <p:sp>
        <p:nvSpPr>
          <p:cNvPr id="397" name="TextBox 396">
            <a:extLst>
              <a:ext uri="{FF2B5EF4-FFF2-40B4-BE49-F238E27FC236}">
                <a16:creationId xmlns:a16="http://schemas.microsoft.com/office/drawing/2014/main" xmlns="" id="{2FF20764-BD44-4A7C-9DD8-61B4FCC9423F}"/>
              </a:ext>
            </a:extLst>
          </p:cNvPr>
          <p:cNvSpPr txBox="1"/>
          <p:nvPr/>
        </p:nvSpPr>
        <p:spPr>
          <a:xfrm>
            <a:off x="2125761" y="3415289"/>
            <a:ext cx="1434453" cy="403187"/>
          </a:xfrm>
          <a:prstGeom prst="rect">
            <a:avLst/>
          </a:prstGeom>
          <a:noFill/>
        </p:spPr>
        <p:txBody>
          <a:bodyPr wrap="square" lIns="60960" tIns="64008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ndx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-template</a:t>
            </a:r>
          </a:p>
        </p:txBody>
      </p:sp>
      <p:sp>
        <p:nvSpPr>
          <p:cNvPr id="398" name="Data 67">
            <a:extLst>
              <a:ext uri="{FF2B5EF4-FFF2-40B4-BE49-F238E27FC236}">
                <a16:creationId xmlns:a16="http://schemas.microsoft.com/office/drawing/2014/main" xmlns="" id="{A8D06EB9-A988-403F-865C-23764F803CCB}"/>
              </a:ext>
            </a:extLst>
          </p:cNvPr>
          <p:cNvSpPr/>
          <p:nvPr/>
        </p:nvSpPr>
        <p:spPr>
          <a:xfrm>
            <a:off x="5280695" y="4351114"/>
            <a:ext cx="2168629" cy="416355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ndx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-my-extension</a:t>
            </a:r>
          </a:p>
        </p:txBody>
      </p:sp>
      <p:cxnSp>
        <p:nvCxnSpPr>
          <p:cNvPr id="399" name="Curved Connector 142">
            <a:extLst>
              <a:ext uri="{FF2B5EF4-FFF2-40B4-BE49-F238E27FC236}">
                <a16:creationId xmlns:a16="http://schemas.microsoft.com/office/drawing/2014/main" xmlns="" id="{DAEDB8F4-C96E-4F1D-B6F5-F2349CA516D4}"/>
              </a:ext>
            </a:extLst>
          </p:cNvPr>
          <p:cNvCxnSpPr>
            <a:cxnSpLocks/>
            <a:stCxn id="390" idx="2"/>
            <a:endCxn id="398" idx="0"/>
          </p:cNvCxnSpPr>
          <p:nvPr/>
        </p:nvCxnSpPr>
        <p:spPr>
          <a:xfrm>
            <a:off x="6365010" y="4103198"/>
            <a:ext cx="0" cy="247916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400" name="Data 67">
            <a:extLst>
              <a:ext uri="{FF2B5EF4-FFF2-40B4-BE49-F238E27FC236}">
                <a16:creationId xmlns:a16="http://schemas.microsoft.com/office/drawing/2014/main" xmlns="" id="{3E2E9955-B76D-4CCA-AB7C-1C5AED1531CB}"/>
              </a:ext>
            </a:extLst>
          </p:cNvPr>
          <p:cNvSpPr/>
          <p:nvPr/>
        </p:nvSpPr>
        <p:spPr>
          <a:xfrm>
            <a:off x="10615180" y="5491322"/>
            <a:ext cx="2501091" cy="416355"/>
          </a:xfrm>
          <a:prstGeom prst="parallelogram">
            <a:avLst/>
          </a:prstGeom>
          <a:solidFill>
            <a:srgbClr val="EEEEEE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401" name="Graphic 218">
            <a:extLst>
              <a:ext uri="{FF2B5EF4-FFF2-40B4-BE49-F238E27FC236}">
                <a16:creationId xmlns:a16="http://schemas.microsoft.com/office/drawing/2014/main" xmlns="" id="{768BFF75-C090-4BB7-A4A6-8C7F95FC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763350" y="5539479"/>
            <a:ext cx="381123" cy="320040"/>
          </a:xfrm>
          <a:prstGeom prst="rect">
            <a:avLst/>
          </a:prstGeom>
        </p:spPr>
      </p:pic>
      <p:sp>
        <p:nvSpPr>
          <p:cNvPr id="402" name="TextBox 401">
            <a:extLst>
              <a:ext uri="{FF2B5EF4-FFF2-40B4-BE49-F238E27FC236}">
                <a16:creationId xmlns:a16="http://schemas.microsoft.com/office/drawing/2014/main" xmlns="" id="{969DC168-6DCC-494D-BF60-9D36F33E3013}"/>
              </a:ext>
            </a:extLst>
          </p:cNvPr>
          <p:cNvSpPr txBox="1"/>
          <p:nvPr/>
        </p:nvSpPr>
        <p:spPr>
          <a:xfrm>
            <a:off x="11144473" y="5492562"/>
            <a:ext cx="1971798" cy="403187"/>
          </a:xfrm>
          <a:prstGeom prst="rect">
            <a:avLst/>
          </a:prstGeom>
          <a:noFill/>
        </p:spPr>
        <p:txBody>
          <a:bodyPr wrap="square" lIns="60960" tIns="64008" rIns="121920" bIns="6096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ndx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-my-extension</a:t>
            </a:r>
          </a:p>
        </p:txBody>
      </p:sp>
      <p:sp>
        <p:nvSpPr>
          <p:cNvPr id="403" name="Process 11">
            <a:extLst>
              <a:ext uri="{FF2B5EF4-FFF2-40B4-BE49-F238E27FC236}">
                <a16:creationId xmlns:a16="http://schemas.microsoft.com/office/drawing/2014/main" xmlns="" id="{FE6454D7-11E3-4875-9DE6-FE3C2D9C27A1}"/>
              </a:ext>
            </a:extLst>
          </p:cNvPr>
          <p:cNvSpPr/>
          <p:nvPr/>
        </p:nvSpPr>
        <p:spPr>
          <a:xfrm>
            <a:off x="5505666" y="5870178"/>
            <a:ext cx="1714958" cy="680186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118872" tIns="60960" rIns="118872" bIns="64008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push extension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lab-org</a:t>
            </a:r>
          </a:p>
        </p:txBody>
      </p:sp>
      <p:cxnSp>
        <p:nvCxnSpPr>
          <p:cNvPr id="404" name="Curved Connector 142">
            <a:extLst>
              <a:ext uri="{FF2B5EF4-FFF2-40B4-BE49-F238E27FC236}">
                <a16:creationId xmlns:a16="http://schemas.microsoft.com/office/drawing/2014/main" xmlns="" id="{732D7489-4532-4584-A7B8-B90757437494}"/>
              </a:ext>
            </a:extLst>
          </p:cNvPr>
          <p:cNvCxnSpPr>
            <a:cxnSpLocks/>
            <a:stCxn id="398" idx="4"/>
            <a:endCxn id="408" idx="0"/>
          </p:cNvCxnSpPr>
          <p:nvPr/>
        </p:nvCxnSpPr>
        <p:spPr>
          <a:xfrm flipH="1">
            <a:off x="6363144" y="4767469"/>
            <a:ext cx="1866" cy="272338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405" name="Curved Connector 142">
            <a:extLst>
              <a:ext uri="{FF2B5EF4-FFF2-40B4-BE49-F238E27FC236}">
                <a16:creationId xmlns:a16="http://schemas.microsoft.com/office/drawing/2014/main" xmlns="" id="{AB205BC4-7BC6-49C9-A1D5-878041E718F9}"/>
              </a:ext>
            </a:extLst>
          </p:cNvPr>
          <p:cNvCxnSpPr>
            <a:cxnSpLocks/>
            <a:endCxn id="391" idx="0"/>
          </p:cNvCxnSpPr>
          <p:nvPr/>
        </p:nvCxnSpPr>
        <p:spPr>
          <a:xfrm flipV="1">
            <a:off x="7449324" y="4220737"/>
            <a:ext cx="1071205" cy="221311"/>
          </a:xfrm>
          <a:prstGeom prst="curvedConnector4">
            <a:avLst>
              <a:gd name="adj1" fmla="val 19054"/>
              <a:gd name="adj2" fmla="val 203294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406" name="Curved Connector 142">
            <a:extLst>
              <a:ext uri="{FF2B5EF4-FFF2-40B4-BE49-F238E27FC236}">
                <a16:creationId xmlns:a16="http://schemas.microsoft.com/office/drawing/2014/main" xmlns="" id="{AAEA237C-B06B-4417-85B2-EA48EFDB802F}"/>
              </a:ext>
            </a:extLst>
          </p:cNvPr>
          <p:cNvCxnSpPr>
            <a:cxnSpLocks/>
            <a:stCxn id="400" idx="4"/>
            <a:endCxn id="407" idx="0"/>
          </p:cNvCxnSpPr>
          <p:nvPr/>
        </p:nvCxnSpPr>
        <p:spPr>
          <a:xfrm>
            <a:off x="11865726" y="5907677"/>
            <a:ext cx="1242" cy="25328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407" name="Process 284">
            <a:extLst>
              <a:ext uri="{FF2B5EF4-FFF2-40B4-BE49-F238E27FC236}">
                <a16:creationId xmlns:a16="http://schemas.microsoft.com/office/drawing/2014/main" xmlns="" id="{0D375060-41ED-4990-9D49-8E859D8EE759}"/>
              </a:ext>
            </a:extLst>
          </p:cNvPr>
          <p:cNvSpPr/>
          <p:nvPr/>
        </p:nvSpPr>
        <p:spPr>
          <a:xfrm>
            <a:off x="10982208" y="6160959"/>
            <a:ext cx="1769520" cy="382421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1920" tIns="60960" rIns="121920" bIns="6096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publish on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PyPI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08" name="Process 284">
            <a:extLst>
              <a:ext uri="{FF2B5EF4-FFF2-40B4-BE49-F238E27FC236}">
                <a16:creationId xmlns:a16="http://schemas.microsoft.com/office/drawing/2014/main" xmlns="" id="{8895C49A-F80D-42AA-ADF9-495ED08EAA51}"/>
              </a:ext>
            </a:extLst>
          </p:cNvPr>
          <p:cNvSpPr/>
          <p:nvPr/>
        </p:nvSpPr>
        <p:spPr>
          <a:xfrm>
            <a:off x="5505665" y="5039807"/>
            <a:ext cx="1714958" cy="530352"/>
          </a:xfrm>
          <a:prstGeom prst="flowChartProcess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1920" tIns="60960" rIns="121920" bIns="6096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tag release with version</a:t>
            </a:r>
          </a:p>
        </p:txBody>
      </p:sp>
      <p:cxnSp>
        <p:nvCxnSpPr>
          <p:cNvPr id="409" name="Curved Connector 142">
            <a:extLst>
              <a:ext uri="{FF2B5EF4-FFF2-40B4-BE49-F238E27FC236}">
                <a16:creationId xmlns:a16="http://schemas.microsoft.com/office/drawing/2014/main" xmlns="" id="{F59DDC5F-4477-411F-B864-EC1F8DE5EE68}"/>
              </a:ext>
            </a:extLst>
          </p:cNvPr>
          <p:cNvCxnSpPr>
            <a:cxnSpLocks/>
            <a:stCxn id="408" idx="2"/>
            <a:endCxn id="403" idx="0"/>
          </p:cNvCxnSpPr>
          <p:nvPr/>
        </p:nvCxnSpPr>
        <p:spPr>
          <a:xfrm>
            <a:off x="6363144" y="5570159"/>
            <a:ext cx="1" cy="300019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410" name="Curved Connector 142">
            <a:extLst>
              <a:ext uri="{FF2B5EF4-FFF2-40B4-BE49-F238E27FC236}">
                <a16:creationId xmlns:a16="http://schemas.microsoft.com/office/drawing/2014/main" xmlns="" id="{B58E449A-1B20-413B-808A-007F4F0113A1}"/>
              </a:ext>
            </a:extLst>
          </p:cNvPr>
          <p:cNvCxnSpPr>
            <a:cxnSpLocks/>
            <a:endCxn id="391" idx="3"/>
          </p:cNvCxnSpPr>
          <p:nvPr/>
        </p:nvCxnSpPr>
        <p:spPr>
          <a:xfrm rot="10800000">
            <a:off x="9183516" y="4559291"/>
            <a:ext cx="3932756" cy="1016546"/>
          </a:xfrm>
          <a:prstGeom prst="bentConnector3">
            <a:avLst>
              <a:gd name="adj1" fmla="val -10374"/>
            </a:avLst>
          </a:prstGeom>
          <a:noFill/>
          <a:ln w="28575" cap="flat" cmpd="sng" algn="ctr">
            <a:solidFill>
              <a:srgbClr val="00000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411" name="Right Brace 410"/>
          <p:cNvSpPr/>
          <p:nvPr/>
        </p:nvSpPr>
        <p:spPr>
          <a:xfrm>
            <a:off x="13891160" y="1897518"/>
            <a:ext cx="359108" cy="4743228"/>
          </a:xfrm>
          <a:prstGeom prst="rightBrac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12" name="Rectangle 411"/>
          <p:cNvSpPr/>
          <p:nvPr/>
        </p:nvSpPr>
        <p:spPr>
          <a:xfrm rot="5400000">
            <a:off x="12403280" y="3932109"/>
            <a:ext cx="4808932" cy="8925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sz="2600" b="1" dirty="0" smtClean="0">
                <a:latin typeface="Calibri"/>
                <a:cs typeface="Calibri"/>
              </a:rPr>
              <a:t>Creating, updating, and publishing a new extension</a:t>
            </a:r>
            <a:endParaRPr lang="en-US" sz="2600" b="1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03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283"/>
          <p:cNvSpPr/>
          <p:nvPr/>
        </p:nvSpPr>
        <p:spPr>
          <a:xfrm>
            <a:off x="5190719" y="1468533"/>
            <a:ext cx="3201353" cy="7029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8492751" y="1445319"/>
            <a:ext cx="2126931" cy="7052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919584" y="1579491"/>
            <a:ext cx="3180419" cy="6918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90" name="Curved Connector 142"/>
          <p:cNvCxnSpPr>
            <a:stCxn id="294" idx="5"/>
            <a:endCxn id="293" idx="1"/>
          </p:cNvCxnSpPr>
          <p:nvPr/>
        </p:nvCxnSpPr>
        <p:spPr>
          <a:xfrm flipV="1">
            <a:off x="3441473" y="1828966"/>
            <a:ext cx="1875334" cy="1220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1919584" y="1153123"/>
            <a:ext cx="3180419" cy="4263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cs typeface="Calibri"/>
              </a:rPr>
              <a:t>n</a:t>
            </a:r>
            <a:r>
              <a:rPr lang="en-US" sz="1200" b="1" dirty="0" err="1" smtClean="0">
                <a:solidFill>
                  <a:schemeClr val="bg1"/>
                </a:solidFill>
                <a:cs typeface="Calibri"/>
              </a:rPr>
              <a:t>wb</a:t>
            </a:r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-extensions </a:t>
            </a:r>
          </a:p>
          <a:p>
            <a:pPr algn="ctr"/>
            <a:endParaRPr lang="en-US" sz="5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Calibri"/>
              </a:rPr>
              <a:t>GitHub</a:t>
            </a:r>
            <a:r>
              <a:rPr lang="en-US" sz="1000" dirty="0" smtClean="0">
                <a:solidFill>
                  <a:schemeClr val="bg1"/>
                </a:solidFill>
                <a:cs typeface="Calibri"/>
              </a:rPr>
              <a:t> organization of the NWB:N extension catalog</a:t>
            </a:r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8492752" y="1153123"/>
            <a:ext cx="2126930" cy="4293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cs typeface="Calibri"/>
              </a:rPr>
              <a:t>LabOrg</a:t>
            </a:r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 </a:t>
            </a:r>
          </a:p>
          <a:p>
            <a:pPr algn="ctr"/>
            <a:endParaRPr lang="en-US" sz="5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Calibri"/>
              </a:rPr>
              <a:t>Extension developers </a:t>
            </a:r>
            <a:r>
              <a:rPr lang="en-US" sz="1000" dirty="0" err="1" smtClean="0">
                <a:solidFill>
                  <a:schemeClr val="bg1"/>
                </a:solidFill>
                <a:cs typeface="Calibri"/>
              </a:rPr>
              <a:t>Git</a:t>
            </a:r>
            <a:r>
              <a:rPr lang="en-US" sz="1000" dirty="0" smtClean="0">
                <a:solidFill>
                  <a:schemeClr val="bg1"/>
                </a:solidFill>
                <a:cs typeface="Calibri"/>
              </a:rPr>
              <a:t> space</a:t>
            </a:r>
          </a:p>
        </p:txBody>
      </p:sp>
      <p:sp>
        <p:nvSpPr>
          <p:cNvPr id="293" name="Process 292"/>
          <p:cNvSpPr/>
          <p:nvPr/>
        </p:nvSpPr>
        <p:spPr>
          <a:xfrm>
            <a:off x="5316807" y="1718996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</a:t>
            </a:r>
            <a:r>
              <a:rPr lang="en-US" sz="1100" dirty="0" smtClean="0">
                <a:solidFill>
                  <a:schemeClr val="tx1"/>
                </a:solidFill>
              </a:rPr>
              <a:t>lone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4" name="Data 293"/>
          <p:cNvSpPr/>
          <p:nvPr/>
        </p:nvSpPr>
        <p:spPr>
          <a:xfrm>
            <a:off x="2209120" y="1731197"/>
            <a:ext cx="136928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-template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95" name="Process 294"/>
          <p:cNvSpPr/>
          <p:nvPr/>
        </p:nvSpPr>
        <p:spPr>
          <a:xfrm>
            <a:off x="6108432" y="2146194"/>
            <a:ext cx="1057092" cy="32620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  <a:r>
              <a:rPr lang="en-US" sz="1100" dirty="0" smtClean="0">
                <a:solidFill>
                  <a:schemeClr val="tx1"/>
                </a:solidFill>
              </a:rPr>
              <a:t>nitial setup via </a:t>
            </a:r>
            <a:r>
              <a:rPr lang="en-US" sz="1100" dirty="0" err="1" smtClean="0">
                <a:solidFill>
                  <a:schemeClr val="tx1"/>
                </a:solidFill>
              </a:rPr>
              <a:t>cookiecutter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7" name="Data 296"/>
          <p:cNvSpPr/>
          <p:nvPr/>
        </p:nvSpPr>
        <p:spPr>
          <a:xfrm>
            <a:off x="8799837" y="1717241"/>
            <a:ext cx="1369281" cy="219940"/>
          </a:xfrm>
          <a:prstGeom prst="flowChartInputOutput">
            <a:avLst/>
          </a:prstGeom>
          <a:solidFill>
            <a:srgbClr val="17375E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98" name="Data 297"/>
          <p:cNvSpPr/>
          <p:nvPr/>
        </p:nvSpPr>
        <p:spPr>
          <a:xfrm>
            <a:off x="2114974" y="2776755"/>
            <a:ext cx="1674745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s</a:t>
            </a:r>
            <a:r>
              <a:rPr lang="en-US" sz="1000" dirty="0" smtClean="0">
                <a:solidFill>
                  <a:srgbClr val="FFFFFF"/>
                </a:solidFill>
              </a:rPr>
              <a:t>taged-extensions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99" name="Data 298"/>
          <p:cNvSpPr/>
          <p:nvPr/>
        </p:nvSpPr>
        <p:spPr>
          <a:xfrm>
            <a:off x="6624811" y="2781121"/>
            <a:ext cx="1674745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s</a:t>
            </a:r>
            <a:r>
              <a:rPr lang="en-US" sz="1000" dirty="0" smtClean="0">
                <a:solidFill>
                  <a:srgbClr val="FFFFFF"/>
                </a:solidFill>
              </a:rPr>
              <a:t>taged-extensions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300" name="Curved Connector 142"/>
          <p:cNvCxnSpPr>
            <a:stCxn id="298" idx="5"/>
            <a:endCxn id="299" idx="2"/>
          </p:cNvCxnSpPr>
          <p:nvPr/>
        </p:nvCxnSpPr>
        <p:spPr>
          <a:xfrm>
            <a:off x="3622245" y="2886725"/>
            <a:ext cx="3170041" cy="436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Process 301"/>
          <p:cNvSpPr/>
          <p:nvPr/>
        </p:nvSpPr>
        <p:spPr>
          <a:xfrm>
            <a:off x="6896404" y="3264090"/>
            <a:ext cx="1131560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for </a:t>
            </a:r>
            <a:r>
              <a:rPr lang="en-US" sz="1100" dirty="0" err="1" smtClean="0">
                <a:solidFill>
                  <a:schemeClr val="tx1"/>
                </a:solidFill>
              </a:rPr>
              <a:t>ndx_custom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3" name="Curved Connector 142"/>
          <p:cNvCxnSpPr>
            <a:stCxn id="299" idx="4"/>
            <a:endCxn id="302" idx="0"/>
          </p:cNvCxnSpPr>
          <p:nvPr/>
        </p:nvCxnSpPr>
        <p:spPr>
          <a:xfrm>
            <a:off x="7462184" y="3001061"/>
            <a:ext cx="0" cy="2630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142"/>
          <p:cNvCxnSpPr>
            <a:stCxn id="302" idx="3"/>
            <a:endCxn id="299" idx="5"/>
          </p:cNvCxnSpPr>
          <p:nvPr/>
        </p:nvCxnSpPr>
        <p:spPr>
          <a:xfrm flipV="1">
            <a:off x="8027964" y="2891091"/>
            <a:ext cx="104118" cy="542328"/>
          </a:xfrm>
          <a:prstGeom prst="curvedConnector3">
            <a:avLst>
              <a:gd name="adj1" fmla="val 279346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Process 304"/>
          <p:cNvSpPr/>
          <p:nvPr/>
        </p:nvSpPr>
        <p:spPr>
          <a:xfrm>
            <a:off x="5316807" y="3257112"/>
            <a:ext cx="1131560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dirty="0" smtClean="0">
                <a:solidFill>
                  <a:schemeClr val="tx1"/>
                </a:solidFill>
              </a:rPr>
              <a:t>ubmit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6" name="Curved Connector 142"/>
          <p:cNvCxnSpPr>
            <a:stCxn id="299" idx="3"/>
            <a:endCxn id="305" idx="3"/>
          </p:cNvCxnSpPr>
          <p:nvPr/>
        </p:nvCxnSpPr>
        <p:spPr>
          <a:xfrm flipH="1">
            <a:off x="6448367" y="3001061"/>
            <a:ext cx="846342" cy="4253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142"/>
          <p:cNvCxnSpPr>
            <a:stCxn id="305" idx="1"/>
          </p:cNvCxnSpPr>
          <p:nvPr/>
        </p:nvCxnSpPr>
        <p:spPr>
          <a:xfrm flipH="1" flipV="1">
            <a:off x="3441473" y="3001061"/>
            <a:ext cx="1875334" cy="4253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urved Connector 142"/>
          <p:cNvCxnSpPr>
            <a:stCxn id="357" idx="2"/>
            <a:endCxn id="309" idx="0"/>
          </p:cNvCxnSpPr>
          <p:nvPr/>
        </p:nvCxnSpPr>
        <p:spPr>
          <a:xfrm>
            <a:off x="2952630" y="4091193"/>
            <a:ext cx="4002" cy="1572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Decision 308"/>
          <p:cNvSpPr/>
          <p:nvPr/>
        </p:nvSpPr>
        <p:spPr>
          <a:xfrm>
            <a:off x="2698442" y="4248456"/>
            <a:ext cx="516380" cy="264729"/>
          </a:xfrm>
          <a:prstGeom prst="flowChartDecision">
            <a:avLst/>
          </a:prstGeom>
          <a:solidFill>
            <a:srgbClr val="D9969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3150428" y="4234099"/>
            <a:ext cx="319669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311" name="Rectangle 310"/>
          <p:cNvSpPr/>
          <p:nvPr/>
        </p:nvSpPr>
        <p:spPr>
          <a:xfrm>
            <a:off x="2884466" y="4452876"/>
            <a:ext cx="356676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312" name="Rectangle 311"/>
          <p:cNvSpPr/>
          <p:nvPr/>
        </p:nvSpPr>
        <p:spPr>
          <a:xfrm>
            <a:off x="2797163" y="4299578"/>
            <a:ext cx="377026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cxnSp>
        <p:nvCxnSpPr>
          <p:cNvPr id="313" name="Curved Connector 142"/>
          <p:cNvCxnSpPr>
            <a:stCxn id="309" idx="3"/>
            <a:endCxn id="316" idx="1"/>
          </p:cNvCxnSpPr>
          <p:nvPr/>
        </p:nvCxnSpPr>
        <p:spPr>
          <a:xfrm>
            <a:off x="3214822" y="4380821"/>
            <a:ext cx="612326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Process 313"/>
          <p:cNvSpPr/>
          <p:nvPr/>
        </p:nvSpPr>
        <p:spPr>
          <a:xfrm>
            <a:off x="5316807" y="2776755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fork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6" name="Process 315"/>
          <p:cNvSpPr/>
          <p:nvPr/>
        </p:nvSpPr>
        <p:spPr>
          <a:xfrm>
            <a:off x="3827148" y="4211492"/>
            <a:ext cx="1131560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eport errors  / request changes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7" name="Data 316"/>
          <p:cNvSpPr/>
          <p:nvPr/>
        </p:nvSpPr>
        <p:spPr>
          <a:xfrm>
            <a:off x="2056609" y="5273689"/>
            <a:ext cx="180543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-custom-recipe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18" name="Process 317"/>
          <p:cNvSpPr/>
          <p:nvPr/>
        </p:nvSpPr>
        <p:spPr>
          <a:xfrm>
            <a:off x="2274436" y="4711521"/>
            <a:ext cx="1364392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custom recipe repo and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9" name="Data 318"/>
          <p:cNvSpPr/>
          <p:nvPr/>
        </p:nvSpPr>
        <p:spPr>
          <a:xfrm>
            <a:off x="8630951" y="5968879"/>
            <a:ext cx="180543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-custom-recipe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320" name="Curved Connector 142"/>
          <p:cNvCxnSpPr>
            <a:stCxn id="317" idx="5"/>
            <a:endCxn id="321" idx="0"/>
          </p:cNvCxnSpPr>
          <p:nvPr/>
        </p:nvCxnSpPr>
        <p:spPr>
          <a:xfrm>
            <a:off x="3681497" y="5383659"/>
            <a:ext cx="5848854" cy="158496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Process 320"/>
          <p:cNvSpPr/>
          <p:nvPr/>
        </p:nvSpPr>
        <p:spPr>
          <a:xfrm>
            <a:off x="8964571" y="5542155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fork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22" name="Curved Connector 142"/>
          <p:cNvCxnSpPr>
            <a:stCxn id="317" idx="4"/>
            <a:endCxn id="323" idx="0"/>
          </p:cNvCxnSpPr>
          <p:nvPr/>
        </p:nvCxnSpPr>
        <p:spPr>
          <a:xfrm flipH="1">
            <a:off x="2957982" y="5493629"/>
            <a:ext cx="1343" cy="35674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Process 322"/>
          <p:cNvSpPr/>
          <p:nvPr/>
        </p:nvSpPr>
        <p:spPr>
          <a:xfrm>
            <a:off x="2172169" y="5850369"/>
            <a:ext cx="1571625" cy="1410129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Run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4" name="Process 323"/>
          <p:cNvSpPr/>
          <p:nvPr/>
        </p:nvSpPr>
        <p:spPr>
          <a:xfrm>
            <a:off x="9559917" y="6461672"/>
            <a:ext cx="595245" cy="34118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recipe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25" name="Curved Connector 142"/>
          <p:cNvCxnSpPr>
            <a:stCxn id="319" idx="4"/>
            <a:endCxn id="324" idx="0"/>
          </p:cNvCxnSpPr>
          <p:nvPr/>
        </p:nvCxnSpPr>
        <p:spPr>
          <a:xfrm>
            <a:off x="9533667" y="6188819"/>
            <a:ext cx="323873" cy="2728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urved Connector 142"/>
          <p:cNvCxnSpPr>
            <a:stCxn id="324" idx="3"/>
            <a:endCxn id="319" idx="5"/>
          </p:cNvCxnSpPr>
          <p:nvPr/>
        </p:nvCxnSpPr>
        <p:spPr>
          <a:xfrm flipV="1">
            <a:off x="10155162" y="6078849"/>
            <a:ext cx="100677" cy="553414"/>
          </a:xfrm>
          <a:prstGeom prst="curvedConnector3">
            <a:avLst>
              <a:gd name="adj1" fmla="val 291525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Process 326"/>
          <p:cNvSpPr/>
          <p:nvPr/>
        </p:nvSpPr>
        <p:spPr>
          <a:xfrm>
            <a:off x="8614833" y="6467754"/>
            <a:ext cx="892716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dirty="0" smtClean="0">
                <a:solidFill>
                  <a:schemeClr val="tx1"/>
                </a:solidFill>
              </a:rPr>
              <a:t>ubmit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28" name="Curved Connector 142"/>
          <p:cNvCxnSpPr>
            <a:stCxn id="319" idx="3"/>
            <a:endCxn id="327" idx="0"/>
          </p:cNvCxnSpPr>
          <p:nvPr/>
        </p:nvCxnSpPr>
        <p:spPr>
          <a:xfrm flipH="1">
            <a:off x="9061191" y="6188819"/>
            <a:ext cx="291932" cy="27893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urved Connector 142"/>
          <p:cNvCxnSpPr>
            <a:stCxn id="327" idx="1"/>
          </p:cNvCxnSpPr>
          <p:nvPr/>
        </p:nvCxnSpPr>
        <p:spPr>
          <a:xfrm flipH="1" flipV="1">
            <a:off x="3518127" y="5493629"/>
            <a:ext cx="5096706" cy="1143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Process 329"/>
          <p:cNvSpPr/>
          <p:nvPr/>
        </p:nvSpPr>
        <p:spPr>
          <a:xfrm>
            <a:off x="2316891" y="7886425"/>
            <a:ext cx="1131560" cy="355863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pprove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1" name="Decision 330"/>
          <p:cNvSpPr/>
          <p:nvPr/>
        </p:nvSpPr>
        <p:spPr>
          <a:xfrm>
            <a:off x="2622777" y="7427571"/>
            <a:ext cx="516380" cy="264729"/>
          </a:xfrm>
          <a:prstGeom prst="flowChartDecision">
            <a:avLst/>
          </a:prstGeom>
          <a:solidFill>
            <a:srgbClr val="D9969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074763" y="7413214"/>
            <a:ext cx="319669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333" name="Rectangle 332"/>
          <p:cNvSpPr/>
          <p:nvPr/>
        </p:nvSpPr>
        <p:spPr>
          <a:xfrm>
            <a:off x="2808801" y="7631991"/>
            <a:ext cx="356676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334" name="Rectangle 333"/>
          <p:cNvSpPr/>
          <p:nvPr/>
        </p:nvSpPr>
        <p:spPr>
          <a:xfrm>
            <a:off x="2721498" y="7478693"/>
            <a:ext cx="377026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sp>
        <p:nvSpPr>
          <p:cNvPr id="335" name="Process 334"/>
          <p:cNvSpPr/>
          <p:nvPr/>
        </p:nvSpPr>
        <p:spPr>
          <a:xfrm>
            <a:off x="3827148" y="7390607"/>
            <a:ext cx="1131560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eport errors  / request changes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6" name="Curved Connector 142"/>
          <p:cNvCxnSpPr>
            <a:endCxn id="331" idx="0"/>
          </p:cNvCxnSpPr>
          <p:nvPr/>
        </p:nvCxnSpPr>
        <p:spPr>
          <a:xfrm flipH="1">
            <a:off x="2880967" y="7267476"/>
            <a:ext cx="3499" cy="1600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urved Connector 142"/>
          <p:cNvCxnSpPr>
            <a:stCxn id="309" idx="2"/>
            <a:endCxn id="318" idx="0"/>
          </p:cNvCxnSpPr>
          <p:nvPr/>
        </p:nvCxnSpPr>
        <p:spPr>
          <a:xfrm>
            <a:off x="2956632" y="4513185"/>
            <a:ext cx="0" cy="19833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urved Connector 142"/>
          <p:cNvCxnSpPr>
            <a:stCxn id="318" idx="2"/>
            <a:endCxn id="317" idx="1"/>
          </p:cNvCxnSpPr>
          <p:nvPr/>
        </p:nvCxnSpPr>
        <p:spPr>
          <a:xfrm>
            <a:off x="2956632" y="5050179"/>
            <a:ext cx="2693" cy="22351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142"/>
          <p:cNvCxnSpPr>
            <a:stCxn id="331" idx="3"/>
            <a:endCxn id="335" idx="1"/>
          </p:cNvCxnSpPr>
          <p:nvPr/>
        </p:nvCxnSpPr>
        <p:spPr>
          <a:xfrm>
            <a:off x="3139157" y="7559936"/>
            <a:ext cx="68799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142"/>
          <p:cNvCxnSpPr>
            <a:stCxn id="335" idx="3"/>
            <a:endCxn id="324" idx="2"/>
          </p:cNvCxnSpPr>
          <p:nvPr/>
        </p:nvCxnSpPr>
        <p:spPr>
          <a:xfrm flipV="1">
            <a:off x="4958708" y="6802854"/>
            <a:ext cx="4898832" cy="757082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urved Connector 142"/>
          <p:cNvCxnSpPr>
            <a:stCxn id="331" idx="2"/>
            <a:endCxn id="330" idx="0"/>
          </p:cNvCxnSpPr>
          <p:nvPr/>
        </p:nvCxnSpPr>
        <p:spPr>
          <a:xfrm>
            <a:off x="2880967" y="7692300"/>
            <a:ext cx="1704" cy="19412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Process 341"/>
          <p:cNvSpPr/>
          <p:nvPr/>
        </p:nvSpPr>
        <p:spPr>
          <a:xfrm>
            <a:off x="8614833" y="7886425"/>
            <a:ext cx="892717" cy="35586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</a:t>
            </a:r>
            <a:r>
              <a:rPr lang="en-US" sz="1100" dirty="0" smtClean="0">
                <a:solidFill>
                  <a:schemeClr val="tx1"/>
                </a:solidFill>
              </a:rPr>
              <a:t>erge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43" name="Curved Connector 142"/>
          <p:cNvCxnSpPr>
            <a:stCxn id="330" idx="3"/>
            <a:endCxn id="342" idx="1"/>
          </p:cNvCxnSpPr>
          <p:nvPr/>
        </p:nvCxnSpPr>
        <p:spPr>
          <a:xfrm>
            <a:off x="3448451" y="8064357"/>
            <a:ext cx="5166382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urved Connector 142"/>
          <p:cNvCxnSpPr>
            <a:stCxn id="342" idx="2"/>
            <a:endCxn id="317" idx="2"/>
          </p:cNvCxnSpPr>
          <p:nvPr/>
        </p:nvCxnSpPr>
        <p:spPr>
          <a:xfrm rot="5400000" flipH="1">
            <a:off x="4219857" y="3400954"/>
            <a:ext cx="2858629" cy="6824040"/>
          </a:xfrm>
          <a:prstGeom prst="bentConnector4">
            <a:avLst>
              <a:gd name="adj1" fmla="val -2871"/>
              <a:gd name="adj2" fmla="val 103644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Curved Connector 142"/>
          <p:cNvCxnSpPr>
            <a:stCxn id="316" idx="3"/>
            <a:endCxn id="302" idx="2"/>
          </p:cNvCxnSpPr>
          <p:nvPr/>
        </p:nvCxnSpPr>
        <p:spPr>
          <a:xfrm flipV="1">
            <a:off x="4958708" y="3602748"/>
            <a:ext cx="2503476" cy="7780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142"/>
          <p:cNvCxnSpPr>
            <a:stCxn id="293" idx="2"/>
            <a:endCxn id="295" idx="1"/>
          </p:cNvCxnSpPr>
          <p:nvPr/>
        </p:nvCxnSpPr>
        <p:spPr>
          <a:xfrm rot="16200000" flipH="1">
            <a:off x="5810330" y="2011192"/>
            <a:ext cx="370359" cy="225845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urved Connector 142"/>
          <p:cNvCxnSpPr>
            <a:stCxn id="295" idx="3"/>
            <a:endCxn id="351" idx="2"/>
          </p:cNvCxnSpPr>
          <p:nvPr/>
        </p:nvCxnSpPr>
        <p:spPr>
          <a:xfrm flipV="1">
            <a:off x="7165524" y="1951137"/>
            <a:ext cx="259978" cy="358158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Process 347"/>
          <p:cNvSpPr/>
          <p:nvPr/>
        </p:nvSpPr>
        <p:spPr>
          <a:xfrm>
            <a:off x="8866984" y="2179635"/>
            <a:ext cx="1232353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extension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49" name="Curved Connector 142"/>
          <p:cNvCxnSpPr>
            <a:stCxn id="348" idx="3"/>
            <a:endCxn id="297" idx="5"/>
          </p:cNvCxnSpPr>
          <p:nvPr/>
        </p:nvCxnSpPr>
        <p:spPr>
          <a:xfrm flipH="1" flipV="1">
            <a:off x="10032190" y="1827211"/>
            <a:ext cx="67147" cy="462394"/>
          </a:xfrm>
          <a:prstGeom prst="curvedConnector3">
            <a:avLst>
              <a:gd name="adj1" fmla="val -444370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urved Connector 142"/>
          <p:cNvCxnSpPr>
            <a:stCxn id="297" idx="4"/>
            <a:endCxn id="348" idx="0"/>
          </p:cNvCxnSpPr>
          <p:nvPr/>
        </p:nvCxnSpPr>
        <p:spPr>
          <a:xfrm flipH="1">
            <a:off x="9483161" y="1937181"/>
            <a:ext cx="1317" cy="242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Process 350"/>
          <p:cNvSpPr/>
          <p:nvPr/>
        </p:nvSpPr>
        <p:spPr>
          <a:xfrm>
            <a:off x="6896956" y="1717241"/>
            <a:ext cx="1057092" cy="23389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dd to </a:t>
            </a:r>
            <a:r>
              <a:rPr lang="en-US" sz="1100" dirty="0" err="1" smtClean="0">
                <a:solidFill>
                  <a:schemeClr val="tx1"/>
                </a:solidFill>
              </a:rPr>
              <a:t>LabOrg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4" name="Curved Connector 142"/>
          <p:cNvCxnSpPr>
            <a:stCxn id="351" idx="3"/>
            <a:endCxn id="297" idx="2"/>
          </p:cNvCxnSpPr>
          <p:nvPr/>
        </p:nvCxnSpPr>
        <p:spPr>
          <a:xfrm flipV="1">
            <a:off x="7954048" y="1827211"/>
            <a:ext cx="982717" cy="697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142"/>
          <p:cNvCxnSpPr>
            <a:stCxn id="321" idx="2"/>
            <a:endCxn id="319" idx="1"/>
          </p:cNvCxnSpPr>
          <p:nvPr/>
        </p:nvCxnSpPr>
        <p:spPr>
          <a:xfrm>
            <a:off x="9530351" y="5762095"/>
            <a:ext cx="3316" cy="20678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5190719" y="1153123"/>
            <a:ext cx="3201353" cy="4263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Unmanaged Resource </a:t>
            </a:r>
          </a:p>
          <a:p>
            <a:pPr algn="ctr"/>
            <a:endParaRPr lang="en-US" sz="5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Calibri"/>
              </a:rPr>
              <a:t>Developer computer used to perform initial setup</a:t>
            </a:r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57" name="Process 356"/>
          <p:cNvSpPr/>
          <p:nvPr/>
        </p:nvSpPr>
        <p:spPr>
          <a:xfrm>
            <a:off x="2335921" y="3197896"/>
            <a:ext cx="1233418" cy="89329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Run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8" name="Freeform 357"/>
          <p:cNvSpPr/>
          <p:nvPr/>
        </p:nvSpPr>
        <p:spPr>
          <a:xfrm>
            <a:off x="2647594" y="3399714"/>
            <a:ext cx="602357" cy="236512"/>
          </a:xfrm>
          <a:custGeom>
            <a:avLst/>
            <a:gdLst>
              <a:gd name="connsiteX0" fmla="*/ 0 w 239050"/>
              <a:gd name="connsiteY0" fmla="*/ 15762 h 94572"/>
              <a:gd name="connsiteX1" fmla="*/ 15762 w 239050"/>
              <a:gd name="connsiteY1" fmla="*/ 0 h 94572"/>
              <a:gd name="connsiteX2" fmla="*/ 223288 w 239050"/>
              <a:gd name="connsiteY2" fmla="*/ 0 h 94572"/>
              <a:gd name="connsiteX3" fmla="*/ 239050 w 239050"/>
              <a:gd name="connsiteY3" fmla="*/ 15762 h 94572"/>
              <a:gd name="connsiteX4" fmla="*/ 239050 w 239050"/>
              <a:gd name="connsiteY4" fmla="*/ 78810 h 94572"/>
              <a:gd name="connsiteX5" fmla="*/ 223288 w 239050"/>
              <a:gd name="connsiteY5" fmla="*/ 94572 h 94572"/>
              <a:gd name="connsiteX6" fmla="*/ 15762 w 239050"/>
              <a:gd name="connsiteY6" fmla="*/ 94572 h 94572"/>
              <a:gd name="connsiteX7" fmla="*/ 0 w 239050"/>
              <a:gd name="connsiteY7" fmla="*/ 78810 h 94572"/>
              <a:gd name="connsiteX8" fmla="*/ 0 w 239050"/>
              <a:gd name="connsiteY8" fmla="*/ 15762 h 9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050" h="94572">
                <a:moveTo>
                  <a:pt x="0" y="15762"/>
                </a:moveTo>
                <a:cubicBezTo>
                  <a:pt x="0" y="7057"/>
                  <a:pt x="7057" y="0"/>
                  <a:pt x="15762" y="0"/>
                </a:cubicBezTo>
                <a:lnTo>
                  <a:pt x="223288" y="0"/>
                </a:lnTo>
                <a:cubicBezTo>
                  <a:pt x="231993" y="0"/>
                  <a:pt x="239050" y="7057"/>
                  <a:pt x="239050" y="15762"/>
                </a:cubicBezTo>
                <a:lnTo>
                  <a:pt x="239050" y="78810"/>
                </a:lnTo>
                <a:cubicBezTo>
                  <a:pt x="239050" y="87515"/>
                  <a:pt x="231993" y="94572"/>
                  <a:pt x="223288" y="94572"/>
                </a:cubicBezTo>
                <a:lnTo>
                  <a:pt x="15762" y="94572"/>
                </a:lnTo>
                <a:cubicBezTo>
                  <a:pt x="7057" y="94572"/>
                  <a:pt x="0" y="87515"/>
                  <a:pt x="0" y="78810"/>
                </a:cubicBezTo>
                <a:lnTo>
                  <a:pt x="0" y="15762"/>
                </a:lnTo>
                <a:close/>
              </a:path>
            </a:pathLst>
          </a:custGeom>
          <a:ln w="12700" cmpd="sng">
            <a:solidFill>
              <a:srgbClr val="0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97" tIns="35097" rIns="35097" bIns="35097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 smtClean="0">
                <a:solidFill>
                  <a:schemeClr val="tx1"/>
                </a:solidFill>
              </a:rPr>
              <a:t>Extension recipe valid</a:t>
            </a:r>
            <a:endParaRPr lang="en-US" sz="800" kern="1200" dirty="0">
              <a:solidFill>
                <a:schemeClr val="tx1"/>
              </a:solidFill>
            </a:endParaRPr>
          </a:p>
        </p:txBody>
      </p:sp>
      <p:sp>
        <p:nvSpPr>
          <p:cNvPr id="359" name="Freeform 358"/>
          <p:cNvSpPr/>
          <p:nvPr/>
        </p:nvSpPr>
        <p:spPr>
          <a:xfrm>
            <a:off x="2654338" y="3774354"/>
            <a:ext cx="602358" cy="248915"/>
          </a:xfrm>
          <a:custGeom>
            <a:avLst/>
            <a:gdLst>
              <a:gd name="connsiteX0" fmla="*/ 0 w 293934"/>
              <a:gd name="connsiteY0" fmla="*/ 9969 h 59813"/>
              <a:gd name="connsiteX1" fmla="*/ 9969 w 293934"/>
              <a:gd name="connsiteY1" fmla="*/ 0 h 59813"/>
              <a:gd name="connsiteX2" fmla="*/ 283965 w 293934"/>
              <a:gd name="connsiteY2" fmla="*/ 0 h 59813"/>
              <a:gd name="connsiteX3" fmla="*/ 293934 w 293934"/>
              <a:gd name="connsiteY3" fmla="*/ 9969 h 59813"/>
              <a:gd name="connsiteX4" fmla="*/ 293934 w 293934"/>
              <a:gd name="connsiteY4" fmla="*/ 49844 h 59813"/>
              <a:gd name="connsiteX5" fmla="*/ 283965 w 293934"/>
              <a:gd name="connsiteY5" fmla="*/ 59813 h 59813"/>
              <a:gd name="connsiteX6" fmla="*/ 9969 w 293934"/>
              <a:gd name="connsiteY6" fmla="*/ 59813 h 59813"/>
              <a:gd name="connsiteX7" fmla="*/ 0 w 293934"/>
              <a:gd name="connsiteY7" fmla="*/ 49844 h 59813"/>
              <a:gd name="connsiteX8" fmla="*/ 0 w 293934"/>
              <a:gd name="connsiteY8" fmla="*/ 9969 h 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934" h="59813">
                <a:moveTo>
                  <a:pt x="0" y="9969"/>
                </a:moveTo>
                <a:cubicBezTo>
                  <a:pt x="0" y="4463"/>
                  <a:pt x="4463" y="0"/>
                  <a:pt x="9969" y="0"/>
                </a:cubicBezTo>
                <a:lnTo>
                  <a:pt x="283965" y="0"/>
                </a:lnTo>
                <a:cubicBezTo>
                  <a:pt x="289471" y="0"/>
                  <a:pt x="293934" y="4463"/>
                  <a:pt x="293934" y="9969"/>
                </a:cubicBezTo>
                <a:lnTo>
                  <a:pt x="293934" y="49844"/>
                </a:lnTo>
                <a:cubicBezTo>
                  <a:pt x="293934" y="55350"/>
                  <a:pt x="289471" y="59813"/>
                  <a:pt x="283965" y="59813"/>
                </a:cubicBezTo>
                <a:lnTo>
                  <a:pt x="9969" y="59813"/>
                </a:lnTo>
                <a:cubicBezTo>
                  <a:pt x="4463" y="59813"/>
                  <a:pt x="0" y="55350"/>
                  <a:pt x="0" y="49844"/>
                </a:cubicBezTo>
                <a:lnTo>
                  <a:pt x="0" y="9969"/>
                </a:lnTo>
                <a:close/>
              </a:path>
            </a:pathLst>
          </a:custGeom>
          <a:ln w="12700" cmpd="sng">
            <a:solidFill>
              <a:srgbClr val="0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400" tIns="33400" rIns="33400" bIns="3340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 smtClean="0">
                <a:solidFill>
                  <a:schemeClr val="tx1"/>
                </a:solidFill>
              </a:rPr>
              <a:t>Extension YAML valid</a:t>
            </a:r>
            <a:endParaRPr lang="en-US" sz="800" kern="1200" dirty="0">
              <a:solidFill>
                <a:schemeClr val="tx1"/>
              </a:solidFill>
            </a:endParaRPr>
          </a:p>
        </p:txBody>
      </p:sp>
      <p:grpSp>
        <p:nvGrpSpPr>
          <p:cNvPr id="360" name="Group 359"/>
          <p:cNvGrpSpPr/>
          <p:nvPr/>
        </p:nvGrpSpPr>
        <p:grpSpPr>
          <a:xfrm>
            <a:off x="2227381" y="6067819"/>
            <a:ext cx="1465405" cy="1154579"/>
            <a:chOff x="504780" y="5151472"/>
            <a:chExt cx="1465405" cy="1154579"/>
          </a:xfrm>
        </p:grpSpPr>
        <p:sp>
          <p:nvSpPr>
            <p:cNvPr id="361" name="Freeform 360"/>
            <p:cNvSpPr/>
            <p:nvPr/>
          </p:nvSpPr>
          <p:spPr>
            <a:xfrm>
              <a:off x="893315" y="5151472"/>
              <a:ext cx="602357" cy="331197"/>
            </a:xfrm>
            <a:custGeom>
              <a:avLst/>
              <a:gdLst>
                <a:gd name="connsiteX0" fmla="*/ 0 w 239050"/>
                <a:gd name="connsiteY0" fmla="*/ 15762 h 94572"/>
                <a:gd name="connsiteX1" fmla="*/ 15762 w 239050"/>
                <a:gd name="connsiteY1" fmla="*/ 0 h 94572"/>
                <a:gd name="connsiteX2" fmla="*/ 223288 w 239050"/>
                <a:gd name="connsiteY2" fmla="*/ 0 h 94572"/>
                <a:gd name="connsiteX3" fmla="*/ 239050 w 239050"/>
                <a:gd name="connsiteY3" fmla="*/ 15762 h 94572"/>
                <a:gd name="connsiteX4" fmla="*/ 239050 w 239050"/>
                <a:gd name="connsiteY4" fmla="*/ 78810 h 94572"/>
                <a:gd name="connsiteX5" fmla="*/ 223288 w 239050"/>
                <a:gd name="connsiteY5" fmla="*/ 94572 h 94572"/>
                <a:gd name="connsiteX6" fmla="*/ 15762 w 239050"/>
                <a:gd name="connsiteY6" fmla="*/ 94572 h 94572"/>
                <a:gd name="connsiteX7" fmla="*/ 0 w 239050"/>
                <a:gd name="connsiteY7" fmla="*/ 78810 h 94572"/>
                <a:gd name="connsiteX8" fmla="*/ 0 w 239050"/>
                <a:gd name="connsiteY8" fmla="*/ 15762 h 9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50" h="94572">
                  <a:moveTo>
                    <a:pt x="0" y="15762"/>
                  </a:moveTo>
                  <a:cubicBezTo>
                    <a:pt x="0" y="7057"/>
                    <a:pt x="7057" y="0"/>
                    <a:pt x="15762" y="0"/>
                  </a:cubicBezTo>
                  <a:lnTo>
                    <a:pt x="223288" y="0"/>
                  </a:lnTo>
                  <a:cubicBezTo>
                    <a:pt x="231993" y="0"/>
                    <a:pt x="239050" y="7057"/>
                    <a:pt x="239050" y="15762"/>
                  </a:cubicBezTo>
                  <a:lnTo>
                    <a:pt x="239050" y="78810"/>
                  </a:lnTo>
                  <a:cubicBezTo>
                    <a:pt x="239050" y="87515"/>
                    <a:pt x="231993" y="94572"/>
                    <a:pt x="223288" y="94572"/>
                  </a:cubicBezTo>
                  <a:lnTo>
                    <a:pt x="15762" y="94572"/>
                  </a:lnTo>
                  <a:cubicBezTo>
                    <a:pt x="7057" y="94572"/>
                    <a:pt x="0" y="87515"/>
                    <a:pt x="0" y="78810"/>
                  </a:cubicBezTo>
                  <a:lnTo>
                    <a:pt x="0" y="15762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97" tIns="35097" rIns="35097" bIns="3509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Extension metadata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62" name="Freeform 361"/>
            <p:cNvSpPr/>
            <p:nvPr/>
          </p:nvSpPr>
          <p:spPr>
            <a:xfrm>
              <a:off x="1360859" y="5592777"/>
              <a:ext cx="609326" cy="252739"/>
            </a:xfrm>
            <a:custGeom>
              <a:avLst/>
              <a:gdLst>
                <a:gd name="connsiteX0" fmla="*/ 0 w 213911"/>
                <a:gd name="connsiteY0" fmla="*/ 21193 h 127158"/>
                <a:gd name="connsiteX1" fmla="*/ 21193 w 213911"/>
                <a:gd name="connsiteY1" fmla="*/ 0 h 127158"/>
                <a:gd name="connsiteX2" fmla="*/ 192718 w 213911"/>
                <a:gd name="connsiteY2" fmla="*/ 0 h 127158"/>
                <a:gd name="connsiteX3" fmla="*/ 213911 w 213911"/>
                <a:gd name="connsiteY3" fmla="*/ 21193 h 127158"/>
                <a:gd name="connsiteX4" fmla="*/ 213911 w 213911"/>
                <a:gd name="connsiteY4" fmla="*/ 105965 h 127158"/>
                <a:gd name="connsiteX5" fmla="*/ 192718 w 213911"/>
                <a:gd name="connsiteY5" fmla="*/ 127158 h 127158"/>
                <a:gd name="connsiteX6" fmla="*/ 21193 w 213911"/>
                <a:gd name="connsiteY6" fmla="*/ 127158 h 127158"/>
                <a:gd name="connsiteX7" fmla="*/ 0 w 213911"/>
                <a:gd name="connsiteY7" fmla="*/ 105965 h 127158"/>
                <a:gd name="connsiteX8" fmla="*/ 0 w 213911"/>
                <a:gd name="connsiteY8" fmla="*/ 21193 h 1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911" h="127158">
                  <a:moveTo>
                    <a:pt x="0" y="21193"/>
                  </a:moveTo>
                  <a:cubicBezTo>
                    <a:pt x="0" y="9488"/>
                    <a:pt x="9488" y="0"/>
                    <a:pt x="21193" y="0"/>
                  </a:cubicBezTo>
                  <a:lnTo>
                    <a:pt x="192718" y="0"/>
                  </a:lnTo>
                  <a:cubicBezTo>
                    <a:pt x="204423" y="0"/>
                    <a:pt x="213911" y="9488"/>
                    <a:pt x="213911" y="21193"/>
                  </a:cubicBezTo>
                  <a:lnTo>
                    <a:pt x="213911" y="105965"/>
                  </a:lnTo>
                  <a:cubicBezTo>
                    <a:pt x="213911" y="117670"/>
                    <a:pt x="204423" y="127158"/>
                    <a:pt x="192718" y="127158"/>
                  </a:cubicBezTo>
                  <a:lnTo>
                    <a:pt x="21193" y="127158"/>
                  </a:lnTo>
                  <a:cubicBezTo>
                    <a:pt x="9488" y="127158"/>
                    <a:pt x="0" y="117670"/>
                    <a:pt x="0" y="105965"/>
                  </a:cubicBezTo>
                  <a:lnTo>
                    <a:pt x="0" y="21193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687" tIns="36687" rIns="36687" bIns="3668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Extension YAML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63" name="Freeform 362"/>
            <p:cNvSpPr/>
            <p:nvPr/>
          </p:nvSpPr>
          <p:spPr>
            <a:xfrm>
              <a:off x="914249" y="6057136"/>
              <a:ext cx="602358" cy="248915"/>
            </a:xfrm>
            <a:custGeom>
              <a:avLst/>
              <a:gdLst>
                <a:gd name="connsiteX0" fmla="*/ 0 w 293934"/>
                <a:gd name="connsiteY0" fmla="*/ 9969 h 59813"/>
                <a:gd name="connsiteX1" fmla="*/ 9969 w 293934"/>
                <a:gd name="connsiteY1" fmla="*/ 0 h 59813"/>
                <a:gd name="connsiteX2" fmla="*/ 283965 w 293934"/>
                <a:gd name="connsiteY2" fmla="*/ 0 h 59813"/>
                <a:gd name="connsiteX3" fmla="*/ 293934 w 293934"/>
                <a:gd name="connsiteY3" fmla="*/ 9969 h 59813"/>
                <a:gd name="connsiteX4" fmla="*/ 293934 w 293934"/>
                <a:gd name="connsiteY4" fmla="*/ 49844 h 59813"/>
                <a:gd name="connsiteX5" fmla="*/ 283965 w 293934"/>
                <a:gd name="connsiteY5" fmla="*/ 59813 h 59813"/>
                <a:gd name="connsiteX6" fmla="*/ 9969 w 293934"/>
                <a:gd name="connsiteY6" fmla="*/ 59813 h 59813"/>
                <a:gd name="connsiteX7" fmla="*/ 0 w 293934"/>
                <a:gd name="connsiteY7" fmla="*/ 49844 h 59813"/>
                <a:gd name="connsiteX8" fmla="*/ 0 w 293934"/>
                <a:gd name="connsiteY8" fmla="*/ 9969 h 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934" h="59813">
                  <a:moveTo>
                    <a:pt x="0" y="9969"/>
                  </a:moveTo>
                  <a:cubicBezTo>
                    <a:pt x="0" y="4463"/>
                    <a:pt x="4463" y="0"/>
                    <a:pt x="9969" y="0"/>
                  </a:cubicBezTo>
                  <a:lnTo>
                    <a:pt x="283965" y="0"/>
                  </a:lnTo>
                  <a:cubicBezTo>
                    <a:pt x="289471" y="0"/>
                    <a:pt x="293934" y="4463"/>
                    <a:pt x="293934" y="9969"/>
                  </a:cubicBezTo>
                  <a:lnTo>
                    <a:pt x="293934" y="49844"/>
                  </a:lnTo>
                  <a:cubicBezTo>
                    <a:pt x="293934" y="55350"/>
                    <a:pt x="289471" y="59813"/>
                    <a:pt x="283965" y="59813"/>
                  </a:cubicBezTo>
                  <a:lnTo>
                    <a:pt x="9969" y="59813"/>
                  </a:lnTo>
                  <a:cubicBezTo>
                    <a:pt x="4463" y="59813"/>
                    <a:pt x="0" y="55350"/>
                    <a:pt x="0" y="49844"/>
                  </a:cubicBezTo>
                  <a:lnTo>
                    <a:pt x="0" y="9969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400" tIns="33400" rIns="33400" bIns="3340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Python install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64" name="Freeform 363"/>
            <p:cNvSpPr/>
            <p:nvPr/>
          </p:nvSpPr>
          <p:spPr>
            <a:xfrm>
              <a:off x="504780" y="5592777"/>
              <a:ext cx="585859" cy="252739"/>
            </a:xfrm>
            <a:custGeom>
              <a:avLst/>
              <a:gdLst>
                <a:gd name="connsiteX0" fmla="*/ 0 w 272370"/>
                <a:gd name="connsiteY0" fmla="*/ 15188 h 91128"/>
                <a:gd name="connsiteX1" fmla="*/ 15188 w 272370"/>
                <a:gd name="connsiteY1" fmla="*/ 0 h 91128"/>
                <a:gd name="connsiteX2" fmla="*/ 257182 w 272370"/>
                <a:gd name="connsiteY2" fmla="*/ 0 h 91128"/>
                <a:gd name="connsiteX3" fmla="*/ 272370 w 272370"/>
                <a:gd name="connsiteY3" fmla="*/ 15188 h 91128"/>
                <a:gd name="connsiteX4" fmla="*/ 272370 w 272370"/>
                <a:gd name="connsiteY4" fmla="*/ 75940 h 91128"/>
                <a:gd name="connsiteX5" fmla="*/ 257182 w 272370"/>
                <a:gd name="connsiteY5" fmla="*/ 91128 h 91128"/>
                <a:gd name="connsiteX6" fmla="*/ 15188 w 272370"/>
                <a:gd name="connsiteY6" fmla="*/ 91128 h 91128"/>
                <a:gd name="connsiteX7" fmla="*/ 0 w 272370"/>
                <a:gd name="connsiteY7" fmla="*/ 75940 h 91128"/>
                <a:gd name="connsiteX8" fmla="*/ 0 w 272370"/>
                <a:gd name="connsiteY8" fmla="*/ 15188 h 9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70" h="91128">
                  <a:moveTo>
                    <a:pt x="0" y="15188"/>
                  </a:moveTo>
                  <a:cubicBezTo>
                    <a:pt x="0" y="6800"/>
                    <a:pt x="6800" y="0"/>
                    <a:pt x="15188" y="0"/>
                  </a:cubicBezTo>
                  <a:lnTo>
                    <a:pt x="257182" y="0"/>
                  </a:lnTo>
                  <a:cubicBezTo>
                    <a:pt x="265570" y="0"/>
                    <a:pt x="272370" y="6800"/>
                    <a:pt x="272370" y="15188"/>
                  </a:cubicBezTo>
                  <a:lnTo>
                    <a:pt x="272370" y="75940"/>
                  </a:lnTo>
                  <a:cubicBezTo>
                    <a:pt x="272370" y="84328"/>
                    <a:pt x="265570" y="91128"/>
                    <a:pt x="257182" y="91128"/>
                  </a:cubicBezTo>
                  <a:lnTo>
                    <a:pt x="15188" y="91128"/>
                  </a:lnTo>
                  <a:cubicBezTo>
                    <a:pt x="6800" y="91128"/>
                    <a:pt x="0" y="84328"/>
                    <a:pt x="0" y="75940"/>
                  </a:cubicBezTo>
                  <a:lnTo>
                    <a:pt x="0" y="15188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29" tIns="34929" rIns="34929" bIns="34929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Docs build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365" name="Curved Connector 142"/>
            <p:cNvCxnSpPr>
              <a:stCxn id="361" idx="3"/>
              <a:endCxn id="362" idx="2"/>
            </p:cNvCxnSpPr>
            <p:nvPr/>
          </p:nvCxnSpPr>
          <p:spPr>
            <a:xfrm>
              <a:off x="1495672" y="5206672"/>
              <a:ext cx="414145" cy="38610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urved Connector 142"/>
            <p:cNvCxnSpPr>
              <a:stCxn id="362" idx="5"/>
              <a:endCxn id="363" idx="4"/>
            </p:cNvCxnSpPr>
            <p:nvPr/>
          </p:nvCxnSpPr>
          <p:spPr>
            <a:xfrm flipH="1">
              <a:off x="1516607" y="5845516"/>
              <a:ext cx="393210" cy="41904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urved Connector 142"/>
            <p:cNvCxnSpPr>
              <a:stCxn id="363" idx="7"/>
              <a:endCxn id="364" idx="6"/>
            </p:cNvCxnSpPr>
            <p:nvPr/>
          </p:nvCxnSpPr>
          <p:spPr>
            <a:xfrm flipH="1" flipV="1">
              <a:off x="537449" y="5845516"/>
              <a:ext cx="376800" cy="41904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urved Connector 142"/>
            <p:cNvCxnSpPr>
              <a:stCxn id="364" idx="1"/>
              <a:endCxn id="361" idx="0"/>
            </p:cNvCxnSpPr>
            <p:nvPr/>
          </p:nvCxnSpPr>
          <p:spPr>
            <a:xfrm flipV="1">
              <a:off x="537449" y="5206672"/>
              <a:ext cx="355866" cy="38610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9" name="Curved Connector 142"/>
          <p:cNvCxnSpPr>
            <a:stCxn id="359" idx="7"/>
            <a:endCxn id="358" idx="0"/>
          </p:cNvCxnSpPr>
          <p:nvPr/>
        </p:nvCxnSpPr>
        <p:spPr>
          <a:xfrm flipH="1" flipV="1">
            <a:off x="2647594" y="3439133"/>
            <a:ext cx="6744" cy="542649"/>
          </a:xfrm>
          <a:prstGeom prst="curvedConnector3">
            <a:avLst>
              <a:gd name="adj1" fmla="val 3362693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Curved Connector 142"/>
          <p:cNvCxnSpPr>
            <a:stCxn id="359" idx="4"/>
            <a:endCxn id="358" idx="3"/>
          </p:cNvCxnSpPr>
          <p:nvPr/>
        </p:nvCxnSpPr>
        <p:spPr>
          <a:xfrm flipH="1" flipV="1">
            <a:off x="3249951" y="3439133"/>
            <a:ext cx="6745" cy="542649"/>
          </a:xfrm>
          <a:prstGeom prst="curvedConnector3">
            <a:avLst>
              <a:gd name="adj1" fmla="val -3389177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5234985" y="1869315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75" name="Oval 374"/>
          <p:cNvSpPr/>
          <p:nvPr/>
        </p:nvSpPr>
        <p:spPr>
          <a:xfrm>
            <a:off x="6013240" y="2015562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77" name="Oval 376"/>
          <p:cNvSpPr/>
          <p:nvPr/>
        </p:nvSpPr>
        <p:spPr>
          <a:xfrm>
            <a:off x="7835940" y="1883558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78" name="Oval 377"/>
          <p:cNvSpPr/>
          <p:nvPr/>
        </p:nvSpPr>
        <p:spPr>
          <a:xfrm>
            <a:off x="8770972" y="2091694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4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79" name="Process 378"/>
          <p:cNvSpPr/>
          <p:nvPr/>
        </p:nvSpPr>
        <p:spPr>
          <a:xfrm>
            <a:off x="1855185" y="1651456"/>
            <a:ext cx="8875533" cy="876762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0" name="Process 379"/>
          <p:cNvSpPr/>
          <p:nvPr/>
        </p:nvSpPr>
        <p:spPr>
          <a:xfrm>
            <a:off x="1855185" y="2681728"/>
            <a:ext cx="8875533" cy="2433284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1" name="Process 380"/>
          <p:cNvSpPr/>
          <p:nvPr/>
        </p:nvSpPr>
        <p:spPr>
          <a:xfrm>
            <a:off x="1847263" y="5179985"/>
            <a:ext cx="8883763" cy="3237498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2" name="Process 381"/>
          <p:cNvSpPr/>
          <p:nvPr/>
        </p:nvSpPr>
        <p:spPr>
          <a:xfrm>
            <a:off x="10730718" y="1651456"/>
            <a:ext cx="1263652" cy="876762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and update an extension for the NWB:N data standard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4" name="Process 383"/>
          <p:cNvSpPr/>
          <p:nvPr/>
        </p:nvSpPr>
        <p:spPr>
          <a:xfrm>
            <a:off x="10731026" y="2681728"/>
            <a:ext cx="1263344" cy="2433284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a recipe to register the extension </a:t>
            </a:r>
            <a:r>
              <a:rPr lang="en-US" sz="1100" dirty="0">
                <a:solidFill>
                  <a:schemeClr val="tx1"/>
                </a:solidFill>
              </a:rPr>
              <a:t>with the extension catalog</a:t>
            </a:r>
          </a:p>
        </p:txBody>
      </p:sp>
      <p:sp>
        <p:nvSpPr>
          <p:cNvPr id="385" name="Process 384"/>
          <p:cNvSpPr/>
          <p:nvPr/>
        </p:nvSpPr>
        <p:spPr>
          <a:xfrm>
            <a:off x="10731026" y="5179985"/>
            <a:ext cx="1263344" cy="3237498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Update the extension recipe, e.g., to deploy an updated version of the extension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6" name="Oval 385"/>
          <p:cNvSpPr/>
          <p:nvPr/>
        </p:nvSpPr>
        <p:spPr>
          <a:xfrm>
            <a:off x="5234985" y="2905049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7" name="Oval 386"/>
          <p:cNvSpPr/>
          <p:nvPr/>
        </p:nvSpPr>
        <p:spPr>
          <a:xfrm>
            <a:off x="5234985" y="3512246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88" name="Oval 387"/>
          <p:cNvSpPr/>
          <p:nvPr/>
        </p:nvSpPr>
        <p:spPr>
          <a:xfrm>
            <a:off x="3469360" y="3101884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8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89" name="Oval 388"/>
          <p:cNvSpPr/>
          <p:nvPr/>
        </p:nvSpPr>
        <p:spPr>
          <a:xfrm>
            <a:off x="4787520" y="4496382"/>
            <a:ext cx="28848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8.1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390" name="Curved Connector 142"/>
          <p:cNvCxnSpPr>
            <a:stCxn id="298" idx="4"/>
            <a:endCxn id="357" idx="0"/>
          </p:cNvCxnSpPr>
          <p:nvPr/>
        </p:nvCxnSpPr>
        <p:spPr>
          <a:xfrm>
            <a:off x="2952347" y="2996695"/>
            <a:ext cx="283" cy="20120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Oval 390"/>
          <p:cNvSpPr/>
          <p:nvPr/>
        </p:nvSpPr>
        <p:spPr>
          <a:xfrm>
            <a:off x="6800944" y="3506736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6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92" name="Oval 391"/>
          <p:cNvSpPr/>
          <p:nvPr/>
        </p:nvSpPr>
        <p:spPr>
          <a:xfrm>
            <a:off x="8869168" y="5666083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9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93" name="Oval 392"/>
          <p:cNvSpPr/>
          <p:nvPr/>
        </p:nvSpPr>
        <p:spPr>
          <a:xfrm>
            <a:off x="10073106" y="6706842"/>
            <a:ext cx="255388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10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94" name="Oval 393"/>
          <p:cNvSpPr/>
          <p:nvPr/>
        </p:nvSpPr>
        <p:spPr>
          <a:xfrm>
            <a:off x="8542034" y="6701720"/>
            <a:ext cx="228938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95" name="Oval 394"/>
          <p:cNvSpPr/>
          <p:nvPr/>
        </p:nvSpPr>
        <p:spPr>
          <a:xfrm>
            <a:off x="3523298" y="4889001"/>
            <a:ext cx="28848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8</a:t>
            </a:r>
            <a:r>
              <a:rPr lang="en-US" sz="1100" dirty="0" smtClean="0">
                <a:solidFill>
                  <a:srgbClr val="000000"/>
                </a:solidFill>
              </a:rPr>
              <a:t>.2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96" name="Oval 395"/>
          <p:cNvSpPr/>
          <p:nvPr/>
        </p:nvSpPr>
        <p:spPr>
          <a:xfrm>
            <a:off x="3661384" y="5779399"/>
            <a:ext cx="260580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4730761" y="7679356"/>
            <a:ext cx="353401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13.1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98" name="Oval 397"/>
          <p:cNvSpPr/>
          <p:nvPr/>
        </p:nvSpPr>
        <p:spPr>
          <a:xfrm>
            <a:off x="3218272" y="8104408"/>
            <a:ext cx="35804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13.2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9353123" y="8146276"/>
            <a:ext cx="227367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14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01" name="Folded Corner 400"/>
          <p:cNvSpPr/>
          <p:nvPr/>
        </p:nvSpPr>
        <p:spPr>
          <a:xfrm>
            <a:off x="1838934" y="8549812"/>
            <a:ext cx="9267438" cy="43254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Process 401"/>
          <p:cNvSpPr/>
          <p:nvPr/>
        </p:nvSpPr>
        <p:spPr>
          <a:xfrm>
            <a:off x="2896779" y="8627468"/>
            <a:ext cx="1253038" cy="227035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utomated 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Process 403"/>
          <p:cNvSpPr/>
          <p:nvPr/>
        </p:nvSpPr>
        <p:spPr>
          <a:xfrm>
            <a:off x="4557545" y="8627468"/>
            <a:ext cx="1253038" cy="23683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ser 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Data 404"/>
          <p:cNvSpPr/>
          <p:nvPr/>
        </p:nvSpPr>
        <p:spPr>
          <a:xfrm>
            <a:off x="6141155" y="8627468"/>
            <a:ext cx="1284347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Git</a:t>
            </a:r>
            <a:r>
              <a:rPr lang="en-US" sz="1000" dirty="0" smtClean="0">
                <a:solidFill>
                  <a:srgbClr val="FFFFFF"/>
                </a:solidFill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</a:rPr>
              <a:t>reposotiry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6" name="Oval 405"/>
          <p:cNvSpPr/>
          <p:nvPr/>
        </p:nvSpPr>
        <p:spPr>
          <a:xfrm>
            <a:off x="7593536" y="8663941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407" name="Oval 406"/>
          <p:cNvSpPr/>
          <p:nvPr/>
        </p:nvSpPr>
        <p:spPr>
          <a:xfrm>
            <a:off x="5690642" y="8746462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408" name="Oval 407"/>
          <p:cNvSpPr/>
          <p:nvPr/>
        </p:nvSpPr>
        <p:spPr>
          <a:xfrm>
            <a:off x="4029876" y="8754733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410" name="Rectangle 409"/>
          <p:cNvSpPr/>
          <p:nvPr/>
        </p:nvSpPr>
        <p:spPr>
          <a:xfrm>
            <a:off x="7721498" y="8559426"/>
            <a:ext cx="1053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dirty="0">
                <a:solidFill>
                  <a:prstClr val="black"/>
                </a:solidFill>
              </a:rPr>
              <a:t>o</a:t>
            </a:r>
            <a:r>
              <a:rPr lang="en-US" sz="1000" dirty="0" smtClean="0">
                <a:solidFill>
                  <a:prstClr val="black"/>
                </a:solidFill>
              </a:rPr>
              <a:t>rder in which actions occur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11" name="Process 410"/>
          <p:cNvSpPr/>
          <p:nvPr/>
        </p:nvSpPr>
        <p:spPr>
          <a:xfrm>
            <a:off x="1836571" y="8548050"/>
            <a:ext cx="779345" cy="219629"/>
          </a:xfrm>
          <a:prstGeom prst="flowChartProcess">
            <a:avLst/>
          </a:prstGeom>
          <a:solidFill>
            <a:srgbClr val="FFFFFF"/>
          </a:solidFill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Legend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12" name="Decision 411"/>
          <p:cNvSpPr/>
          <p:nvPr/>
        </p:nvSpPr>
        <p:spPr>
          <a:xfrm>
            <a:off x="9047674" y="8589412"/>
            <a:ext cx="456712" cy="240566"/>
          </a:xfrm>
          <a:prstGeom prst="flowChartDecision">
            <a:avLst/>
          </a:prstGeom>
          <a:solidFill>
            <a:srgbClr val="D9969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9439992" y="8550892"/>
            <a:ext cx="306169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o</a:t>
            </a:r>
            <a:endParaRPr lang="en-US" sz="900" dirty="0"/>
          </a:p>
        </p:txBody>
      </p:sp>
      <p:sp>
        <p:nvSpPr>
          <p:cNvPr id="415" name="Rectangle 414"/>
          <p:cNvSpPr/>
          <p:nvPr/>
        </p:nvSpPr>
        <p:spPr>
          <a:xfrm>
            <a:off x="9231114" y="8769669"/>
            <a:ext cx="339475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sp>
        <p:nvSpPr>
          <p:cNvPr id="416" name="Rectangle 415"/>
          <p:cNvSpPr/>
          <p:nvPr/>
        </p:nvSpPr>
        <p:spPr>
          <a:xfrm>
            <a:off x="9115269" y="8635399"/>
            <a:ext cx="377026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cxnSp>
        <p:nvCxnSpPr>
          <p:cNvPr id="417" name="Curved Connector 142"/>
          <p:cNvCxnSpPr>
            <a:stCxn id="412" idx="3"/>
          </p:cNvCxnSpPr>
          <p:nvPr/>
        </p:nvCxnSpPr>
        <p:spPr>
          <a:xfrm>
            <a:off x="9504386" y="8709695"/>
            <a:ext cx="24177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142"/>
          <p:cNvCxnSpPr>
            <a:stCxn id="412" idx="2"/>
          </p:cNvCxnSpPr>
          <p:nvPr/>
        </p:nvCxnSpPr>
        <p:spPr>
          <a:xfrm>
            <a:off x="9276030" y="8829978"/>
            <a:ext cx="0" cy="13810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" name="Rectangle 418"/>
          <p:cNvSpPr/>
          <p:nvPr/>
        </p:nvSpPr>
        <p:spPr>
          <a:xfrm>
            <a:off x="9593937" y="8563256"/>
            <a:ext cx="1053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dirty="0" smtClean="0">
                <a:solidFill>
                  <a:prstClr val="black"/>
                </a:solidFill>
              </a:rPr>
              <a:t>Automated decision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462</Words>
  <Application>Microsoft Macintosh PowerPoint</Application>
  <PresentationFormat>Custom</PresentationFormat>
  <Paragraphs>153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101</cp:revision>
  <dcterms:created xsi:type="dcterms:W3CDTF">2017-09-06T00:31:25Z</dcterms:created>
  <dcterms:modified xsi:type="dcterms:W3CDTF">2019-10-16T23:23:55Z</dcterms:modified>
</cp:coreProperties>
</file>