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29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607AB1-D5F1-43C3-937E-53838FF1F64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0D312D-7276-480C-832D-859DE254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7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Qvy06iemxjTh3QIYdRoLQJPSDiDmP_MQdI9scMNjUK4/edit#gid=11064468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FBED-4945-4A85-90A9-F93B6670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14166"/>
            <a:ext cx="9440034" cy="1828801"/>
          </a:xfrm>
        </p:spPr>
        <p:txBody>
          <a:bodyPr/>
          <a:lstStyle/>
          <a:p>
            <a:r>
              <a:rPr lang="en-US" dirty="0" err="1"/>
              <a:t>XamineRIS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9B3A3-A514-4B1B-9B2C-EB764E4D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101009"/>
            <a:ext cx="9440034" cy="3207026"/>
          </a:xfrm>
        </p:spPr>
        <p:txBody>
          <a:bodyPr>
            <a:normAutofit/>
          </a:bodyPr>
          <a:lstStyle/>
          <a:p>
            <a:r>
              <a:rPr lang="en-US" dirty="0"/>
              <a:t>Spring 2021 – Software Engineering</a:t>
            </a:r>
          </a:p>
          <a:p>
            <a:endParaRPr lang="en-US" dirty="0"/>
          </a:p>
          <a:p>
            <a:r>
              <a:rPr lang="en-US" dirty="0"/>
              <a:t>Team 7 </a:t>
            </a:r>
          </a:p>
          <a:p>
            <a:r>
              <a:rPr lang="en-US" dirty="0"/>
              <a:t>Nicholas Burns, Michael Galicia, Jiovany Reyes, &amp; Ethan Tinsley</a:t>
            </a:r>
          </a:p>
        </p:txBody>
      </p:sp>
    </p:spTree>
    <p:extLst>
      <p:ext uri="{BB962C8B-B14F-4D97-AF65-F5344CB8AC3E}">
        <p14:creationId xmlns:p14="http://schemas.microsoft.com/office/powerpoint/2010/main" val="382594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7D2-D687-44CD-9F07-B9D47C4B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695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28BB2-AF1F-4FF3-86BD-594FE56C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463" y="1732449"/>
            <a:ext cx="5797829" cy="4860856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– Technician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has access to checked-in patient's table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has access to patient information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has ability to add and remove images to the patient's order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prompted with a warning if no images selected when trying to finalize a report.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can finalize reports to send to radiologist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 notified when patient is checked in and assigned to their team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4E10AD-D6C5-483A-B005-7FE4CEF3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1" y="1732449"/>
            <a:ext cx="5812645" cy="4860856"/>
          </a:xfrm>
        </p:spPr>
        <p:txBody>
          <a:bodyPr>
            <a:normAutofit fontScale="925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– Radiologist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has access to reports sent over by the technician team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can download images contained in a report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is notified when a report is ready for analysis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can see patient information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can write in submittable text box.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can save an analysis without submitting it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Radiologist can submit completed analysis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4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7D2-D687-44CD-9F07-B9D47C4B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41158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28BB2-AF1F-4FF3-86BD-594FE56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732449"/>
            <a:ext cx="11566358" cy="4684393"/>
          </a:xfrm>
        </p:spPr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– System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page displays thumbnails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allows for common image files for images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edit and view patient information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see patients current and past orders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 a warning when patient allergies/ health implications interfere with lab materials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is able to log in via home screen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is able to log out via nav bar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users are able to access admin backend via navbar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see who is currently signed in from the navbar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292E-4A41-4FC3-8B56-70900987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56674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developed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70792-4373-4FB7-B58F-7223C1BA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42" y="1312185"/>
            <a:ext cx="8496665" cy="52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46D1-7A2D-4AB8-890D-F580DDA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4901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3C5BB-E10E-4779-818E-1477569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91" y="1989123"/>
            <a:ext cx="11646569" cy="4058751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Throughout this semester we have learned a lot from this project. This project has taught us how to use various applications such as GitHub,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Jira, Diagram Builder, MySQL and etc. All those applications have taught us a lot over the past couple of weeks but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really taught us the most. We were not very familiar with building GUI’s until we got familiar with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application.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WindowBuilder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helps you create GUI’s by selecting components and dragging them over to a window. Once the components were dragged over, it would generate the code for you.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believe something that could empower the future team is having set communication expectations, knowing one another’s strengths and weaknesses and additional team members. I think these 3 ways could really help the team by distributing the work evenly or distributing the work based on their skills and previous work.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6EC1-D039-4683-83CB-47D4696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159E-6042-4A04-B0B7-15C33A05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944481"/>
            <a:ext cx="5060497" cy="40587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eam members and their respective responsibilities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Planning and Organization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endParaRPr lang="en-US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A235-C34A-45FE-B147-D37B6D0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944481"/>
            <a:ext cx="5064665" cy="4058751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functionalities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developed system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70CAA-395F-4FB7-B36D-BD1C66A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eam members and their respective responsibilities 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C1367F-FF43-4094-A6A0-697B1369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2203447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Nicholas Burns</a:t>
            </a:r>
          </a:p>
          <a:p>
            <a:pPr lvl="1"/>
            <a:r>
              <a:rPr lang="en-US" dirty="0"/>
              <a:t>Develop Methodology</a:t>
            </a:r>
          </a:p>
          <a:p>
            <a:pPr lvl="1"/>
            <a:r>
              <a:rPr lang="en-US" dirty="0"/>
              <a:t>Requirements and tool gathering</a:t>
            </a:r>
          </a:p>
          <a:p>
            <a:pPr lvl="1"/>
            <a:r>
              <a:rPr lang="en-US" dirty="0"/>
              <a:t>Implement technician section</a:t>
            </a:r>
          </a:p>
          <a:p>
            <a:pPr lvl="1"/>
            <a:r>
              <a:rPr lang="en-US" dirty="0"/>
              <a:t>Implement receptionist section</a:t>
            </a:r>
          </a:p>
          <a:p>
            <a:pPr lvl="1"/>
            <a:r>
              <a:rPr lang="en-US" dirty="0"/>
              <a:t>UML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F29204-A301-4F6F-B541-C598C8BA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2203447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Ethan Tinsley</a:t>
            </a:r>
          </a:p>
          <a:p>
            <a:pPr lvl="1"/>
            <a:r>
              <a:rPr lang="en-US" dirty="0"/>
              <a:t>Develop Methodology</a:t>
            </a:r>
          </a:p>
          <a:p>
            <a:pPr lvl="1"/>
            <a:r>
              <a:rPr lang="en-US" dirty="0"/>
              <a:t>Requirements and tool gathering</a:t>
            </a:r>
          </a:p>
          <a:p>
            <a:pPr lvl="1"/>
            <a:r>
              <a:rPr lang="en-US" dirty="0"/>
              <a:t>Implement Referring Doctor section</a:t>
            </a:r>
          </a:p>
          <a:p>
            <a:pPr lvl="1"/>
            <a:r>
              <a:rPr lang="en-US" dirty="0"/>
              <a:t>Implement receptionist section</a:t>
            </a:r>
          </a:p>
          <a:p>
            <a:pPr lvl="1"/>
            <a:r>
              <a:rPr lang="en-US" dirty="0"/>
              <a:t>Testing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2A6DCCB-078C-4EB7-B64D-0564744F5B04}"/>
              </a:ext>
            </a:extLst>
          </p:cNvPr>
          <p:cNvSpPr txBox="1">
            <a:spLocks/>
          </p:cNvSpPr>
          <p:nvPr/>
        </p:nvSpPr>
        <p:spPr>
          <a:xfrm>
            <a:off x="913794" y="4096316"/>
            <a:ext cx="5060497" cy="23889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Michael Galicia</a:t>
            </a:r>
          </a:p>
          <a:p>
            <a:pPr lvl="1"/>
            <a:r>
              <a:rPr lang="en-US" dirty="0"/>
              <a:t>Develop Methodology</a:t>
            </a:r>
          </a:p>
          <a:p>
            <a:pPr lvl="1"/>
            <a:r>
              <a:rPr lang="en-US" dirty="0"/>
              <a:t>Requirements and tool gathering</a:t>
            </a:r>
          </a:p>
          <a:p>
            <a:pPr lvl="1"/>
            <a:r>
              <a:rPr lang="en-US" dirty="0"/>
              <a:t>Sequence Diagram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90F6E02-71DA-4BA7-9CB3-6E87480599A8}"/>
              </a:ext>
            </a:extLst>
          </p:cNvPr>
          <p:cNvSpPr txBox="1">
            <a:spLocks/>
          </p:cNvSpPr>
          <p:nvPr/>
        </p:nvSpPr>
        <p:spPr>
          <a:xfrm>
            <a:off x="6202891" y="4096316"/>
            <a:ext cx="5060497" cy="23889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Jiovany Reyes</a:t>
            </a:r>
          </a:p>
          <a:p>
            <a:pPr lvl="1"/>
            <a:r>
              <a:rPr lang="en-US" dirty="0"/>
              <a:t>Develop Methodology</a:t>
            </a:r>
          </a:p>
          <a:p>
            <a:pPr lvl="1"/>
            <a:r>
              <a:rPr lang="en-US" dirty="0"/>
              <a:t>Requirements and tool gathering</a:t>
            </a:r>
          </a:p>
          <a:p>
            <a:pPr lvl="1"/>
            <a:r>
              <a:rPr lang="en-US" dirty="0"/>
              <a:t>Workflow Diagram</a:t>
            </a:r>
          </a:p>
          <a:p>
            <a:pPr lvl="1"/>
            <a:r>
              <a:rPr lang="en-US" dirty="0"/>
              <a:t>Presentation preparation </a:t>
            </a:r>
          </a:p>
          <a:p>
            <a:pPr lvl="1"/>
            <a:r>
              <a:rPr lang="en-US" dirty="0"/>
              <a:t>Team meetings </a:t>
            </a:r>
          </a:p>
        </p:txBody>
      </p:sp>
    </p:spTree>
    <p:extLst>
      <p:ext uri="{BB962C8B-B14F-4D97-AF65-F5344CB8AC3E}">
        <p14:creationId xmlns:p14="http://schemas.microsoft.com/office/powerpoint/2010/main" val="4777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D94B-DBEA-467A-AB61-F145359B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709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372CC5-8F62-42B3-813F-6160925F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89" y="1251186"/>
            <a:ext cx="11438021" cy="1331592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Reverse engineer our healthcare clinic’s current Radiology Information System (RIS) using Java. The new system supports the clinic’s various medical services, including its end-to-end radiology service.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40B47E-CDB3-40C3-9019-99C0B314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179" y="2582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A051814-E2BE-4E11-995A-8101ABD78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71856"/>
              </p:ext>
            </p:extLst>
          </p:nvPr>
        </p:nvGraphicFramePr>
        <p:xfrm>
          <a:off x="2358189" y="2061318"/>
          <a:ext cx="7475621" cy="462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189" y="2061318"/>
                        <a:ext cx="7475621" cy="462263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17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57B-FE80-4A30-924D-2C56710E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Planning and Organization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DDB6F-02DA-4410-A266-C16AF8DE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732449"/>
            <a:ext cx="11421979" cy="405875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a standard Software Engineering process to plan our development of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Gathering: See included media for our requirements list.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Prototype: Materials provided in included media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Design: See the next few pages for our ERD and Workflow diagram, used to plan out our data.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Implementation: See included media for our full, documented codebase.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Testing: Testing report included in media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506E-C68B-4F22-8BB1-84337F2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DF06-6D41-4553-8DEC-2097D729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30681"/>
            <a:ext cx="10353762" cy="753979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>
                <a:hlinkClick r:id="rId2"/>
              </a:rPr>
              <a:t>https://docs.google.com/spreadsheets/d/1Qvy06iemxjTh3QIYdRoLQJPSDiDmP_MQdI9scMNjUK4/edit#gid=1106446841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A8090-0391-490B-920E-AC43FAC5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1580050"/>
            <a:ext cx="4572638" cy="357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1763B-C08B-41B8-9B48-68A3EF802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1" r="9354"/>
          <a:stretch/>
        </p:blipFill>
        <p:spPr>
          <a:xfrm>
            <a:off x="6694919" y="1579630"/>
            <a:ext cx="4572638" cy="35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1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1FE8-3953-494C-B245-4AA81030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244052-D687-4E1A-BFED-7F7CA3D1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580050"/>
            <a:ext cx="11357811" cy="4852833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Patient: A record holding a single patient’s history, information, and orders.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Order:  A single referral order placed by Referring Dr. user and updated through flow of the program.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Image: A single file, with associated label and other details.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Team: An organizational tool to separate RIS staff into teams for assignment for orders.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Modality Option: A list of options for modality available in the RIS clinic.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Record holding information for a single user, username, password, permission etc.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Permission: Holds records for permissions levels and their associated variables.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964E-27F8-47F3-BD91-E7B7F34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br>
              <a:rPr lang="en-US" sz="4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AE220-6511-4578-B88F-F77EC879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580050"/>
            <a:ext cx="11211339" cy="481412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Jira to track our requirements and tasks.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used discord to communicate and have full meetings. Also used for notes, resource posting, and a help channel.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io: This tool was used to develop our workflow diagram and ERD, to have a good visual guide for our requirements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Creately.com UML Diagram tool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to create UML class diagram for our program structure.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 IDE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 used by all members. Used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WindowBuilder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plugin to design and implement our GUI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for code storage and sharing between project members, also where docs were stored.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Server and Workbench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to create and utilize database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7D2-D687-44CD-9F07-B9D47C4B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1053"/>
            <a:ext cx="10353762" cy="9704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28BB2-AF1F-4FF3-86BD-594FE56CB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1732449"/>
            <a:ext cx="5669492" cy="4860856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– Receptionist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view todays appointments in “Today’s appointments” sections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check-in patients from the “Today’s appointments” section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check-in patients including allocating proper room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view appointments that lack a time and date (IE unscheduled appointments)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give a date and time to unscheduled appointments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Receptionist can view patient’s medical history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4E10AD-D6C5-483A-B005-7FE4CEF3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669492" cy="4860856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– Referring Doctor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is able to create new patient record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is able to submit patient information, ailment, and modality needed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is able to search patients based off of age (birthdate) to create a new order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is able to select existing patients to create a new order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can see current orders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can see when reports were filed and by whom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is notified when an order is completed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can see completed orders 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 can email the link in order to view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52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5384</TotalTime>
  <Words>1033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Calisto MT</vt:lpstr>
      <vt:lpstr>Times New Roman</vt:lpstr>
      <vt:lpstr>Wingdings</vt:lpstr>
      <vt:lpstr>Wingdings 2</vt:lpstr>
      <vt:lpstr>Slate</vt:lpstr>
      <vt:lpstr>Picture (Metafile)</vt:lpstr>
      <vt:lpstr>XamineRIS</vt:lpstr>
      <vt:lpstr>Table of Contents</vt:lpstr>
      <vt:lpstr>Team members and their respective responsibilities  </vt:lpstr>
      <vt:lpstr>Project description </vt:lpstr>
      <vt:lpstr>Project Planning and Organization </vt:lpstr>
      <vt:lpstr>Project schedule  </vt:lpstr>
      <vt:lpstr>Project deliverables </vt:lpstr>
      <vt:lpstr>Tools used </vt:lpstr>
      <vt:lpstr>Project functionalities</vt:lpstr>
      <vt:lpstr>Project functionalities</vt:lpstr>
      <vt:lpstr>Project functionalities</vt:lpstr>
      <vt:lpstr>Architecture of the developed system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XamineRIS</dc:title>
  <dc:creator>Jiovany Reyes (JAREYE9364)</dc:creator>
  <cp:lastModifiedBy>Jiovany Reyes (JAREYE9364)</cp:lastModifiedBy>
  <cp:revision>20</cp:revision>
  <dcterms:created xsi:type="dcterms:W3CDTF">2021-04-07T15:42:12Z</dcterms:created>
  <dcterms:modified xsi:type="dcterms:W3CDTF">2021-04-14T02:53:59Z</dcterms:modified>
</cp:coreProperties>
</file>