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000372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C:\Documents and Settings\User\diplom_report\algor\tableRec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552147" cy="521497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000760" y="1857364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  <a:endCxn id="20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  <a:endCxn id="20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215370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02235"/>
            <a:ext cx="7072362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0856" y="5643578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588195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6478587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3929090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357430"/>
            <a:ext cx="3143272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1714488"/>
            <a:ext cx="3571900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6572264" y="1285860"/>
            <a:ext cx="200029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6643702" y="3500438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714752"/>
            <a:ext cx="3219899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7620" y="1071546"/>
            <a:ext cx="135732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71546"/>
            <a:ext cx="785818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3929090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928934"/>
            <a:ext cx="3571880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910" y="4000504"/>
            <a:ext cx="72152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4000528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4857752" y="1285860"/>
            <a:ext cx="4071966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568" y="1214422"/>
            <a:ext cx="337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178592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57430"/>
            <a:ext cx="430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9088" y="3733388"/>
            <a:ext cx="2809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0" y="4549984"/>
            <a:ext cx="33200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5523" y="5643578"/>
            <a:ext cx="30964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071934" y="3357562"/>
            <a:ext cx="1417154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006392" y="4232638"/>
            <a:ext cx="1227338" cy="63119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3786183" y="5286388"/>
            <a:ext cx="1559341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3071834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86" y="1512873"/>
            <a:ext cx="3546037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1604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0760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802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15594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643174" y="1928802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214942" y="4311975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28794" y="3786190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70331" y="3602469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214290"/>
            <a:ext cx="5972188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00364" y="3436623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1934166"/>
            <a:ext cx="642942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свещени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икроклимат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изуальных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параметр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устройства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отображения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857232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4274114"/>
            <a:ext cx="623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4929198"/>
            <a:ext cx="530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357562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626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000760" y="1561446"/>
            <a:ext cx="2786082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14950"/>
            <a:ext cx="7186634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4857760"/>
            <a:ext cx="681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847198"/>
            <a:ext cx="2915222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  <a:endCxn id="8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  <a:endCxn id="8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428596" y="3500438"/>
          <a:ext cx="2643206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3" name="Picture 3" descr="C:\Users\nwcfang\diplom_report\algor\ini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357298"/>
            <a:ext cx="4643470" cy="5381788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28596" y="1844990"/>
          <a:ext cx="4000528" cy="1226820"/>
        </p:xfrm>
        <a:graphic>
          <a:graphicData uri="http://schemas.openxmlformats.org/drawingml/2006/table">
            <a:tbl>
              <a:tblPr/>
              <a:tblGrid>
                <a:gridCol w="1143008"/>
                <a:gridCol w="214314"/>
                <a:gridCol w="2643206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600201"/>
            <a:ext cx="8929718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720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случае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2786050" y="4752995"/>
          <a:ext cx="6096000" cy="1533525"/>
        </p:xfrm>
        <a:graphic>
          <a:graphicData uri="http://schemas.openxmlformats.org/drawingml/2006/table">
            <a:tbl>
              <a:tblPr/>
              <a:tblGrid>
                <a:gridCol w="1029131"/>
                <a:gridCol w="5066869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3504" y="4324367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42" name="Блок-схема: знак завершения 41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3" name="Блок-схема: знак завершения 42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4" name="Блок-схема: знак завершения 43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5" name="Блок-схема: знак завершения 44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6" name="Shape 45"/>
          <p:cNvCxnSpPr>
            <a:stCxn id="42" idx="0"/>
            <a:endCxn id="43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6"/>
          <p:cNvCxnSpPr>
            <a:stCxn id="42" idx="3"/>
            <a:endCxn id="44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44" idx="3"/>
            <a:endCxn id="45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0"/>
          <p:cNvCxnSpPr>
            <a:stCxn id="44" idx="0"/>
            <a:endCxn id="43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5" idx="0"/>
            <a:endCxn id="43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229" y="1316466"/>
            <a:ext cx="4214842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6" name="Shape 25"/>
          <p:cNvCxnSpPr>
            <a:stCxn id="18" idx="0"/>
            <a:endCxn id="20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18" idx="3"/>
            <a:endCxn id="22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22" idx="3"/>
            <a:endCxn id="24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0"/>
          <p:cNvCxnSpPr>
            <a:stCxn id="22" idx="0"/>
            <a:endCxn id="20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4" idx="0"/>
            <a:endCxn id="20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2773916"/>
            <a:ext cx="20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1415465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4942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3085" y="2795620"/>
            <a:ext cx="575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14" y="1689075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Аварийное завершает работу приложения,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00034" y="3554736"/>
          <a:ext cx="30003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2214578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14348" y="3214686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714876" y="4214818"/>
          <a:ext cx="4071966" cy="145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03"/>
                <a:gridCol w="3070663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14348" y="4714884"/>
            <a:ext cx="2941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3438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00034" y="5035886"/>
          <a:ext cx="33575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500330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485253" y="1478149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8" name="Блок-схема: знак завершения 2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9" name="Блок-схема: знак завершения 28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31" name="Блок-схема: знак завершения 30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32" name="Блок-схема: знак завершения 31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3" name="Shape 32"/>
          <p:cNvCxnSpPr>
            <a:stCxn id="28" idx="0"/>
            <a:endCxn id="29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8" idx="3"/>
            <a:endCxn id="31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кругленная соединительная линия 34"/>
          <p:cNvCxnSpPr>
            <a:stCxn id="31" idx="3"/>
            <a:endCxn id="32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0"/>
          <p:cNvCxnSpPr>
            <a:stCxn id="31" idx="0"/>
            <a:endCxn id="29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2" idx="0"/>
            <a:endCxn id="29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204739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54772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4976352"/>
            <a:ext cx="4756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214942" y="2547460"/>
          <a:ext cx="3662045" cy="3018536"/>
        </p:xfrm>
        <a:graphic>
          <a:graphicData uri="http://schemas.openxmlformats.org/drawingml/2006/table">
            <a:tbl>
              <a:tblPr/>
              <a:tblGrid>
                <a:gridCol w="655320"/>
                <a:gridCol w="30067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00694" y="1857364"/>
            <a:ext cx="319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Блок-схема: знак завершения 2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9" name="Блок-схема: знак завершения 28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30" name="Блок-схема: знак завершения 29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31" name="Блок-схема: знак завершения 30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2" name="Shape 31"/>
          <p:cNvCxnSpPr>
            <a:stCxn id="28" idx="0"/>
            <a:endCxn id="29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8" idx="3"/>
            <a:endCxn id="30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30" idx="3"/>
            <a:endCxn id="31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0"/>
          <p:cNvCxnSpPr>
            <a:stCxn id="30" idx="0"/>
            <a:endCxn id="29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1" idx="0"/>
            <a:endCxn id="29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2305050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053" y="1357297"/>
            <a:ext cx="1805329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857620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929058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369395" y="2997488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357515" y="3531462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7" name="Блок-схема: знак завершения 26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2" name="Shape 31"/>
          <p:cNvCxnSpPr>
            <a:stCxn id="22" idx="0"/>
            <a:endCxn id="24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2" idx="3"/>
            <a:endCxn id="26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6" idx="3"/>
            <a:endCxn id="27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0"/>
          <p:cNvCxnSpPr>
            <a:stCxn id="26" idx="0"/>
            <a:endCxn id="24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27" idx="0"/>
            <a:endCxn id="24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1131</Words>
  <Application>Microsoft Office PowerPoint</Application>
  <PresentationFormat>Экран (4:3)</PresentationFormat>
  <Paragraphs>269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239</cp:revision>
  <dcterms:created xsi:type="dcterms:W3CDTF">2012-12-13T11:17:35Z</dcterms:created>
  <dcterms:modified xsi:type="dcterms:W3CDTF">2012-12-16T01:15:25Z</dcterms:modified>
</cp:coreProperties>
</file>