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CF290-7567-4747-B5A9-594FD8074315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77B00-A22F-49F0-8DA4-FC4987D67C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77B00-A22F-49F0-8DA4-FC4987D67C6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77B00-A22F-49F0-8DA4-FC4987D67C6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CA5-08C6-4B39-840C-1233B609C8A2}" type="datetimeFigureOut">
              <a:rPr lang="ru-RU" smtClean="0"/>
              <a:pPr/>
              <a:t>12.12.2012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FE57-5FDF-411A-8F30-F12373E82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+mn-lt"/>
                <a:cs typeface="Times New Roman" pitchFamily="18" charset="0"/>
              </a:rPr>
              <a:t>Разработка программного обеспечения для управления модулем выпрямителя и корректора и системного тестера системы преобразования электроэнергии</a:t>
            </a:r>
            <a:endParaRPr lang="ru-RU" sz="2000" dirty="0">
              <a:latin typeface="+mn-lt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42886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ДИПЛОМНАЯ РАБОТА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специальности 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285852" y="450057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Дипломант: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студент </a:t>
            </a:r>
            <a:r>
              <a:rPr kumimoji="0" lang="ru-RU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Гёзалян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З.В.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baseline="0" dirty="0" smtClean="0">
                <a:latin typeface="Times New Roman" pitchFamily="18" charset="0"/>
                <a:cs typeface="Times New Roman" pitchFamily="18" charset="0"/>
              </a:rPr>
              <a:t>Руководитель: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доцент, к.т.н. Новиков П.В.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25602" name="Visio" r:id="rId3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-1" y="214290"/>
          <a:ext cx="9036349" cy="6429420"/>
        </p:xfrm>
        <a:graphic>
          <a:graphicData uri="http://schemas.openxmlformats.org/presentationml/2006/ole">
            <p:oleObj spid="_x0000_s26629" name="Visio" r:id="rId3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27650" name="Visio" r:id="rId3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0" y="214290"/>
          <a:ext cx="9031326" cy="6429420"/>
        </p:xfrm>
        <a:graphic>
          <a:graphicData uri="http://schemas.openxmlformats.org/presentationml/2006/ole">
            <p:oleObj spid="_x0000_s28674" name="Visio" r:id="rId3" imgW="10166453" imgH="723789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642918"/>
            <a:ext cx="6115792" cy="3455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29698" name="Visio" r:id="rId4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28604"/>
            <a:ext cx="6346125" cy="40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30722" name="Visio" r:id="rId4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71480"/>
            <a:ext cx="6286544" cy="38576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31746" name="Visio" r:id="rId4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32770" name="Visio" r:id="rId3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7422" y="642918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Экономическая часть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1357298"/>
            <a:ext cx="6500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Показатель экономической эффективности – 4,3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2976" y="1928802"/>
            <a:ext cx="406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Срок окупаемости – 3 месяца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852" y="2928934"/>
            <a:ext cx="6818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Охрана труда и окружающей среды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3714752"/>
            <a:ext cx="853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микроклимата в помещении и меры по его улучшению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4286256"/>
            <a:ext cx="8674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Электрический ток и меры по защите инженеров от поражения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4929198"/>
            <a:ext cx="7267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Источники шума в помещении и меры по снижению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воздействия шума на инженеров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2055" name="Visio" r:id="rId4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-24"/>
            <a:ext cx="796383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0" y="214290"/>
          <a:ext cx="9036350" cy="6429420"/>
        </p:xfrm>
        <a:graphic>
          <a:graphicData uri="http://schemas.openxmlformats.org/presentationml/2006/ole">
            <p:oleObj spid="_x0000_s3077" name="Visio" r:id="rId4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4098" name="Visio" r:id="rId3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57166"/>
            <a:ext cx="6310329" cy="45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0" y="214290"/>
          <a:ext cx="9036348" cy="6429420"/>
        </p:xfrm>
        <a:graphic>
          <a:graphicData uri="http://schemas.openxmlformats.org/presentationml/2006/ole">
            <p:oleObj spid="_x0000_s5123" name="Visio" r:id="rId4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6146" name="Visio" r:id="rId3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7170" name="Visio" r:id="rId3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571480"/>
            <a:ext cx="5429288" cy="366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8195" name="Visio" r:id="rId4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214290"/>
            <a:ext cx="4643470" cy="459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0" y="214290"/>
          <a:ext cx="9036349" cy="6429420"/>
        </p:xfrm>
        <a:graphic>
          <a:graphicData uri="http://schemas.openxmlformats.org/presentationml/2006/ole">
            <p:oleObj spid="_x0000_s9219" name="Visio" r:id="rId5" imgW="10166453" imgH="723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96</Words>
  <Application>Microsoft Office PowerPoint</Application>
  <PresentationFormat>Экран (4:3)</PresentationFormat>
  <Paragraphs>16</Paragraphs>
  <Slides>18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Документ Microsoft Office Visio</vt:lpstr>
      <vt:lpstr>Разработка программного обеспечения для управления модулем выпрямителя и корректора и системного тестера системы преобразования электроэнергии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Zurik</dc:creator>
  <cp:lastModifiedBy>Zurik</cp:lastModifiedBy>
  <cp:revision>63</cp:revision>
  <dcterms:created xsi:type="dcterms:W3CDTF">2012-12-09T15:35:06Z</dcterms:created>
  <dcterms:modified xsi:type="dcterms:W3CDTF">2012-12-11T21:53:09Z</dcterms:modified>
</cp:coreProperties>
</file>