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0A23-415D-4AC1-8AEB-3F5404F43276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429000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5715016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доцент,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404813"/>
            <a:ext cx="1492232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28604"/>
            <a:ext cx="1220549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12</cp:revision>
  <dcterms:created xsi:type="dcterms:W3CDTF">2012-12-13T11:17:35Z</dcterms:created>
  <dcterms:modified xsi:type="dcterms:W3CDTF">2012-12-13T12:30:48Z</dcterms:modified>
</cp:coreProperties>
</file>