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590" y="-2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877" y="1428736"/>
            <a:ext cx="84201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224" y="3000373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33870" y="5143513"/>
            <a:ext cx="533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доц.каф.304,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1071546"/>
            <a:ext cx="1616585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43" y="1071546"/>
            <a:ext cx="1322261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38620" y="635795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771" y="53624"/>
            <a:ext cx="6886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1400" dirty="0" smtClean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400" dirty="0" smtClean="0"/>
              <a:t>ВЫСШЕГО ПРОФЕССИОНАЛЬНОГО ОБРАЗОВАНИЯ</a:t>
            </a:r>
          </a:p>
          <a:p>
            <a:pPr algn="ctr"/>
            <a:r>
              <a:rPr lang="ru-RU" sz="1400" dirty="0" smtClean="0"/>
              <a:t>«МОСКОВСКИЙ АВИАЦИОННЫЙ ИНСТИТУТ</a:t>
            </a:r>
          </a:p>
          <a:p>
            <a:pPr algn="ctr"/>
            <a:r>
              <a:rPr lang="ru-RU" sz="1400" dirty="0" smtClean="0"/>
              <a:t>(национальный исследовательский университет)» МАИ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8" y="3786190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21" name="Скругленная соединительная линия 2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1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wcfang\diplom_report\algor\tableRecord-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96" y="1428736"/>
            <a:ext cx="5628470" cy="5178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642918"/>
            <a:ext cx="8899984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39" y="2402235"/>
            <a:ext cx="7661726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52683" y="5643579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310322" y="542926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40" y="642918"/>
            <a:ext cx="7018469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User\diplom_report\chistovik\pass-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30" y="4653251"/>
            <a:ext cx="3756970" cy="21775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 flipH="1">
            <a:off x="193356" y="4629149"/>
            <a:ext cx="45719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1857364"/>
            <a:ext cx="4256514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68" y="2357431"/>
            <a:ext cx="3405211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4738" y="1714488"/>
            <a:ext cx="3869558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7119953" y="1285860"/>
            <a:ext cx="2166987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7197344" y="3500438"/>
            <a:ext cx="208956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30" y="3714753"/>
            <a:ext cx="3488224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79088" y="1071547"/>
            <a:ext cx="147043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8653" y="1071546"/>
            <a:ext cx="851303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619095" y="1857364"/>
            <a:ext cx="4256514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912" y="2928935"/>
            <a:ext cx="3869537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6486" y="4000504"/>
            <a:ext cx="78165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1000108"/>
            <a:ext cx="4333905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5262564" y="1285860"/>
            <a:ext cx="4411297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4298" y="1214423"/>
            <a:ext cx="33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9952" y="1785927"/>
            <a:ext cx="25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357430"/>
            <a:ext cx="466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3025" y="3733388"/>
            <a:ext cx="2790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2472" y="4549985"/>
            <a:ext cx="33114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3044" y="5643578"/>
            <a:ext cx="3110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411263" y="3357562"/>
            <a:ext cx="1661763" cy="56049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340258" y="4232641"/>
            <a:ext cx="1472214" cy="64051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4101700" y="5286388"/>
            <a:ext cx="1811345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57" y="1500174"/>
            <a:ext cx="3327820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477" y="1512874"/>
            <a:ext cx="3841540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2571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00824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7786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177" y="1559470"/>
            <a:ext cx="286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863438" y="1928803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649520" y="4311976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089528" y="3786190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284526" y="3602469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2571" y="214290"/>
            <a:ext cx="6469870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50395" y="3436624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470398" y="1934166"/>
            <a:ext cx="696520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Освещение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Микроклимат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Визуальных параметры устройства отображения информации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21" y="857233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мероприятий по 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воздействия производственных факторов 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789" y="4274114"/>
            <a:ext cx="619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527" y="4929198"/>
            <a:ext cx="533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 - 0,66 года (≈ 8 месяцев)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906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41704" y="3357562"/>
          <a:ext cx="8822558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11279"/>
                <a:gridCol w="4411279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221" y="2571745"/>
            <a:ext cx="402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86" y="1362662"/>
            <a:ext cx="851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500823" y="1561446"/>
            <a:ext cx="3018256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018221" y="364331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476483" y="3214686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934744" y="2786058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3006" y="2357430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04" y="0"/>
            <a:ext cx="89154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5214950"/>
            <a:ext cx="7785520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1268" y="1928802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9530" y="150017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628024" y="1991310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169763" y="2419938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711501" y="2848566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253239" y="3277194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794977" y="3705822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704" y="4857760"/>
            <a:ext cx="688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Причины,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3" y="1847199"/>
            <a:ext cx="2915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823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380968" y="3143248"/>
          <a:ext cx="2863473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473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80968" y="1428736"/>
          <a:ext cx="4333905" cy="1226820"/>
        </p:xfrm>
        <a:graphic>
          <a:graphicData uri="http://schemas.openxmlformats.org/drawingml/2006/table">
            <a:tbl>
              <a:tblPr/>
              <a:tblGrid>
                <a:gridCol w="1238259"/>
                <a:gridCol w="232173"/>
                <a:gridCol w="2863473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19" idx="3"/>
            <a:endCxn id="22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22" idx="3"/>
            <a:endCxn id="24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0"/>
          <p:cNvCxnSpPr>
            <a:stCxn id="22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4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Блок-схема: знак завершения 29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1" name="Скругленная соединительная линия 3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30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nwcfang\diplom_report\algor\i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182" y="1385094"/>
            <a:ext cx="5313974" cy="5187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32139" y="1600202"/>
            <a:ext cx="9673861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31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32139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139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в случае,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3018221" y="4752996"/>
          <a:ext cx="6604000" cy="1533525"/>
        </p:xfrm>
        <a:graphic>
          <a:graphicData uri="http://schemas.openxmlformats.org/drawingml/2006/table">
            <a:tbl>
              <a:tblPr/>
              <a:tblGrid>
                <a:gridCol w="1114892"/>
                <a:gridCol w="5489108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72130" y="4324368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9" idx="0"/>
            <a:endCxn id="21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9" idx="3"/>
            <a:endCxn id="23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3" idx="3"/>
            <a:endCxn id="25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3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5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знак завершения 31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3" name="Скругленная соединительная линия 32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1" idx="3"/>
            <a:endCxn id="32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415" y="1316466"/>
            <a:ext cx="4566079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19095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3" name="Shape 22"/>
          <p:cNvCxnSpPr>
            <a:stCxn id="15" idx="0"/>
            <a:endCxn id="17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15" idx="3"/>
            <a:endCxn id="19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stCxn id="19" idx="3"/>
            <a:endCxn id="2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0"/>
          <p:cNvCxnSpPr>
            <a:stCxn id="19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знак завершения 3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5" name="Скругленная соединительная линия 3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7" idx="3"/>
            <a:endCxn id="3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1269" y="2773916"/>
            <a:ext cx="22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39" y="1415465"/>
            <a:ext cx="43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9521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0842" y="2795621"/>
            <a:ext cx="579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2174" y="1689076"/>
            <a:ext cx="417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Функция производит аварийное завершение работы приложения и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41704" y="3554736"/>
          <a:ext cx="32504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03"/>
                <a:gridCol w="2399126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73878" y="3214687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5107782" y="4214818"/>
          <a:ext cx="4411297" cy="140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45"/>
                <a:gridCol w="3326552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данных,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73877" y="4714885"/>
            <a:ext cx="29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30392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41703" y="5035886"/>
          <a:ext cx="36373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2708691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942358" y="1478150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39" name="Блок-схема: знак завершения 38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0" name="Блок-схема: знак завершения 39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1" name="Блок-схема: знак завершения 4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49" name="Shape 48"/>
          <p:cNvCxnSpPr>
            <a:stCxn id="25" idx="0"/>
            <a:endCxn id="39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кругленная соединительная линия 49"/>
          <p:cNvCxnSpPr>
            <a:stCxn id="25" idx="3"/>
            <a:endCxn id="40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0" idx="3"/>
            <a:endCxn id="4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0"/>
          <p:cNvCxnSpPr>
            <a:stCxn id="40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знак завершения 5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5" name="Скругленная соединительная линия 5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9" idx="3"/>
            <a:endCxn id="5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95" y="204739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095" y="4547724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095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095" y="4976352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649521" y="2547460"/>
          <a:ext cx="3967215" cy="3018536"/>
        </p:xfrm>
        <a:graphic>
          <a:graphicData uri="http://schemas.openxmlformats.org/drawingml/2006/table">
            <a:tbl>
              <a:tblPr/>
              <a:tblGrid>
                <a:gridCol w="709930"/>
                <a:gridCol w="32572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92137" y="1857365"/>
            <a:ext cx="319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6" name="Блок-схема: знак завершения 45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47" name="Блок-схема: знак завершения 4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8" name="Блок-схема: знак завершения 47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9" name="Блок-схема: знак завершения 48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50" name="Shape 49"/>
          <p:cNvCxnSpPr/>
          <p:nvPr/>
        </p:nvCxnSpPr>
        <p:spPr>
          <a:xfrm rot="5400000" flipH="1" flipV="1">
            <a:off x="2860175" y="-72602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3"/>
            <a:endCxn id="48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>
            <a:stCxn id="48" idx="3"/>
            <a:endCxn id="49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20"/>
          <p:cNvCxnSpPr/>
          <p:nvPr/>
        </p:nvCxnSpPr>
        <p:spPr>
          <a:xfrm rot="5400000" flipH="1" flipV="1">
            <a:off x="3936498" y="33212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6200000" flipV="1">
            <a:off x="5826628" y="33212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знак завершения 5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6" name="Скругленная соединительная линия 55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7" idx="3"/>
            <a:endCxn id="5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050" y="2357430"/>
            <a:ext cx="2497138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391" y="1357298"/>
            <a:ext cx="1955773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179089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56480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650178" y="2997489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803975" y="3531462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19" idx="3"/>
            <a:endCxn id="21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21" idx="3"/>
            <a:endCxn id="23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21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23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знак завершения 40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42" name="Скругленная соединительная линия 41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20" idx="3"/>
            <a:endCxn id="41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1161</Words>
  <Application>Microsoft Office PowerPoint</Application>
  <PresentationFormat>Лист A4 (210x297 мм)</PresentationFormat>
  <Paragraphs>281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260</cp:revision>
  <dcterms:created xsi:type="dcterms:W3CDTF">2012-12-13T11:17:35Z</dcterms:created>
  <dcterms:modified xsi:type="dcterms:W3CDTF">2012-12-17T11:28:20Z</dcterms:modified>
</cp:coreProperties>
</file>