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wcfang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2:00.374" idx="2">
    <p:pos x="1441" y="3214"/>
    <p:text>добавить последнюю строчку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1:43.877" idx="1">
    <p:pos x="391" y="2976"/>
    <p:text>добавить последнюю строчку</p:text>
  </p:cm>
  <p:cm authorId="0" dt="2012-12-14T03:02:51.368" idx="3">
    <p:pos x="3782" y="3453"/>
    <p:text>Правильно?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98E3-477C-4137-80FB-7D6919B291D2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CCC3-2DC3-439A-8DAF-46884964360B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FC3-2BB8-467B-B264-4ECA9C48C359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B0B-03FE-42BF-8EA7-54DEDE414E6E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56D-CDA8-4825-9D24-A6D94E2EF928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40C6-1B84-4FE7-B1A6-A7A37A5C1668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E4D-2145-46C4-A4E3-037418611669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188F-85A9-40F2-A9B3-0A463D6B7703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AEDD-A811-490C-9C67-D77A63D9F494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293E-3299-42DC-9105-CEE00314FB04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CF0-8374-4B02-9E05-5EE70DB68D35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B98C-B80B-4098-8CAF-56621EE6A1CA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500306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514351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доцент,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8" y="404813"/>
            <a:ext cx="1492232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28604"/>
            <a:ext cx="1220549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86182" y="6357958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2012 г.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857364"/>
            <a:ext cx="3929090" cy="285752"/>
          </a:xfrm>
        </p:spPr>
        <p:txBody>
          <a:bodyPr>
            <a:noAutofit/>
          </a:bodyPr>
          <a:lstStyle/>
          <a:p>
            <a:pPr marL="0" indent="0">
              <a:buBlip>
                <a:blip r:embed="rId2"/>
              </a:buBlip>
              <a:tabLst>
                <a:tab pos="444500" algn="l"/>
              </a:tabLst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распределённая система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контроля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версий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Рисунок 6" descr="gi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357430"/>
            <a:ext cx="3143272" cy="3084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gi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1714488"/>
            <a:ext cx="3571900" cy="1583820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6572264" y="1285860"/>
            <a:ext cx="200029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Слепки вместо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патчей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6643702" y="3571876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состояния файла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Рисунок 12" descr="git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2" y="3857628"/>
            <a:ext cx="3219899" cy="2900767"/>
          </a:xfrm>
          <a:prstGeom prst="rect">
            <a:avLst/>
          </a:prstGeom>
        </p:spPr>
      </p:pic>
      <p:pic>
        <p:nvPicPr>
          <p:cNvPr id="39" name="Рисунок 38" descr="Git-Logo-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9058" y="1071546"/>
            <a:ext cx="1357322" cy="5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vim-edito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1071546"/>
            <a:ext cx="785818" cy="785818"/>
          </a:xfrm>
          <a:prstGeom prst="rect">
            <a:avLst/>
          </a:prstGeom>
        </p:spPr>
      </p:pic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571472" y="1857364"/>
            <a:ext cx="3929090" cy="178595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редактор с двумя режимами ввода: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Командный (позволяет использовать клавиши клавиатуры не для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печати символов,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 для различных команд) 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(режим непосредственного редактирования текста, аналогичный большинству «обычных» редакторов).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macvi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80" y="1857364"/>
            <a:ext cx="3571880" cy="21907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2910" y="4000504"/>
            <a:ext cx="4500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Функциональность</a:t>
            </a:r>
          </a:p>
          <a:p>
            <a:pPr algn="ctr"/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Разбиение окон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редактирования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Неограниченная глубина отмены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Режим сравнения двух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файлов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Подсветка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синтаксиса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Автоматическое продолжение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Сворачивание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folding)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Поддержка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цикла разработки «редактирование — компиляция — исправление» программ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Прототипирование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9144000" cy="1143000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Спасибо за </a:t>
            </a:r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нимание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00034" y="3143248"/>
          <a:ext cx="8143900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71950"/>
                <a:gridCol w="4071950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6050" y="257174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Предпосылки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36266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запуска, сбора информации 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000760" y="1561446"/>
            <a:ext cx="2786082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786050" y="364331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285984" y="3214686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785918" y="2786058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2357430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Каскадная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модель проектирования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214950"/>
            <a:ext cx="7186634" cy="8572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Требования к работе ясны и понятны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Сроки выполнения работы жестко ограничены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1928802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150017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571472" y="2000240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071538" y="2428868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571604" y="2857496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071670" y="3286124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571736" y="3714752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034" y="4857760"/>
            <a:ext cx="6819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Причины по которым была выбрана именно эта модель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0760" y="1847198"/>
            <a:ext cx="2915222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-образная модель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RAD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Спиральная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модель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Инкрементная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модель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0760" y="1561446"/>
            <a:ext cx="24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Другие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ЖЦ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Функция инициализирует работу библиотеки и производит разбор параметров переданных вместе с командной строкой.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Функция инициализирует работу библиотеки и производит разбор параметров переданных вместе с командной строкой.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Функция инициализирует работу библиотеки и производит разбор параметров переданных вместе с командной строкой.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Функция инициализирует работу библиотеки и производит разбор параметров переданных вместе с командной строкой.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42844" y="571480"/>
            <a:ext cx="8858312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027" name="Picture 3" descr="C:\Users\nwcfang\diplom_report\chistovik\mTest3_min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215370" cy="3148980"/>
          </a:xfrm>
          <a:prstGeom prst="rect">
            <a:avLst/>
          </a:prstGeom>
          <a:noFill/>
        </p:spPr>
      </p:pic>
      <p:pic>
        <p:nvPicPr>
          <p:cNvPr id="1026" name="Picture 2" descr="C:\Users\nwcfang\diplom_report\chistovik\mTest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402235"/>
            <a:ext cx="7072362" cy="28347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10856" y="5643578"/>
            <a:ext cx="479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Фрагмент вывода автоматического модульного</a:t>
            </a:r>
          </a:p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 тестирования функций библиотеки</a:t>
            </a:r>
            <a:endParaRPr lang="ru-RU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42844" y="571480"/>
            <a:ext cx="8858312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588195" y="564357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Результат автономной проверки</a:t>
            </a:r>
            <a:endParaRPr lang="ru-RU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050" name="Picture 2" descr="C:\Users\nwcfang\diplom_report\chistovik\rs232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6478587" cy="4057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404</Words>
  <Application>Microsoft Office PowerPoint</Application>
  <PresentationFormat>Экран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  <vt:lpstr>Каскадная модель проектирования библиотеки функций</vt:lpstr>
      <vt:lpstr>Функция инициализации библиотеки</vt:lpstr>
      <vt:lpstr>Функция инициализации библиотеки</vt:lpstr>
      <vt:lpstr>Функция инициализации библиотеки</vt:lpstr>
      <vt:lpstr>Функция инициализации библиотеки</vt:lpstr>
      <vt:lpstr>Демонстрация среды исполнения подпрограмм библиотеки </vt:lpstr>
      <vt:lpstr>Демонстрация среды исполнения подпрограмм библиотеки 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Спасибо за Внимание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nwcfang</cp:lastModifiedBy>
  <cp:revision>95</cp:revision>
  <dcterms:created xsi:type="dcterms:W3CDTF">2012-12-13T11:17:35Z</dcterms:created>
  <dcterms:modified xsi:type="dcterms:W3CDTF">2012-12-14T02:23:29Z</dcterms:modified>
</cp:coreProperties>
</file>