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FE53-23CF-4FE8-B084-FD8024A83D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AD71553-24DD-4867-9E76-34033DFC5191}">
      <dgm:prSet phldrT="[Текст]"/>
      <dgm:spPr/>
      <dgm:t>
        <a:bodyPr/>
        <a:lstStyle/>
        <a:p>
          <a:r>
            <a:rPr lang="ru-RU" dirty="0" smtClean="0"/>
            <a:t>Работа с ос</a:t>
          </a:r>
          <a:endParaRPr lang="ru-RU" dirty="0"/>
        </a:p>
      </dgm:t>
    </dgm:pt>
    <dgm:pt modelId="{A3B46B82-CB0A-4599-90D0-493F2C9586C0}" type="parTrans" cxnId="{BB8C5B0E-BE61-489C-8A84-54EFF01B5391}">
      <dgm:prSet/>
      <dgm:spPr/>
      <dgm:t>
        <a:bodyPr/>
        <a:lstStyle/>
        <a:p>
          <a:endParaRPr lang="ru-RU"/>
        </a:p>
      </dgm:t>
    </dgm:pt>
    <dgm:pt modelId="{355471C2-D9E1-4477-8A63-D94BDFC09907}" type="sibTrans" cxnId="{BB8C5B0E-BE61-489C-8A84-54EFF01B5391}">
      <dgm:prSet/>
      <dgm:spPr/>
      <dgm:t>
        <a:bodyPr/>
        <a:lstStyle/>
        <a:p>
          <a:endParaRPr lang="ru-RU"/>
        </a:p>
      </dgm:t>
    </dgm:pt>
    <dgm:pt modelId="{86DD052E-09EB-441E-B6C6-0E35AAB1344C}">
      <dgm:prSet phldrT="[Текст]"/>
      <dgm:spPr/>
      <dgm:t>
        <a:bodyPr/>
        <a:lstStyle/>
        <a:p>
          <a:r>
            <a:rPr lang="ru-RU" dirty="0" err="1" smtClean="0"/>
            <a:t>щна</a:t>
          </a:r>
          <a:endParaRPr lang="ru-RU" dirty="0"/>
        </a:p>
      </dgm:t>
    </dgm:pt>
    <dgm:pt modelId="{18445B3D-E1D3-4EF4-82CB-61374C125BD3}" type="parTrans" cxnId="{C3C7AFE1-112C-4944-A9DA-6D8B54BBC26A}">
      <dgm:prSet/>
      <dgm:spPr/>
      <dgm:t>
        <a:bodyPr/>
        <a:lstStyle/>
        <a:p>
          <a:endParaRPr lang="ru-RU"/>
        </a:p>
      </dgm:t>
    </dgm:pt>
    <dgm:pt modelId="{C568A855-B921-4E0F-A668-1BB12ADAF36A}" type="sibTrans" cxnId="{C3C7AFE1-112C-4944-A9DA-6D8B54BBC26A}">
      <dgm:prSet/>
      <dgm:spPr/>
      <dgm:t>
        <a:bodyPr/>
        <a:lstStyle/>
        <a:p>
          <a:endParaRPr lang="ru-RU"/>
        </a:p>
      </dgm:t>
    </dgm:pt>
    <dgm:pt modelId="{0F879E17-0371-455F-8929-2E246C0E3E42}">
      <dgm:prSet phldrT="[Текст]"/>
      <dgm:spPr/>
      <dgm:t>
        <a:bodyPr/>
        <a:lstStyle/>
        <a:p>
          <a:r>
            <a:rPr lang="ru-RU" dirty="0" smtClean="0"/>
            <a:t>Сбор на</a:t>
          </a:r>
          <a:endParaRPr lang="ru-RU" dirty="0"/>
        </a:p>
      </dgm:t>
    </dgm:pt>
    <dgm:pt modelId="{8B9AE9D7-7566-457E-A80A-4D1A7147A31D}" type="parTrans" cxnId="{396E26A2-DAB2-461C-B9CC-A52D771619C7}">
      <dgm:prSet/>
      <dgm:spPr/>
      <dgm:t>
        <a:bodyPr/>
        <a:lstStyle/>
        <a:p>
          <a:endParaRPr lang="ru-RU"/>
        </a:p>
      </dgm:t>
    </dgm:pt>
    <dgm:pt modelId="{4A3B360C-62D4-4782-BAF6-9480713E27DC}" type="sibTrans" cxnId="{396E26A2-DAB2-461C-B9CC-A52D771619C7}">
      <dgm:prSet/>
      <dgm:spPr/>
      <dgm:t>
        <a:bodyPr/>
        <a:lstStyle/>
        <a:p>
          <a:endParaRPr lang="ru-RU"/>
        </a:p>
      </dgm:t>
    </dgm:pt>
    <dgm:pt modelId="{AEB49764-F0F8-4DD3-937D-0908C73D70BC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FCF8548E-3155-4574-A698-107AEDAC5D89}" type="parTrans" cxnId="{99671623-53AB-4833-8DCB-619C3EBB3C20}">
      <dgm:prSet/>
      <dgm:spPr/>
      <dgm:t>
        <a:bodyPr/>
        <a:lstStyle/>
        <a:p>
          <a:endParaRPr lang="ru-RU"/>
        </a:p>
      </dgm:t>
    </dgm:pt>
    <dgm:pt modelId="{ADA9BF7C-1D83-4025-818B-BD2D5F22813F}" type="sibTrans" cxnId="{99671623-53AB-4833-8DCB-619C3EBB3C20}">
      <dgm:prSet/>
      <dgm:spPr/>
      <dgm:t>
        <a:bodyPr/>
        <a:lstStyle/>
        <a:p>
          <a:endParaRPr lang="ru-RU"/>
        </a:p>
      </dgm:t>
    </dgm:pt>
    <dgm:pt modelId="{26FC73F1-B110-47DC-8B93-48159105E80B}">
      <dgm:prSet phldrT="[Текст]"/>
      <dgm:spPr/>
      <dgm:t>
        <a:bodyPr/>
        <a:lstStyle/>
        <a:p>
          <a:r>
            <a:rPr lang="ru-RU" dirty="0" smtClean="0"/>
            <a:t>финал</a:t>
          </a:r>
          <a:endParaRPr lang="ru-RU" dirty="0"/>
        </a:p>
      </dgm:t>
    </dgm:pt>
    <dgm:pt modelId="{DE4F725F-9D71-4756-ADA8-1C43ECB4F0BA}" type="parTrans" cxnId="{2C169606-C768-4F4F-A542-3986375E3BEB}">
      <dgm:prSet/>
      <dgm:spPr/>
      <dgm:t>
        <a:bodyPr/>
        <a:lstStyle/>
        <a:p>
          <a:endParaRPr lang="ru-RU"/>
        </a:p>
      </dgm:t>
    </dgm:pt>
    <dgm:pt modelId="{016E5BF4-2B80-4EB3-ACD2-8B64DA648BB9}" type="sibTrans" cxnId="{2C169606-C768-4F4F-A542-3986375E3BEB}">
      <dgm:prSet/>
      <dgm:spPr/>
      <dgm:t>
        <a:bodyPr/>
        <a:lstStyle/>
        <a:p>
          <a:endParaRPr lang="ru-RU"/>
        </a:p>
      </dgm:t>
    </dgm:pt>
    <dgm:pt modelId="{AE4D1609-4742-4BE1-B8EA-FE0FE9E1BC8E}" type="pres">
      <dgm:prSet presAssocID="{73DAFE53-23CF-4FE8-B084-FD8024A83D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93EB80-F119-41EF-B193-C8C811E269B5}" type="pres">
      <dgm:prSet presAssocID="{5AD71553-24DD-4867-9E76-34033DFC5191}" presName="centerShape" presStyleLbl="node0" presStyleIdx="0" presStyleCnt="1" custScaleY="39570" custLinFactNeighborX="-2053" custLinFactNeighborY="-47290"/>
      <dgm:spPr/>
      <dgm:t>
        <a:bodyPr/>
        <a:lstStyle/>
        <a:p>
          <a:endParaRPr lang="ru-RU"/>
        </a:p>
      </dgm:t>
    </dgm:pt>
    <dgm:pt modelId="{9483BF7E-1DA8-459B-A806-186F06D98B92}" type="pres">
      <dgm:prSet presAssocID="{18445B3D-E1D3-4EF4-82CB-61374C125BD3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8FFD41F6-A674-44B6-8EAA-A1C508F1A5B8}" type="pres">
      <dgm:prSet presAssocID="{86DD052E-09EB-441E-B6C6-0E35AAB1344C}" presName="node" presStyleLbl="node1" presStyleIdx="0" presStyleCnt="4" custScaleX="74122" custScaleY="47358" custRadScaleRad="123986" custRadScaleInc="254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2974A7-7E47-4B03-A26A-4C707544EC81}" type="pres">
      <dgm:prSet presAssocID="{8B9AE9D7-7566-457E-A80A-4D1A7147A31D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2BB81E79-141A-4084-8A21-3830A1406144}" type="pres">
      <dgm:prSet presAssocID="{0F879E17-0371-455F-8929-2E246C0E3E42}" presName="node" presStyleLbl="node1" presStyleIdx="1" presStyleCnt="4" custScaleX="90448" custScaleY="50009" custRadScaleRad="43574" custRadScaleInc="-1020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4FD181-1094-4655-9912-390D3347781A}" type="pres">
      <dgm:prSet presAssocID="{FCF8548E-3155-4574-A698-107AEDAC5D89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ECCC24EA-E4FD-44B1-B271-DF743FA96A30}" type="pres">
      <dgm:prSet presAssocID="{AEB49764-F0F8-4DD3-937D-0908C73D70BC}" presName="node" presStyleLbl="node1" presStyleIdx="2" presStyleCnt="4" custScaleX="87060" custScaleY="51469" custRadScaleRad="39212" custRadScaleInc="939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3AEEB-B704-4FC4-A667-1000428E1135}" type="pres">
      <dgm:prSet presAssocID="{DE4F725F-9D71-4756-ADA8-1C43ECB4F0BA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AA3A3108-2B36-49CE-ACFA-849F8EE61340}" type="pres">
      <dgm:prSet presAssocID="{26FC73F1-B110-47DC-8B93-48159105E80B}" presName="node" presStyleLbl="node1" presStyleIdx="3" presStyleCnt="4" custScaleX="76844" custScaleY="44637" custRadScaleRad="118009" custRadScaleInc="-282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62915E-1A18-4FFA-BE72-29B362129851}" type="presOf" srcId="{DE4F725F-9D71-4756-ADA8-1C43ECB4F0BA}" destId="{37A3AEEB-B704-4FC4-A667-1000428E1135}" srcOrd="0" destOrd="0" presId="urn:microsoft.com/office/officeart/2005/8/layout/radial4"/>
    <dgm:cxn modelId="{2C169606-C768-4F4F-A542-3986375E3BEB}" srcId="{5AD71553-24DD-4867-9E76-34033DFC5191}" destId="{26FC73F1-B110-47DC-8B93-48159105E80B}" srcOrd="3" destOrd="0" parTransId="{DE4F725F-9D71-4756-ADA8-1C43ECB4F0BA}" sibTransId="{016E5BF4-2B80-4EB3-ACD2-8B64DA648BB9}"/>
    <dgm:cxn modelId="{B0AEECB3-B3C7-4260-A442-777B2C846E71}" type="presOf" srcId="{5AD71553-24DD-4867-9E76-34033DFC5191}" destId="{D593EB80-F119-41EF-B193-C8C811E269B5}" srcOrd="0" destOrd="0" presId="urn:microsoft.com/office/officeart/2005/8/layout/radial4"/>
    <dgm:cxn modelId="{FEA74414-EB41-4009-AB84-D14582597F62}" type="presOf" srcId="{8B9AE9D7-7566-457E-A80A-4D1A7147A31D}" destId="{2F2974A7-7E47-4B03-A26A-4C707544EC81}" srcOrd="0" destOrd="0" presId="urn:microsoft.com/office/officeart/2005/8/layout/radial4"/>
    <dgm:cxn modelId="{99671623-53AB-4833-8DCB-619C3EBB3C20}" srcId="{5AD71553-24DD-4867-9E76-34033DFC5191}" destId="{AEB49764-F0F8-4DD3-937D-0908C73D70BC}" srcOrd="2" destOrd="0" parTransId="{FCF8548E-3155-4574-A698-107AEDAC5D89}" sibTransId="{ADA9BF7C-1D83-4025-818B-BD2D5F22813F}"/>
    <dgm:cxn modelId="{C3C7AFE1-112C-4944-A9DA-6D8B54BBC26A}" srcId="{5AD71553-24DD-4867-9E76-34033DFC5191}" destId="{86DD052E-09EB-441E-B6C6-0E35AAB1344C}" srcOrd="0" destOrd="0" parTransId="{18445B3D-E1D3-4EF4-82CB-61374C125BD3}" sibTransId="{C568A855-B921-4E0F-A668-1BB12ADAF36A}"/>
    <dgm:cxn modelId="{5D79E6A2-6660-47F4-BD47-EA9D5C3764CB}" type="presOf" srcId="{18445B3D-E1D3-4EF4-82CB-61374C125BD3}" destId="{9483BF7E-1DA8-459B-A806-186F06D98B92}" srcOrd="0" destOrd="0" presId="urn:microsoft.com/office/officeart/2005/8/layout/radial4"/>
    <dgm:cxn modelId="{AFAC5FF0-2302-46E3-B67A-052E04C26C3C}" type="presOf" srcId="{73DAFE53-23CF-4FE8-B084-FD8024A83DD5}" destId="{AE4D1609-4742-4BE1-B8EA-FE0FE9E1BC8E}" srcOrd="0" destOrd="0" presId="urn:microsoft.com/office/officeart/2005/8/layout/radial4"/>
    <dgm:cxn modelId="{788F9971-2107-4B77-85E5-1A35DD79C3C2}" type="presOf" srcId="{AEB49764-F0F8-4DD3-937D-0908C73D70BC}" destId="{ECCC24EA-E4FD-44B1-B271-DF743FA96A30}" srcOrd="0" destOrd="0" presId="urn:microsoft.com/office/officeart/2005/8/layout/radial4"/>
    <dgm:cxn modelId="{23847316-07AA-46B3-A457-B0B3F785773D}" type="presOf" srcId="{26FC73F1-B110-47DC-8B93-48159105E80B}" destId="{AA3A3108-2B36-49CE-ACFA-849F8EE61340}" srcOrd="0" destOrd="0" presId="urn:microsoft.com/office/officeart/2005/8/layout/radial4"/>
    <dgm:cxn modelId="{C33D4572-6F7F-4A9B-8438-5C23DB73F4C3}" type="presOf" srcId="{86DD052E-09EB-441E-B6C6-0E35AAB1344C}" destId="{8FFD41F6-A674-44B6-8EAA-A1C508F1A5B8}" srcOrd="0" destOrd="0" presId="urn:microsoft.com/office/officeart/2005/8/layout/radial4"/>
    <dgm:cxn modelId="{BB8C5B0E-BE61-489C-8A84-54EFF01B5391}" srcId="{73DAFE53-23CF-4FE8-B084-FD8024A83DD5}" destId="{5AD71553-24DD-4867-9E76-34033DFC5191}" srcOrd="0" destOrd="0" parTransId="{A3B46B82-CB0A-4599-90D0-493F2C9586C0}" sibTransId="{355471C2-D9E1-4477-8A63-D94BDFC09907}"/>
    <dgm:cxn modelId="{BB0E939A-0450-4D82-9BE3-E2CA3A863C67}" type="presOf" srcId="{FCF8548E-3155-4574-A698-107AEDAC5D89}" destId="{734FD181-1094-4655-9912-390D3347781A}" srcOrd="0" destOrd="0" presId="urn:microsoft.com/office/officeart/2005/8/layout/radial4"/>
    <dgm:cxn modelId="{396E26A2-DAB2-461C-B9CC-A52D771619C7}" srcId="{5AD71553-24DD-4867-9E76-34033DFC5191}" destId="{0F879E17-0371-455F-8929-2E246C0E3E42}" srcOrd="1" destOrd="0" parTransId="{8B9AE9D7-7566-457E-A80A-4D1A7147A31D}" sibTransId="{4A3B360C-62D4-4782-BAF6-9480713E27DC}"/>
    <dgm:cxn modelId="{41DE4EC6-39EA-4DE5-8214-FE67F3B345A4}" type="presOf" srcId="{0F879E17-0371-455F-8929-2E246C0E3E42}" destId="{2BB81E79-141A-4084-8A21-3830A1406144}" srcOrd="0" destOrd="0" presId="urn:microsoft.com/office/officeart/2005/8/layout/radial4"/>
    <dgm:cxn modelId="{D85574DB-5F94-4208-A532-6A5A5358635B}" type="presParOf" srcId="{AE4D1609-4742-4BE1-B8EA-FE0FE9E1BC8E}" destId="{D593EB80-F119-41EF-B193-C8C811E269B5}" srcOrd="0" destOrd="0" presId="urn:microsoft.com/office/officeart/2005/8/layout/radial4"/>
    <dgm:cxn modelId="{CC5D5C40-B4F9-47FC-AEF7-387950DDDFA4}" type="presParOf" srcId="{AE4D1609-4742-4BE1-B8EA-FE0FE9E1BC8E}" destId="{9483BF7E-1DA8-459B-A806-186F06D98B92}" srcOrd="1" destOrd="0" presId="urn:microsoft.com/office/officeart/2005/8/layout/radial4"/>
    <dgm:cxn modelId="{33D3D158-6590-4798-8105-EEED408063F6}" type="presParOf" srcId="{AE4D1609-4742-4BE1-B8EA-FE0FE9E1BC8E}" destId="{8FFD41F6-A674-44B6-8EAA-A1C508F1A5B8}" srcOrd="2" destOrd="0" presId="urn:microsoft.com/office/officeart/2005/8/layout/radial4"/>
    <dgm:cxn modelId="{0E866F2D-1573-4D33-AB19-97C5B4B74CDC}" type="presParOf" srcId="{AE4D1609-4742-4BE1-B8EA-FE0FE9E1BC8E}" destId="{2F2974A7-7E47-4B03-A26A-4C707544EC81}" srcOrd="3" destOrd="0" presId="urn:microsoft.com/office/officeart/2005/8/layout/radial4"/>
    <dgm:cxn modelId="{CB84FFA6-E949-4304-9E25-6A21134B1440}" type="presParOf" srcId="{AE4D1609-4742-4BE1-B8EA-FE0FE9E1BC8E}" destId="{2BB81E79-141A-4084-8A21-3830A1406144}" srcOrd="4" destOrd="0" presId="urn:microsoft.com/office/officeart/2005/8/layout/radial4"/>
    <dgm:cxn modelId="{42DE84A8-821C-42E8-AFE7-767EE8003FD0}" type="presParOf" srcId="{AE4D1609-4742-4BE1-B8EA-FE0FE9E1BC8E}" destId="{734FD181-1094-4655-9912-390D3347781A}" srcOrd="5" destOrd="0" presId="urn:microsoft.com/office/officeart/2005/8/layout/radial4"/>
    <dgm:cxn modelId="{B0BF1041-96F4-4A45-ADA4-4FE56F7B2137}" type="presParOf" srcId="{AE4D1609-4742-4BE1-B8EA-FE0FE9E1BC8E}" destId="{ECCC24EA-E4FD-44B1-B271-DF743FA96A30}" srcOrd="6" destOrd="0" presId="urn:microsoft.com/office/officeart/2005/8/layout/radial4"/>
    <dgm:cxn modelId="{8F36078B-0935-455F-8A78-0732A5FCFD5E}" type="presParOf" srcId="{AE4D1609-4742-4BE1-B8EA-FE0FE9E1BC8E}" destId="{37A3AEEB-B704-4FC4-A667-1000428E1135}" srcOrd="7" destOrd="0" presId="urn:microsoft.com/office/officeart/2005/8/layout/radial4"/>
    <dgm:cxn modelId="{E00A7939-5603-4CDD-A2E4-420E68FA2530}" type="presParOf" srcId="{AE4D1609-4742-4BE1-B8EA-FE0FE9E1BC8E}" destId="{AA3A3108-2B36-49CE-ACFA-849F8EE61340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00164" y="785794"/>
            <a:ext cx="7772400" cy="1470025"/>
          </a:xfrm>
        </p:spPr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1857364"/>
            <a:ext cx="6400800" cy="1752600"/>
          </a:xfrm>
        </p:spPr>
        <p:txBody>
          <a:bodyPr/>
          <a:lstStyle/>
          <a:p>
            <a:r>
              <a:rPr lang="ru-RU" dirty="0" err="1" smtClean="0"/>
              <a:t>Дии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Консультант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5008" y="41433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57864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</a:t>
            </a:r>
            <a:r>
              <a:rPr lang="en-US" dirty="0" smtClean="0"/>
              <a:t> </a:t>
            </a:r>
            <a:r>
              <a:rPr lang="ru-RU" smtClean="0"/>
              <a:t>2012 </a:t>
            </a:r>
            <a:r>
              <a:rPr lang="ru-RU" smtClean="0"/>
              <a:t>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/>
          </a:bodyPr>
          <a:lstStyle/>
          <a:p>
            <a:r>
              <a:rPr lang="ru-RU" dirty="0" smtClean="0"/>
              <a:t>Отличия по результатам профилирования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ВНИМАНИЕ!!!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144000" cy="33575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55959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Необходимая 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Радоста</a:t>
                      </a:r>
                      <a:r>
                        <a:rPr lang="ru-RU" dirty="0" smtClean="0"/>
                        <a:t> и существ</a:t>
                      </a:r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Предпосылки разработки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5918" y="278605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429132"/>
            <a:ext cx="4614866" cy="2071701"/>
          </a:xfrm>
        </p:spPr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2071678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вввв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207167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>
            <a:off x="928662" y="2285992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7" idx="1"/>
          </p:cNvCxnSpPr>
          <p:nvPr/>
        </p:nvCxnSpPr>
        <p:spPr>
          <a:xfrm rot="16200000" flipH="1">
            <a:off x="1535885" y="2964653"/>
            <a:ext cx="285752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6" idx="3"/>
          </p:cNvCxnSpPr>
          <p:nvPr/>
        </p:nvCxnSpPr>
        <p:spPr>
          <a:xfrm rot="16200000" flipV="1">
            <a:off x="3214678" y="2500306"/>
            <a:ext cx="285752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5" idx="3"/>
          </p:cNvCxnSpPr>
          <p:nvPr/>
        </p:nvCxnSpPr>
        <p:spPr>
          <a:xfrm rot="10800000">
            <a:off x="2643174" y="1857364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</TotalTime>
  <Words>49</Words>
  <Application>Microsoft Office PowerPoint</Application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Техническая</vt:lpstr>
      <vt:lpstr>Дипломная работа</vt:lpstr>
      <vt:lpstr>Постановка задачи</vt:lpstr>
      <vt:lpstr>Каскадная модель</vt:lpstr>
      <vt:lpstr>Слайд 4</vt:lpstr>
      <vt:lpstr>Слайд 5</vt:lpstr>
      <vt:lpstr>Слайд 6</vt:lpstr>
      <vt:lpstr>Слайд 7</vt:lpstr>
      <vt:lpstr>Слайд 8</vt:lpstr>
      <vt:lpstr>Демонстрация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Михаил</dc:creator>
  <cp:lastModifiedBy>nwcfang</cp:lastModifiedBy>
  <cp:revision>12</cp:revision>
  <dcterms:created xsi:type="dcterms:W3CDTF">2012-12-13T15:04:41Z</dcterms:created>
  <dcterms:modified xsi:type="dcterms:W3CDTF">2012-12-13T17:24:46Z</dcterms:modified>
</cp:coreProperties>
</file>