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0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3A53-07E1-410B-A130-824697CEF0E2}" type="datetimeFigureOut">
              <a:rPr lang="ru-RU" smtClean="0"/>
              <a:t>13.12.2012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3EB9B-1940-4241-BE8B-45F5035BFD6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98E3-477C-4137-80FB-7D6919B291D2}" type="datetime1">
              <a:rPr lang="ru-RU" smtClean="0"/>
              <a:t>13.12.2012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CCC3-2DC3-439A-8DAF-46884964360B}" type="datetime1">
              <a:rPr lang="ru-RU" smtClean="0"/>
              <a:t>13.12.2012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7FC3-2BB8-467B-B264-4ECA9C48C359}" type="datetime1">
              <a:rPr lang="ru-RU" smtClean="0"/>
              <a:t>13.12.2012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CB0B-03FE-42BF-8EA7-54DEDE414E6E}" type="datetime1">
              <a:rPr lang="ru-RU" smtClean="0"/>
              <a:t>13.12.2012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656D-CDA8-4825-9D24-A6D94E2EF928}" type="datetime1">
              <a:rPr lang="ru-RU" smtClean="0"/>
              <a:t>13.12.2012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40C6-1B84-4FE7-B1A6-A7A37A5C1668}" type="datetime1">
              <a:rPr lang="ru-RU" smtClean="0"/>
              <a:t>13.12.2012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2E4D-2145-46C4-A4E3-037418611669}" type="datetime1">
              <a:rPr lang="ru-RU" smtClean="0"/>
              <a:t>13.12.2012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188F-85A9-40F2-A9B3-0A463D6B7703}" type="datetime1">
              <a:rPr lang="ru-RU" smtClean="0"/>
              <a:t>13.12.2012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AEDD-A811-490C-9C67-D77A63D9F494}" type="datetime1">
              <a:rPr lang="ru-RU" smtClean="0"/>
              <a:t>13.12.2012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293E-3299-42DC-9105-CEE00314FB04}" type="datetime1">
              <a:rPr lang="ru-RU" smtClean="0"/>
              <a:t>13.12.2012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CF0-8374-4B02-9E05-5EE70DB68D35}" type="datetime1">
              <a:rPr lang="ru-RU" smtClean="0"/>
              <a:t>13.12.2012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AB98C-B80B-4098-8CAF-56621EE6A1CA}" type="datetime1">
              <a:rPr lang="ru-RU" smtClean="0"/>
              <a:t>13.12.2012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000108"/>
            <a:ext cx="7772400" cy="1928825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Дипломная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 специальности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«Программное обеспечение вычислительной техники и автоматизированных систем»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500306"/>
            <a:ext cx="8810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тему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«Создание   библиотеки   функций   унификации 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процессов   обработки входных параметров и систематизации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выходных данных в средствах тестирования и диагностики программных средств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 оборудования»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00562" y="5143512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Дипломант: студент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Гусев М.С.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Руководитель: доцент, к. т. н. Новиков П.В.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0" name="Picture 2" descr="C:\Documents and Settings\User\Мои документы\Downloads\mai_logo_leftba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438" y="404813"/>
            <a:ext cx="1492232" cy="1255962"/>
          </a:xfrm>
          <a:prstGeom prst="rect">
            <a:avLst/>
          </a:prstGeom>
          <a:noFill/>
        </p:spPr>
      </p:pic>
      <p:pic>
        <p:nvPicPr>
          <p:cNvPr id="2052" name="Picture 4" descr="C:\Documents and Settings\User\Мои документы\Downloads\a_0aa91cb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428604"/>
            <a:ext cx="1220549" cy="121444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86182" y="6357958"/>
            <a:ext cx="16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Москва 2012 г.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Постановка задачи. Предпосылки к разработке библиотеки функций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500034" y="3143248"/>
          <a:ext cx="8143900" cy="30003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71950"/>
                <a:gridCol w="4071950"/>
              </a:tblGrid>
              <a:tr h="361991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Необходимый функционал</a:t>
                      </a:r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Недостатки существующих аналогов</a:t>
                      </a:r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38405">
                <a:tc>
                  <a:txBody>
                    <a:bodyPr/>
                    <a:lstStyle/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Унификация получения параметров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Интеграция в систему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тестирования более высокого уровня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Потоковая безопасность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Малый размер и высокая переносимость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Интеграция всех тестов в единый исполняемый модуль</a:t>
                      </a:r>
                    </a:p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Отсутствие средств унификации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вывода табличной информации</a:t>
                      </a:r>
                    </a:p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Осуществление ввода данных через глобальные переменные</a:t>
                      </a:r>
                      <a:endParaRPr lang="ru-RU" sz="14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indent="180000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ru-RU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86050" y="2571744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Предпосылки разработки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1362662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Целью дипломной работы является разработка библиотеки, решающей задачу автоматизации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запуска, сбора информации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интерпретации результатов тестирования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/>
          <p:cNvSpPr/>
          <p:nvPr/>
        </p:nvSpPr>
        <p:spPr>
          <a:xfrm>
            <a:off x="2786050" y="3643314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Эксплуатация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2285984" y="3214686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785918" y="2786058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Кодирование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85852" y="2357430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Каскадная модель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429132"/>
            <a:ext cx="4614866" cy="2071701"/>
          </a:xfrm>
        </p:spPr>
        <p:txBody>
          <a:bodyPr/>
          <a:lstStyle/>
          <a:p>
            <a:r>
              <a:rPr lang="ru-RU" dirty="0" smtClean="0"/>
              <a:t>Каскадная модель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072198" y="148803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вввв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85786" y="1928802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1500174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cxnSp>
        <p:nvCxnSpPr>
          <p:cNvPr id="9" name="Соединительная линия уступом 8"/>
          <p:cNvCxnSpPr/>
          <p:nvPr/>
        </p:nvCxnSpPr>
        <p:spPr>
          <a:xfrm rot="16200000" flipH="1">
            <a:off x="571472" y="2000240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/>
          <p:nvPr/>
        </p:nvCxnSpPr>
        <p:spPr>
          <a:xfrm rot="16200000" flipH="1">
            <a:off x="1071538" y="2428868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/>
          <p:nvPr/>
        </p:nvCxnSpPr>
        <p:spPr>
          <a:xfrm rot="16200000" flipH="1">
            <a:off x="1571604" y="2857496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 rot="16200000" flipH="1">
            <a:off x="2071670" y="3286124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/>
          <p:nvPr/>
        </p:nvCxnSpPr>
        <p:spPr>
          <a:xfrm rot="16200000" flipH="1">
            <a:off x="2571736" y="3714752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132</Words>
  <Application>Microsoft Office PowerPoint</Application>
  <PresentationFormat>Экран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Дипломная работа  по специальности «Программное обеспечение вычислительной техники и автоматизированных систем»  </vt:lpstr>
      <vt:lpstr>Постановка задачи. Предпосылки к разработке библиотеки функций</vt:lpstr>
      <vt:lpstr>Каскадная модель</vt:lpstr>
    </vt:vector>
  </TitlesOfParts>
  <Company>РТИ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nwcfang</cp:lastModifiedBy>
  <cp:revision>32</cp:revision>
  <dcterms:created xsi:type="dcterms:W3CDTF">2012-12-13T11:17:35Z</dcterms:created>
  <dcterms:modified xsi:type="dcterms:W3CDTF">2012-12-13T18:20:30Z</dcterms:modified>
</cp:coreProperties>
</file>