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56"/>
  </p:normalViewPr>
  <p:slideViewPr>
    <p:cSldViewPr snapToGrid="0" snapToObjects="1">
      <p:cViewPr varScale="1">
        <p:scale>
          <a:sx n="135" d="100"/>
          <a:sy n="135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A03D-2EB9-2246-9DCF-F533394C9C7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BFAC-4597-624B-8C80-FFE35A5E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A03D-2EB9-2246-9DCF-F533394C9C7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BFAC-4597-624B-8C80-FFE35A5E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A03D-2EB9-2246-9DCF-F533394C9C7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BFAC-4597-624B-8C80-FFE35A5E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A03D-2EB9-2246-9DCF-F533394C9C7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BFAC-4597-624B-8C80-FFE35A5E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A03D-2EB9-2246-9DCF-F533394C9C7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BFAC-4597-624B-8C80-FFE35A5E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A03D-2EB9-2246-9DCF-F533394C9C7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BFAC-4597-624B-8C80-FFE35A5E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7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A03D-2EB9-2246-9DCF-F533394C9C7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BFAC-4597-624B-8C80-FFE35A5E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A03D-2EB9-2246-9DCF-F533394C9C7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BFAC-4597-624B-8C80-FFE35A5E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A03D-2EB9-2246-9DCF-F533394C9C7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BFAC-4597-624B-8C80-FFE35A5E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A03D-2EB9-2246-9DCF-F533394C9C7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BFAC-4597-624B-8C80-FFE35A5E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6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A03D-2EB9-2246-9DCF-F533394C9C7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BFAC-4597-624B-8C80-FFE35A5E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2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A03D-2EB9-2246-9DCF-F533394C9C70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BFAC-4597-624B-8C80-FFE35A5E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6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~10 minutes including questions.</a:t>
            </a:r>
          </a:p>
          <a:p>
            <a:r>
              <a:rPr lang="en-US" dirty="0" smtClean="0"/>
              <a:t>A couple of slides (less is more) that </a:t>
            </a:r>
          </a:p>
          <a:p>
            <a:pPr lvl="1"/>
            <a:r>
              <a:rPr lang="en-US" dirty="0" smtClean="0"/>
              <a:t>Describe the problem</a:t>
            </a:r>
          </a:p>
          <a:p>
            <a:pPr lvl="1"/>
            <a:r>
              <a:rPr lang="en-US" dirty="0" smtClean="0"/>
              <a:t>Summarize your approach</a:t>
            </a:r>
          </a:p>
          <a:p>
            <a:pPr lvl="1"/>
            <a:r>
              <a:rPr lang="en-US" dirty="0" smtClean="0"/>
              <a:t>Evaluate the results</a:t>
            </a:r>
          </a:p>
          <a:p>
            <a:r>
              <a:rPr lang="en-US" dirty="0" smtClean="0"/>
              <a:t>Don’t try to give us all the details – make sure you communicate the main idea.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1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CRISP-DM document written in an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Business Understanding</a:t>
            </a:r>
          </a:p>
          <a:p>
            <a:pPr lvl="1"/>
            <a:r>
              <a:rPr lang="en-US" dirty="0" smtClean="0"/>
              <a:t>Data Understanding</a:t>
            </a:r>
          </a:p>
          <a:p>
            <a:pPr lvl="1"/>
            <a:r>
              <a:rPr lang="en-US" dirty="0" smtClean="0"/>
              <a:t>Data Preparation</a:t>
            </a:r>
          </a:p>
          <a:p>
            <a:pPr lvl="1"/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r>
              <a:rPr lang="en-US" strike="sngStrike" dirty="0" smtClean="0"/>
              <a:t>Deployment</a:t>
            </a:r>
            <a:endParaRPr lang="en-US" strike="sngStrike" dirty="0"/>
          </a:p>
          <a:p>
            <a:r>
              <a:rPr lang="en-US" dirty="0" smtClean="0"/>
              <a:t>This should be a succinct description of each step in the process.</a:t>
            </a:r>
          </a:p>
          <a:p>
            <a:r>
              <a:rPr lang="en-US" dirty="0" smtClean="0"/>
              <a:t>The notebook should run from start to finish (assuming the data is in the right directory)</a:t>
            </a:r>
          </a:p>
          <a:p>
            <a:r>
              <a:rPr lang="en-US" dirty="0" smtClean="0"/>
              <a:t>As little code as possible in the notebook. Most of your code should be imported from separate .</a:t>
            </a:r>
            <a:r>
              <a:rPr lang="en-US" dirty="0" err="1" smtClean="0"/>
              <a:t>py</a:t>
            </a:r>
            <a:r>
              <a:rPr lang="en-US" dirty="0" smtClean="0"/>
              <a:t>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1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115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Final Projects</vt:lpstr>
      <vt:lpstr>Presentation</vt:lpstr>
      <vt:lpstr>Write-up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</dc:title>
  <dc:creator>Microsoft Office User</dc:creator>
  <cp:lastModifiedBy>Microsoft Office User</cp:lastModifiedBy>
  <cp:revision>1</cp:revision>
  <dcterms:created xsi:type="dcterms:W3CDTF">2017-04-11T13:58:11Z</dcterms:created>
  <dcterms:modified xsi:type="dcterms:W3CDTF">2017-04-11T14:07:07Z</dcterms:modified>
</cp:coreProperties>
</file>