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485A-0282-CF4A-A86F-1AA97EA6B37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587F-04A6-9B49-9A39-3CF5ABBC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1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485A-0282-CF4A-A86F-1AA97EA6B37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587F-04A6-9B49-9A39-3CF5ABBC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485A-0282-CF4A-A86F-1AA97EA6B37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587F-04A6-9B49-9A39-3CF5ABBC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485A-0282-CF4A-A86F-1AA97EA6B37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587F-04A6-9B49-9A39-3CF5ABBC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485A-0282-CF4A-A86F-1AA97EA6B37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587F-04A6-9B49-9A39-3CF5ABBC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9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485A-0282-CF4A-A86F-1AA97EA6B37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587F-04A6-9B49-9A39-3CF5ABBC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5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485A-0282-CF4A-A86F-1AA97EA6B37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587F-04A6-9B49-9A39-3CF5ABBC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2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485A-0282-CF4A-A86F-1AA97EA6B37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587F-04A6-9B49-9A39-3CF5ABBC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0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485A-0282-CF4A-A86F-1AA97EA6B37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587F-04A6-9B49-9A39-3CF5ABBC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3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485A-0282-CF4A-A86F-1AA97EA6B37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587F-04A6-9B49-9A39-3CF5ABBC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0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485A-0282-CF4A-A86F-1AA97EA6B37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587F-04A6-9B49-9A39-3CF5ABBC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6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5485A-0282-CF4A-A86F-1AA97EA6B371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2587F-04A6-9B49-9A39-3CF5ABBC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2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899"/>
            <a:ext cx="10515600" cy="4351338"/>
          </a:xfrm>
        </p:spPr>
        <p:txBody>
          <a:bodyPr/>
          <a:lstStyle/>
          <a:p>
            <a:r>
              <a:rPr lang="en-US" dirty="0" smtClean="0"/>
              <a:t>Works equally well for classification, regression, multi-class problems.</a:t>
            </a:r>
          </a:p>
          <a:p>
            <a:r>
              <a:rPr lang="en-US" dirty="0" smtClean="0"/>
              <a:t>Can model arbitrarily complex functions (low bias)</a:t>
            </a:r>
          </a:p>
          <a:p>
            <a:r>
              <a:rPr lang="en-US" dirty="0" smtClean="0"/>
              <a:t>Cheap to train</a:t>
            </a:r>
          </a:p>
          <a:p>
            <a:r>
              <a:rPr lang="en-US" dirty="0" smtClean="0"/>
              <a:t>Simple to implement (and explain)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9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have a meaningful distance metric between observations.</a:t>
            </a:r>
          </a:p>
          <a:p>
            <a:r>
              <a:rPr lang="en-US" dirty="0" smtClean="0"/>
              <a:t>Suffers from curse of dimensionality</a:t>
            </a:r>
          </a:p>
          <a:p>
            <a:r>
              <a:rPr lang="en-US" dirty="0" smtClean="0"/>
              <a:t>Difficult to weight features according to impact (many ML algorithms do this automatically) </a:t>
            </a:r>
          </a:p>
          <a:p>
            <a:r>
              <a:rPr lang="en-US" dirty="0" smtClean="0"/>
              <a:t>Expensive to score (need to search through entire training data)</a:t>
            </a:r>
          </a:p>
        </p:txBody>
      </p:sp>
    </p:spTree>
    <p:extLst>
      <p:ext uri="{BB962C8B-B14F-4D97-AF65-F5344CB8AC3E}">
        <p14:creationId xmlns:p14="http://schemas.microsoft.com/office/powerpoint/2010/main" val="132070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K (number of neighbors in KNN)</a:t>
            </a:r>
            <a:endParaRPr lang="en-US" dirty="0"/>
          </a:p>
        </p:txBody>
      </p:sp>
      <p:sp>
        <p:nvSpPr>
          <p:cNvPr id="4" name="AutoShape 2" descr="data:image/png;base64,iVBORw0KGgoAAAANSUhEUgAAAicAAAF5CAYAAABEPIrHAAAABHNCSVQICAgIfAhkiAAAAAlwSFlzAAAPYQAAD2EBqD+naQAAIABJREFUeJzt3X14pXdd5/H3l1BhgXU6ULcFLCtMkuFBV5iBMi1uCzRuQkZFVCiZmYBAhSLYOoCtqBdFarc8bNttgVHkDypGjiL40O48RIO1Fem0ywwg2HZPEgtT6YOtGUelrZT0u3/cdyDNJDPJyUnOfU7er+uaq+f87t9993tyrjP5zO/hPpGZSJIkVcVjWl2AJEnSbIYTSZJUKYYTSZJUKYYTSZJUKYYTSZJUKYYTSZJUKYYTSZJUKYYTSZJUKYYTSZJUKYYTSZJUKZUJJxHxtoi4IyIejIj9EfGiRfS/NSIeiIjbImJ4nj6/HBG3l30ORcQVEfG4lXsVkiRpuR7b6gIAIuIc4HLgzcAtwE5gNCJ6M/P+efq/FbgUOBf4IvBi4OMRMZWZu8s+24DLgJ8HbgJ6gWuAR4B3rfBLkiRJDYoqfPFfROwHbs7MC8rnAdwJXJ2ZH5yn/98Cn8/Mi2a1/S/gtMw8s3z+YeDZmfnjC/WRJEnV0/JpnYg4AdgMfG6mLYvENAacvsBpjwMemtP2EHBaRHSVz78AbJ6ZHoqIZwGDwO7mVS9Jkpqt5eEEOAnoAu6d034vcMoC54wC50bEJoCIeCHwJuCE8npkZg24GPh8RHwbGAeuz8wPNP0VSJKkpqnEmpMGXAKcDNwUEY8B7qFYT3IhxZoSIuKlwK8B51GsY+kGro6IuzPzt+a7aEQ8BegHvs7RIzOSJGlhjwd+CBjNzH9ezoWqEE7uB6YpwsZsJ1OEjqNk5kMUIydvKfvdDbwF+LfMvK/s9j7g9zPzE+Xzv4+IJwEfA+YNJxTB5A8afSGSJIntwKeWc4GWh5PMfDgiDgBnA9fCdxfEng1cfZxzp4G7ynNeC1w36/ATgO/MOWVmVCVy/pXAXwcYGRnhOc95zpJfi6pn586dXHnlla0uQ03i+9lZfD87y2233caOHTug/F26HC0PJ6UrgGvKkDKzlfgJFFM1RMRlwNMy8/Xl8x7gNOBm4MnAO4DnAa+bdc3rgJ0R8ZWyXw/FaMq1CwQTKKdynvOc57Bp06Zmvj61yLp163wvO4jvZ2fx/exYy14WUYlwkpmfjoiTKMLDycCXgf5ZUzSnAKfOOqULeCfFvUseBq4HzsjMQ7P6XEIxUnIJ8HTgPoqRmd9YwZciSZKWqRLhBCAzdwG7Fjj2hjnPbweOGbczcyaYXNKsGiVJ0sqrwlZiSZKk7zKcqKMNDQ21ugQ1ke9nZ/H91EIMJ+po/uXXWXw/O4vvpxZiOJEkSZViOJEkSZViOJEkSZViOJEkSZViOJEkSZViOJEkSZViOJEkSZViOJEkSZViOJEkSZViOJEkSZViOJEkSZViOJEkSZViOJEkSZViOJEkSZViOJEkSZViOJEkSZViOJEkSZViOJEkSZViOJEkSZViOJEkSZViOJEkSZViOJEkSZViOJEkSZViOJEkSZViOJEkSZViOJEkSZViOJEkSZViOJEkSZViOJEkSZViOJEkSZViOJEkSZViOJEkSZViOJEkSZViOJEkSZViOJEkSZViOJEkSZViOJEkSZViOJEkSZViOJEkSZViOJEkSZViOJEkSZViOJEkSZViOJEkSZViOJEkSZViOJEkSZViOJEkSZViOJEkSZViOJEkSZXy2FYXIK2Uer3O5OQk3d3d9PT0tLocSdIiOXKijjM1NcXAwFY2btzI4OAgvb29DAxs5fDhw60uTZK0CIYTdZxt24YZG9sPjACHgBHGxvYzNLSjxZVJkhbDaR11lHq9zujoHopgsr1s3c70dDI6Osz4+LhTPJJUcY6cqKNMTk6Wj86cc+QsACYmJla1HknS0hlO1FE2bNhQPrpxzpEbAOju7l7VeiRJS2c4UUfp7e2lv3+Qrq7zKaZ27gRG6Oq6gP7+Qad0JKkNVCacRMTbIuKOiHgwIvZHxIsW0f/WiHggIm6LiOF5+qyLiI9GxF0R8VBE3B4RAyv3KlQFtdoIfX1bgGHgGcAwfX1bqNVGWlyZJGkxKrEgNiLOAS4H3gzcAuwERiOiNzPvn6f/W4FLgXOBLwIvBj4eEVOZubvscwIwBtwD/AxwF/BfgX9Z+VekVlq/fj379u1mfHyciYkJ73MiSW2mEuGEIox8LDM/CRAR5wFbgTcCH5yn/46y/2fK518vR1ouAnaXbW8CTgS2ZOZ02XZohepXBfX09BhKJKkNtXxapxzh2Ax8bqYtM5Ni1OP0BU57HPDQnLaHgNMioqt8/pPATcCuiLgnIr4aEe+OiJa/ZkmStLAq/KI+CegC7p3Tfi9wygLnjALnRsQmgIh4IcVIyQnl9QCeBbya4jW+Angf8E7g15tZvCRJaq6qTOss1SXAycBN5UjIPcA1wIXAI2Wfx1AEnDeXIzFfiogfBN5Vnr+gnTt3sm7duke1DQ0NMTQ01MzXIElSW6rVatRqtUe1HTlypGnXj+L3duuU0zoPAD+bmdfOar8GWJeZrzrGuV0UIeVu4C3A+zPzxPLYXwPfzsz/Mav/AMWalMdl5nfmud4m4MCBAwfYtGlTE16dJElrw8GDB9m8eTPA5sw8uJxrtXxaJzMfBg4AZ8+0RUSUz79wnHOnM/OucmTktcB1sw7/LTD3jlsbgbvnCyaSJKkaWh5OSlcAvxARr4uIZwO/AzyBYqqGiLgsIn5vpnNE9ETE9ojojojTIuIPgefx6PUkvw08OSKuLvtvBd4NfGSVXpMkSWpAJdacZOanI+IkikWrJwNfBvoz876yyynAqbNO6aJY3NoLPAxcD5yRmYdmXfMfI6IfuBL4CvDN8vF8W5MlSVJFVCKcAGTmLmDXAsfeMOf57cBxF4Vk5s3AGU0pUJqlXq8zOTnpDd4kaQVUZVpHagtTU1MMDGxl48aNDA4O0tvby8DAVg4fPtzq0hatXq+zd+9exsfHW13KkrRr3ZKWznAiLcG2bcOMje2n+FLBQ8AIY2P7GRra0eLKjq9dg1W71i2pcYYTaZHq9Tqjo3uYnr4a2E6xDGo709NXMTq6p/L/om/XYNWudUtqnOFEWqTJycny0ZlzjpwFwMTExKrWsxTtGqzatW5Jy2M4kRZpw4YN5aMb5xy5AYDu7rm31amOdg1W7Vq3pOUxnEiL1NvbS3//IF1d51NMMdwJjNDVdQH9/YOV3rXTrsGqXeuWtDyGE2kJarUR+vq2AMPAM4Bh+vq2UKuNtLiyY2vXYNWudUtansrc50RrU7vdL2T9+vXs27eb8fFxJiYm2qZuKILV0NAORkeHv9vW1zdY+WDVrnVLapzhRC0xNTXFtm3DjI7u+W5bf3/xC2f9+vUtrGxxenp62iaUzGjXYNWudUtqnOFELfHo7aFnAjcyNnY+Q0M72Ldvd4ur62ztGKygfeuWtHSGE626me2hRTDZXrZuZ3o6GR0dZnx83F9CkrSGuSBWq87toZKkYzGcaNW5PVSSdCyGk1Xil5Z9j9tDJUnHYjhZYX5p2fza9X4hkqSV54LYFeaulPm5PVSStBDDyQpyV8rxuT1Ua0G73WxQajWndVaQu1Kktc1pXakxhpMV5K4UaW179LTuIWCEsbH9DA3taHFlUrUZTlaQu1KktWtmWnd6+mqKad1TKaZ1r2J0dI8796RjMJysMHelSGuT07pS41wQu8LafVeKC/mkxjx6Wnf7rCNO60rHYzhZJe22K6XdvzVYarWZad2xsfOZnk6KEZMb6Oq6gL4+p3WlY3FaR/NyIZ+0fE7rSo1x5ERH8f4sapTTgI/W7tO6UqsYTnSUxSzk8y9YzeY04LG127Su1GpO6+go3p9FS+U0oKRmMpzoKN6fRUvh/TwkNZvhRPNyIZ8WqxPu51Gv19m7d69Bag5/LmoV15xoXi7k02K18/08XCszP38uajVHTnRMPT09vOIVrzCYaEHtPA3oWpn5+XNRqxlOJC1bO04DdspamWZPvXTKz0XtzXAiadlmpgHr9Tp79uyhXq+zb9/uSk8BtPtamampKQYGtrJx40YGBwfp7e1lYGArhw8fXtZ12/3nos5gOJHUNO00DdjuW+ZXauql3X8u6gyGE6li3CGxOtp5rcxKTr20889FncNwIlXESg3Ta2HtuFYGVn7qpV1/LuocbiWWKuLRw/RnAjcyNnY+Q0M72Ldvd4ur60ztumV+pbdvt+vPRZ3DcCJVgF+22Frt9t03M1MvY2PnMz2dFCMmN9DVdQF9fc2bemm3n4s6h9M6UgW4Q0JL5dSLOpkjJ1IFtPNdVtUaTr2okxlOpApYrWF6dR6nXtSJnNaRKsJhekkqOHIiVYTD9JJUMJxIFeMwvaS1zmkdSZJUKYYTSZJUKYYTSZJUKYYTSZJUKYYTSZJUKYYTSZJUKYYTSZJUKQ2Fk4h4WbMLUePq9Tp79+5lfHy81aVIkrRsjY6c7IuIyYj4jYg4takVadGmpqYYGNjKxo0bGRwcpLe3l4GBrRw+fLjVpUmS1LBGw8nTgY8APwf8Q0SMRsRrIuL7mleajmfbtmHGxvYDI8AhYISxsf0MDe1ocWWSJDWuoXCSmfdn5pWZ+XzgxUAd2AXcFRFXR8SPNrNIHa1erzM6uofp6auB7cCpwHamp69idHSPUzySpLa17AWxmXkQuIxiJOVJwBuBAxHxNxHxvOVeX/ObnJwsH50558hZAExMTKxqPZIkNUvD4SQiToiIn4uIPcA3gH7g7cDJQHfZ9sdNqVJH2bBhQ/noxjlHbgCgu7t7VeuRJKlZGvpW4oj4MDAEBPD7wIWZ+bVZXb4VEe8C7lp+iZpPb28v/f2DjI2dz/R0UoyY3EBX1wX09Q36rbaSpLbV6MjJc4FfAp6Wmb88J5jMuB9Y9JbjiHhbRNwREQ9GxP6IeNEi+t8aEQ9ExG0RMXyMvq+NiEci4k8WW087qNVG6OvbAgwDzwCG6evbQq020uLKJElqXEMjJ5l59iL6fIeZOYbjiIhzgMuBNwO3ADuB0Yjozcz75+n/VuBS4FzgixSLcj8eEVOZuXtO3x8CPsTR8x9tb/369ezbt5vx8XEmJibo7u52xESS1PYandZ5N3BPZn5iTvsbgR/IzA8s8ZI7gY9l5ifL65wHbKVYXPvBefrvKPt/pnz+9XKk5SLgu+EkIh5Dsc/2PRQrR9ctsa620NPTYyiRJHWMRqd13gLcOk/73wPnLeVCEXECsBn43ExbZiYwBpy+wGmPAx6a0/YQcFpEdM1quxi4d26IkiRJ1dVoODkF+Kd52u8DnrrEa50EdAH3zmm/t/z/zGcUODciNgFExAuBNwEnlNcjIn4MeAPF1I8kSWoTDU3rAHcCLwHumNP+ElZnh84lFFuWbyqnbu4BrgEuBB6JiCcBnwR+ITOXfC/3nTt3sm7do2eAhoaGGBoaWm7dkiS1vVqtRq1We1TbkSNHmnb9KGZQlnhSxIUUQeBXgL8qm8+mWB9yeWZetoRrnQA8APxsZl47q/0aYF1mvuoY53ZRhJS7Kaaa3p+ZJ5Z3qD0ITFNsd4bvjRJNAxszc26wohyJOXDgwAE2bdq02JcgSdKad/DgQTZv3gywubxBa8MaHTn5EPAUilvWz3yfzkPAB5YSTAAy8+GIOEARbq4FiIgon199nHOnKUdqIuK1wHXloduBH5nT/VKKO9ieTzHyI0mSKqjRrcQJXBQRlwDPAR4ExjPzPxqs4wrgmjKkzGwlfgLFVA0RcRnFPVVeXz7vAU4DbgaeDLwDeB7wurK+/2DOgt2I+Jey9NsarFGSJK2CRkdOAMjMfwf+73KLyMxPR8RJwPsopmm+DPRn5n1ll1MovtluRhfwTqAXeBi4HjgjMw8ttxZJktRaDYeTcofMayhuTfp9s49l5s8s9XqZuYtimmi+Y2+Y8/x2YEmLQuZeQ5IkVVNDW4nL9R1foJjSeRXFFt7nAS8HmrdcV5IkrTmN3ufk14CdmfmTwLeBC4BnA58GnFqRJB1TvV5n7969jI+Pt7oUVVCj4WQD37tN/LeBJ5aLZK+k+H4cSZKOMjU1xcDAVjZu3Mjg4CC9vb0MDGzl8OEl35JKHazRcHIY+M/l428CP1w+PpFil40kSUfZtm2YsbH9FF97dggYYWxsP0NDO1pcmaqk0QWxNwI/DnwV+GPgqoh4edn2uWOdKElam+r1OqOjeyiCyfaydTvT08no6DDj4+N+iamAxsPJ24HHl48vpdjOewbwWeC3mlCXJKnDTE5Olo/OnHPkLAAmJiYMJwIaCCcR8VjgJyi+fI/MfAR4f5PrkiR1mA0bNpSPbuR7IycANwDQ3d292iWpopa85iQzvwP8Dt8bOZEk6bh6e3vp7x+kq+t8iqmdO4ERurouoL9/0FETfVejC2JvAZ7fzEIkSZ2vVhuhr28LMExxD89h+vq2UKuNtLgyVUmja052AVdExKnAAeBbsw9m5t8ttzBJUudZv349+/btZnx8nImJCbq7ux0x0VEaDSd/WP539rcGJxDlf7uWU5QkqbP19PQYSrSgRsPJM5tahSRJUqmhcJKZ32h2IZIkSdBgOImI1x3reGZ+srFyJEnSWtfotM5Vc56fQHHb+m8DDwCGE0mS1JBGp3XWz22LiB7gt4EPLbcoSZK0djV6n5OjZOY48KscPaoiSZK0aE0LJ6XvAE9r8jUlSdIa0uiC2J+a2wQ8leILAf92uUVJkqS1q9EFsX8253kC9wF/BbxzWRVJkqQ1rdEFsc2eDpIkqWnq9TqTk5PeHr9NGTIkSR1jamqKgYGtbNy4kcHBQXp7exkY2Mrhw4dbXZqWoKFwEhGfjYhfmaf9woj44+WXJUnS0m3bNszY2H5gBDgEjDA2tp+hoR0trkxL0ejIyZnAnnna95bHJElaVfV6ndHRPUxPXw1sB04FtjM9fRWjo3sYHx9vcYVarEbDyZMotg3P9TDw/Y2XI0lSYyYnJ8tHc/+NfBYAExMTq1qPGtdoOPkqcM487a8Fbm28HEmSGrNhw4by0Y1zjtwAQHd396rWo8Y1upX4EuBPImIDxfZhgLOBIeDVzShMkqSl6O3tpb9/kLGx85meTooRkxvo6rqAvr5Bd+20kYZGTjLzOuCngW5gF3A58INAX2bOvQeKJEmrolYboa9vCzAMPAMYpq9vC7XaSIsr01I0OnJCZu4GdjexFkmSlmX9+vXs27eb8fFxJiYmvM9Jm2r09vUvAh6TmTfPaX8xMJ2ZX2xGcZIkNaKnp8dQ0sYaXRD7Ueb/gr+nl8ckSZIa0mg4eS7w5Xnav1QekyRJakij4eQ/gFPmaX8q89//RJIkaVEaDSd/AVwWEetmGiLiROB/An/ZjMIkSdLa1OhunXdR3OXmGxHxpbLt+cC9FPu3JEmSGtJQOMnMb0bEf6P48oIfBR4EPgHUMvPhJtYnSZLWmOXc5+RbEfF5iq99/L6y+RURQWZe25TqJEnSmtPofU6eBfwp8CNAAlH+d0bX8kuTJElrUaMLYq8C7gD+C/AA8MMUX2LwReClTalMkiStSY1O65wOvDwz74+IRyjuCvv5iHg3cDXwgqZVKEmS1pRGR066gH8rH9/P9+4W+w1g43KLkiRJa1ejIydfo9ilcwdwM3BhRHwbeDPwD02qTZIkrUGNhpPfAp5YPn4P8H+AvwH+GTinCXVJkqQ1qtH7nIzOejwBPDsingwczsxc+ExJkqRja/g+J3Nl5lSzriVJktaupoUTSZLWgnq9zuTkJN3d3fT09LS6nI7U6G4dSZLWlKmpKQYGtrJx40YGBwfp7e1lYGArhw8fbnVpHcdwIknSImzbNszY2H5ghOKbW0YYG9vP0NCOFlfWeZzWkSTpOOr1OqOjeyiCyfaydTvT08no6DDj4+NO8TSRIyeSJB3H5ORk+ejMOUfOAmBiYmJV6+l0hhNJko5jw4YN5aMb5xy5AYDu7u5VrafTGU4kSTqO3t5e+vsH6eo6n2Jq505ghK6uC+jvH3RKp8kMJ5IkLUKtNkJf3xZgGHgGMExf3xZqtZEWV9Z5XBArSdIirF+/nn37djM+Ps7ExIT3OVlBhhNJkpagp6fHULLCnNaRJEmVYjiRJEmVYjiRJEmVUplwEhFvi4g7IuLBiNgfES9aRP9bI+KBiLgtIobnHD83Im6MiKnyz18e75qSJKn1KhFOIuIc4HLgYuAFwFeA0Yg4aYH+bwUuBd4DPBd4L/DRiNg6q9tZwKeAlwJbKDal/0VEPHVlXoUkSWqGSoQTYCfwscz8ZGbeDpwHPAC8cYH+O8r+n8nMr2fmHwG/C1w00yEzhzPzdzLz7zKzDpxL8XrPXtFXIkmSlqXl4SQiTgA2A5+bacvMBMaA0xc47XHAQ3PaHgJOi4iuBc55InACMLWsgiVJ0opqeTgBTgK6gHvntN8LnLLAOaPAuRGxCSAiXgi8iSJ8zDsVBHwA+CZF6JEkSRXVrjdhuwQ4GbgpIh4D3ANcA1wIPDK3c0T8KvAa4KzM/PbxLr5z507WrVv3qLahoSGGhoaWX7kkSW2uVqtRq9Ue1XbkyJGmXT+KGZTWKad1HgB+NjOvndV+DbAuM191jHO7KELK3cBbgPdn5olz+rwL+DXg7Mz80nFq2QQcOHDgAJs2bWrwFUmStPYcPHiQzZs3A2zOzIPLuVbLp3Uy82HgALMWqkZElM+/cJxzpzPzrnKNymuB62Yfj4gLgV8H+o8XTCRJUjVUZVrnCuCaiDgA3EKxe+cJFFM1RMRlwNMy8/Xl8x7gNOBm4MnAO4DnAa+buWBEXAT8JjAEHIqIk8tD/56Z31qF1yRJkhpQiXCSmZ8u72nyPoppmi9TjHbcV3Y5BTh11ildwDuBXuBh4HrgjMw8NKvPeRQLZD8z53/3m+X/R5IkVVAlwglAZu4Cdi1w7A1znt8OHHNRSGY+s3nVSZKk1dLyNSeSJEmzVWbkRJKkta5erzM5OUl3dzc9PT2tLqdlHDmRJKnFpqamGBjYysaNGxkcHKS3t5eBga0cPny41aW1hOFEkqQW27ZtmLGx/cAIcAgYYWxsP0NDO1pcWWs4rSNJUgvV63VGR/dQBJPtZet2pqeT0dFhxsfH19wUjyMnkiS10OTkZPnozDlHzgJgYmJiVeupAsOJJEkttGHDhvLRjXOO3ABAd3f3qtZTBYYTSZJaqLe3l/7+Qbq6zqeY2rkTGKGr6wL6+wfX3JQOGE4kSWq5Wm2Evr4twDDwDGCYvr4t1GojLa6sNVwQK0lSi61fv559+3YzPj7OxMTEmr/PieFEkqSK6OnpWdOhZIbTOpIkqVIMJ5IkqVIMJ5IkqVIMJ5IkqVIMJ5IkqVIMJ5IkqVIMJ5IkqVIMJ5IkqVIMJ5IkqVIMJ5IkqVIMJ5IkqVIMJ5IkqVIMJ5IkqVIMJ5IkqVIMJ5IkqVIMJ5IkqVIe2+oCJEnSyqvX60xOTtLd3U1PT0+ryzkmR04kSepgU1NTDAxsZePGjQwODtLb28vAwFYOHz7c6tIWZDiRJKmDbds2zNjYfmAEOASMMDa2n6GhHS2ubGFO60iS1KHq9Tqjo3sogsn2snU709PJ6Ogw4+PjlZziceREkqQONTk5WT46c86RswCYmJhY1XoWy3AiSVKH2rBhQ/noxjlHbgCgu7t7VetZLMOJJEkdqre3l/7+Qbq6zqeY2rkTGKGr6wL6+wcrOaUDhhNJkjparTZCX98WYBh4BjBMX98WarWRFle2MBfESpLUwdavX8++fbsZHx9nYmKiLe5zYjiRJGkN6OnpqXwomeG0jiRJqhTDiSRJqhTDiSRJqhTDiSRJqhTDiSRJqhTDiSRJqhTDiSRJqhTDiSRJqhTDiSRJqhTDiSRJqhTDiSRJqhTDiSRJqhTDiSRJqhTDiSRJqhTDiSRJqhTDiSRJqhTDiSRJqhTDiSRJqhTDiSRJqhTDiSRJqhTDiSRJqpTKhJOIeFtE3BERD0bE/oh40SL63xoRD0TEbRExPE+fV5fHHoyIr0TEK1buFUiSpGaoRDiJiHOAy4GLgRcAXwFGI+KkBfq/FbgUeA/wXOC9wEcjYuusPmcAnwI+Djwf+HPgzyLiuSv3SiRJ0nJVIpwAO4GPZeYnM/N24DzgAeCNC/TfUfb/TGZ+PTP/CPhd4KJZfc4H9mbmFZn5/zLzPcBB4O0r9zIkSdJytTycRMQJwGbgczNtmZnAGHD6Aqc9DnhoTttDwGkR0VU+P728xmyjx7imJEmqgJaHE+AkoAu4d077vcApC5wzCpwbEZsAIuKFwJuAE8rrUZ67lGtKkqQKeGyrC2jQJcDJwE0R8RjgHuAa4ELgkeVefOfOnaxbt+5RbUNDQwwNDS330pIktb1arUatVntU25EjR5p2/SqEk/uBaYqwMdvJFKHjKJn5EMXIyVvKfncDbwH+LTPvK7vds5RrznbllVeyadOmRb8ASZLWkvn+wX7w4EE2b97clOu3fFonMx8GDgBnz7RFRJTPv3Ccc6cz865yjcprgetmHb5p9jVLP162S5KkiqrCyAnAFcA1EXEAuIVi984TKKZqiIjLgKdl5uvL5z3AacDNwJOBdwDPA14365pXAX8dEe8AdgNDFAtvf2EVXo8kSWpQJcJJZn66vKfJ+yimXr4M9M+aojkFOHXWKV3AO4Fe4GHgeuCMzDw065o3RcQ2ivuhXAqMA6/MzFtX+vVIkqTGVSKcAGTmLmDXAsfeMOf57cBxF4Vk5meBzzalQEmStCpavuZEkiRpNsOJJEmqFMOJJEmqFMOJJEmqFMOJJEmqFMOJJEmqFMOJJEmqFMOJJEmqFMOJJEmqFMOJJEmqFMOJJEmqFMOJJEmqFMOJJEmqFMOJJEmqFMOJJEmqFMOJJEmqFMOJJEmqFMOJJEmqFMOJJEmqFMOJJEmqFMOJJEmqFMOJJEmqFMOJJEmqFMOJOlqtVmt1CWoi38/O4vuphRhO1NH8y6+z+H52Ft9PLcRwIkmSKsVwIkmSKsVwIkmSKuWxrS6gYh4PcNttt7W6DjW4r6NXAAAFIElEQVTJkSNHOHjwYKvLUJP4fnYW38/OMut35+OXe63IzOVeo2NExDbgD1pdhyRJbWx7Zn5qORcwnMwSEU8B+oGvAw+1thpJktrK44EfAkYz85+XcyHDiSRJqhQXxEqSpEoxnEiSpEoxnEiSpEoxnEiSpEoxnJQi4m0RcUdEPBgR+yPiRa2uSUsXERdHxCNz/tza6rq0eBHx3yPi2oj4Zvn+/dQ8fd4XEXdFxAMR8ZcR0d2KWnV8x3s/I+IT83xm97SqXh1bRLw7Im6JiH+NiHsj4k8joneefsv6jBpOgIg4B7gcuBh4AfAVYDQiTmppYWrU14CTgVPKPz/W2nK0RE8Evgz8InDUdsKIuAh4O/Bm4DTgWxSf1+9bzSK1aMd8P0t7efRndmh1SlMD/jvwYeDFQB9wAvAXEfGfZjo04zPqVmIgIvYDN2fmBeXzAO4Ers7MD7a0OC1JRFwMvDIzN7W6Fi1fRDwC/HRmXjur7S7gQ5l5Zfn8+4F7gddn5qdbU6kWY4H38xPAusz8mdZVpkaV/4j/J+DMzPx82bbsz+iaHzmJiBOAzcDnZtqySGxjwOmtqkvL0lMOIU9GxEhEnNrqgtQcEfFMin9Zz/68/itwM35e29lLyymC2yNiV0Q8udUFadFOpBgRm4LmfUbXfDgBTgK6KFLdbPdS/IDVXvYDP09xp9/zgGcCN0bEE1tZlJrmFIq/CP28do69wOuAlwMXAmcBe8oRbFVY+R79b+DzmTmztq8pn1G/+E8dJTNHZz39WkTcAnwDeA3widZUJWkhc4b5/z4ivgpMAi8Frm9JUVqsXcBzgZc0+8KOnMD9wDTFYqzZTgbuWf1y1EyZeQSoA+7m6Az3AIGf146VmXdQ/L3sZ7bCIuIjwCDw0sy8e9ahpnxG13w4ycyHgQPA2TNt5VDV2cAXWlWXmiMinkTxl9zdx+ur6it/cd3Doz+v30+xc8DPaweIiB8EnoKf2coqg8krgZdl5qHZx5r1GXVap3AFcE1EHABuAXYCTwCuaWVRWrqI+BBwHcVUztOB3wQeBmqtrEuLV64P6qb41xfAsyLiR4GpzLyTYo77NyJiguIbxC8B/hH48xaUq+M41vtZ/rkY+CzFL7Ru4AMUo52jR19NrRYRuyi2ev8U8K2ImBkhOZKZD5WPl/0ZdStxKSJ+kWIx1skUe/J/KTO/2NqqtFQRUaPYh/8U4D7g88Cvl2lebSAizqJYazD3L6ffy8w3ln3eS3EPhROBvwHelpkTq1mnFudY7yfFvU/+DHg+xXt5F0UoeU9m3readWpxyu3g8wWHN2TmJ2f1ey/L+IwaTiRJUqWs+TUnkiSpWgwnkiSpUgwnkiSpUgwnkiSpUgwnkiSpUgwnkiSpUgwnkiSpUgwnkiSpUgwnkiSpUgwnkiotIq6PiCtaXYek1WM4kSRJlWI4kSRJlWI4kdRWImJrRPxLRAy1uhZJK+OxrS5AkhYrIrYBu4ChzNzb6nokrQxHTiS1hYj4ReAjwE8YTKTO5siJpHbwauAHgJdk5oFWFyNpZTlyIqkdHATuA97U6kIkrTzDiaR2MAm8DHhlRHy41cVIWllO60hqC5k5EREvA66PiO9k5s5W1yRpZRhOJFVdfvdBZj0izuZ7AeVXWliXpBUSmXn8XpIkSavENSeSJKlSDCeSJKlSDCeSJKlSDCeSJKlSDCeSJKlSDCeSJKlSDCeSJKlSDCeSJKlSDCeSJKlSDCeSJKlSDCeSJKlS/j9qvNIQ0YqWCg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815" y="1562370"/>
            <a:ext cx="75438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0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Bias/Variance for 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is the parameter that controls the bias/variance tradeoff</a:t>
            </a:r>
          </a:p>
          <a:p>
            <a:r>
              <a:rPr lang="en-US" dirty="0" smtClean="0"/>
              <a:t>Higher K = more bias, less variance</a:t>
            </a:r>
          </a:p>
          <a:p>
            <a:r>
              <a:rPr lang="en-US" dirty="0" smtClean="0"/>
              <a:t>Lower K = less bias, more </a:t>
            </a:r>
            <a:r>
              <a:rPr lang="en-US" dirty="0" smtClean="0"/>
              <a:t>variance</a:t>
            </a:r>
          </a:p>
          <a:p>
            <a:r>
              <a:rPr lang="en-US" dirty="0" smtClean="0"/>
              <a:t>According to Occam’s razor, we should choose </a:t>
            </a:r>
            <a:r>
              <a:rPr lang="en-US" i="1" dirty="0" smtClean="0"/>
              <a:t>the highest possible value of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4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NB well enough to make simple predictions by hand.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naive_bayes</a:t>
            </a:r>
            <a:r>
              <a:rPr lang="en-US" dirty="0" smtClean="0"/>
              <a:t> module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r>
              <a:rPr lang="en-US" dirty="0" smtClean="0"/>
              <a:t>Discuss taxonomy/pros/cons of 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smtClean="0"/>
              <a:t>Discuss bias/variance tradeoff in context of naïve </a:t>
            </a:r>
            <a:r>
              <a:rPr lang="en-US" dirty="0" err="1" smtClean="0"/>
              <a:t>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1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163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Week 3</vt:lpstr>
      <vt:lpstr>Advantages of KNN</vt:lpstr>
      <vt:lpstr>Disadvantages of KNN</vt:lpstr>
      <vt:lpstr>Choosing K (number of neighbors in KNN)</vt:lpstr>
      <vt:lpstr>Bias/Variance for KNN</vt:lpstr>
      <vt:lpstr>Week 3 Objectives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Microsoft Office User</dc:creator>
  <cp:lastModifiedBy>Microsoft Office User</cp:lastModifiedBy>
  <cp:revision>4</cp:revision>
  <dcterms:created xsi:type="dcterms:W3CDTF">2017-01-24T22:52:07Z</dcterms:created>
  <dcterms:modified xsi:type="dcterms:W3CDTF">2017-01-24T23:50:00Z</dcterms:modified>
</cp:coreProperties>
</file>