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A410-1D6A-814B-B3EF-923DB65A3219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9235-5841-E247-83A0-049DFB31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Tree–Based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Machine Learning: 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high-level description of decision trees, random forests, and boosting.</a:t>
            </a:r>
          </a:p>
          <a:p>
            <a:r>
              <a:rPr lang="en-US" dirty="0" smtClean="0"/>
              <a:t>Use tree-based methods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Discuss the various ‘knobs’ and their relation to the bias/variance tradeoff for all tree-based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9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or regression</a:t>
            </a:r>
          </a:p>
          <a:p>
            <a:r>
              <a:rPr lang="en-US" dirty="0" smtClean="0"/>
              <a:t>Any type of features (categorical, continuous, ordinal)*</a:t>
            </a:r>
          </a:p>
          <a:p>
            <a:r>
              <a:rPr lang="en-US" dirty="0" smtClean="0"/>
              <a:t>Able to handle missing values*</a:t>
            </a:r>
          </a:p>
          <a:p>
            <a:r>
              <a:rPr lang="en-US" dirty="0" smtClean="0"/>
              <a:t>Arbitrarily low bias</a:t>
            </a:r>
          </a:p>
          <a:p>
            <a:r>
              <a:rPr lang="en-US" dirty="0" smtClean="0"/>
              <a:t>High variance</a:t>
            </a:r>
          </a:p>
          <a:p>
            <a:r>
              <a:rPr lang="en-US" dirty="0" smtClean="0"/>
              <a:t>Fast to train and score. (Usually)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290" y="6176963"/>
            <a:ext cx="424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so easy in Python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9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of decision trees</a:t>
            </a:r>
          </a:p>
          <a:p>
            <a:r>
              <a:rPr lang="en-US" dirty="0" smtClean="0"/>
              <a:t>RF ‘inherits’ bias from constituent trees.</a:t>
            </a:r>
          </a:p>
          <a:p>
            <a:r>
              <a:rPr lang="en-US" dirty="0" smtClean="0"/>
              <a:t>Variance is controlled by </a:t>
            </a:r>
            <a:r>
              <a:rPr lang="en-US" dirty="0" err="1" smtClean="0"/>
              <a:t>decorrelating</a:t>
            </a:r>
            <a:r>
              <a:rPr lang="en-US" dirty="0" smtClean="0"/>
              <a:t> the trees</a:t>
            </a:r>
          </a:p>
          <a:p>
            <a:r>
              <a:rPr lang="en-US" dirty="0" smtClean="0"/>
              <a:t>Easy to tune, just need</a:t>
            </a:r>
          </a:p>
          <a:p>
            <a:pPr lvl="1"/>
            <a:r>
              <a:rPr lang="en-US" dirty="0" smtClean="0"/>
              <a:t>Low bias constituent trees</a:t>
            </a:r>
          </a:p>
          <a:p>
            <a:pPr lvl="1"/>
            <a:r>
              <a:rPr lang="en-US" dirty="0" smtClean="0"/>
              <a:t>‘Enough’ trees in the forest (too many won’t hurt)</a:t>
            </a:r>
          </a:p>
          <a:p>
            <a:pPr lvl="1"/>
            <a:r>
              <a:rPr lang="en-US" dirty="0" smtClean="0"/>
              <a:t>Decorrelation between the trees (bootstrapping, </a:t>
            </a:r>
            <a:r>
              <a:rPr lang="en-US" dirty="0" err="1" smtClean="0"/>
              <a:t>n_features</a:t>
            </a:r>
            <a:r>
              <a:rPr lang="en-US" dirty="0" smtClean="0"/>
              <a:t>, </a:t>
            </a:r>
            <a:r>
              <a:rPr lang="is-IS" dirty="0" smtClean="0"/>
              <a:t>…)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453" y="2550525"/>
            <a:ext cx="2942618" cy="1167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1492" y="1492258"/>
            <a:ext cx="4092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</a:rPr>
              <a:t>A</a:t>
            </a:r>
            <a:r>
              <a:rPr lang="en-US" smtClean="0">
                <a:effectLst/>
                <a:latin typeface="Calibri" charset="0"/>
              </a:rPr>
              <a:t>verage </a:t>
            </a:r>
            <a:r>
              <a:rPr lang="en-US" dirty="0" smtClean="0">
                <a:effectLst/>
                <a:latin typeface="Calibri" charset="0"/>
              </a:rPr>
              <a:t>of </a:t>
            </a:r>
            <a:r>
              <a:rPr lang="en-US" i="1" dirty="0" smtClean="0">
                <a:effectLst/>
                <a:latin typeface="Calibri" charset="0"/>
              </a:rPr>
              <a:t>B </a:t>
            </a:r>
            <a:r>
              <a:rPr lang="en-US" dirty="0" err="1" smtClean="0">
                <a:effectLst/>
                <a:latin typeface="Calibri" charset="0"/>
              </a:rPr>
              <a:t>i.d.</a:t>
            </a:r>
            <a:r>
              <a:rPr lang="en-US" dirty="0" smtClean="0">
                <a:effectLst/>
                <a:latin typeface="Calibri" charset="0"/>
              </a:rPr>
              <a:t> (identically distributed) random variables, with pairwise correlation </a:t>
            </a:r>
            <a:r>
              <a:rPr lang="en-US" dirty="0" err="1" smtClean="0">
                <a:effectLst/>
                <a:latin typeface="Calibri" charset="0"/>
              </a:rPr>
              <a:t>ρ</a:t>
            </a:r>
            <a:r>
              <a:rPr lang="en-US" dirty="0" smtClean="0">
                <a:effectLst/>
                <a:latin typeface="Calibri" charset="0"/>
              </a:rPr>
              <a:t>, has variance... </a:t>
            </a:r>
            <a:endParaRPr lang="en-US" dirty="0">
              <a:effectLst/>
              <a:latin typeface="Arial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3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Boosted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ensemble of decision trees</a:t>
            </a:r>
          </a:p>
          <a:p>
            <a:r>
              <a:rPr lang="en-US" dirty="0" smtClean="0"/>
              <a:t>Each successive tree focuses on the examples the previous trees missed</a:t>
            </a:r>
          </a:p>
          <a:p>
            <a:r>
              <a:rPr lang="en-US" dirty="0" smtClean="0"/>
              <a:t>Bias is inherited from constituent trees</a:t>
            </a:r>
          </a:p>
          <a:p>
            <a:r>
              <a:rPr lang="en-US" dirty="0" smtClean="0"/>
              <a:t>Variance is controlled by sampling and learning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200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ArialMT</vt:lpstr>
      <vt:lpstr>Calibri</vt:lpstr>
      <vt:lpstr>Calibri Light</vt:lpstr>
      <vt:lpstr>Arial</vt:lpstr>
      <vt:lpstr>Office Theme</vt:lpstr>
      <vt:lpstr>Tree–Based Methods</vt:lpstr>
      <vt:lpstr>Objectives</vt:lpstr>
      <vt:lpstr>Decision Tree</vt:lpstr>
      <vt:lpstr>Random Forests</vt:lpstr>
      <vt:lpstr>Gradient Boosted Decision Trees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Tree–Based Methods</dc:title>
  <dc:creator>Microsoft Office User</dc:creator>
  <cp:lastModifiedBy>Microsoft Office User</cp:lastModifiedBy>
  <cp:revision>2</cp:revision>
  <dcterms:created xsi:type="dcterms:W3CDTF">2017-01-31T21:39:48Z</dcterms:created>
  <dcterms:modified xsi:type="dcterms:W3CDTF">2017-01-31T21:57:50Z</dcterms:modified>
</cp:coreProperties>
</file>