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90" r:id="rId3"/>
    <p:sldId id="257" r:id="rId4"/>
    <p:sldId id="273" r:id="rId5"/>
    <p:sldId id="266" r:id="rId6"/>
    <p:sldId id="268" r:id="rId7"/>
    <p:sldId id="269" r:id="rId8"/>
    <p:sldId id="258" r:id="rId9"/>
    <p:sldId id="262" r:id="rId10"/>
    <p:sldId id="274" r:id="rId11"/>
    <p:sldId id="276" r:id="rId12"/>
    <p:sldId id="286" r:id="rId13"/>
    <p:sldId id="275" r:id="rId14"/>
    <p:sldId id="285" r:id="rId15"/>
    <p:sldId id="278" r:id="rId16"/>
    <p:sldId id="279" r:id="rId17"/>
    <p:sldId id="280" r:id="rId18"/>
    <p:sldId id="281" r:id="rId19"/>
    <p:sldId id="283" r:id="rId20"/>
    <p:sldId id="282" r:id="rId21"/>
    <p:sldId id="284" r:id="rId22"/>
    <p:sldId id="287" r:id="rId23"/>
    <p:sldId id="289" r:id="rId24"/>
    <p:sldId id="288" r:id="rId25"/>
    <p:sldId id="291" r:id="rId26"/>
    <p:sldId id="292" r:id="rId27"/>
    <p:sldId id="293" r:id="rId28"/>
    <p:sldId id="294" r:id="rId29"/>
    <p:sldId id="29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91C9"/>
    <a:srgbClr val="808080"/>
    <a:srgbClr val="0000FF"/>
    <a:srgbClr val="86A3D8"/>
    <a:srgbClr val="2F518F"/>
    <a:srgbClr val="4A7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3" autoAdjust="0"/>
    <p:restoredTop sz="76832" autoAdjust="0"/>
  </p:normalViewPr>
  <p:slideViewPr>
    <p:cSldViewPr snapToGrid="0">
      <p:cViewPr varScale="1">
        <p:scale>
          <a:sx n="91" d="100"/>
          <a:sy n="91" d="100"/>
        </p:scale>
        <p:origin x="127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157FE-A4DC-405B-8AF8-A43D78A299BC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06A86-137F-41C1-9C10-2386D058FE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67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I’m Louis and I’m here to talk to you about transforming and reducing workloads using C++17 parallel algorithms for rapid prototyping.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44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transforming each pair to produce </a:t>
            </a:r>
            <a:r>
              <a:rPr lang="en-US" i="0" dirty="0"/>
              <a:t>a </a:t>
            </a:r>
            <a:r>
              <a:rPr lang="en-US" i="1" dirty="0"/>
              <a:t>[click]</a:t>
            </a:r>
            <a:r>
              <a:rPr lang="en-US" i="0" dirty="0"/>
              <a:t> list of zero or one elements depending on whether the objects collide, and </a:t>
            </a:r>
            <a:r>
              <a:rPr lang="en-US" i="1" dirty="0"/>
              <a:t>[click]</a:t>
            </a:r>
            <a:r>
              <a:rPr lang="en-US" i="0" dirty="0"/>
              <a:t> merging these into a </a:t>
            </a:r>
            <a:r>
              <a:rPr lang="en-US" i="1" dirty="0"/>
              <a:t>[click]</a:t>
            </a:r>
            <a:r>
              <a:rPr lang="en-US" i="0" dirty="0"/>
              <a:t> single list of all collision pairs. This is a relatively trivial parallelization case.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30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constraint solver is a bit more involved, so let’s start with a simple case involving </a:t>
            </a:r>
            <a:r>
              <a:rPr lang="en-US" i="1" dirty="0"/>
              <a:t>[click]</a:t>
            </a:r>
            <a:r>
              <a:rPr lang="en-US" i="0" dirty="0"/>
              <a:t> some objects, and let’s </a:t>
            </a:r>
            <a:r>
              <a:rPr lang="en-US" i="1" dirty="0"/>
              <a:t>[click] </a:t>
            </a:r>
            <a:r>
              <a:rPr lang="en-US" i="0" dirty="0"/>
              <a:t>mark them to tell them apart. The solver is an iterative solver that minimizes corrective impulses using…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9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 sparse linear system, with </a:t>
            </a:r>
            <a:r>
              <a:rPr lang="en-US" i="1" dirty="0"/>
              <a:t>[click]</a:t>
            </a:r>
            <a:r>
              <a:rPr lang="en-US" i="0" dirty="0"/>
              <a:t> each pairwise constraint forming a row in the matrix that is solved individually, and </a:t>
            </a:r>
            <a:r>
              <a:rPr lang="en-US" i="1" dirty="0"/>
              <a:t>[click]</a:t>
            </a:r>
            <a:r>
              <a:rPr lang="en-US" i="0" dirty="0"/>
              <a:t> each subsequent row having </a:t>
            </a:r>
            <a:r>
              <a:rPr lang="en-US" i="1" dirty="0"/>
              <a:t>[click</a:t>
            </a:r>
            <a:r>
              <a:rPr lang="en-US" sz="1400" i="1" dirty="0"/>
              <a:t>]</a:t>
            </a:r>
            <a:r>
              <a:rPr lang="en-US" sz="1400" i="0" dirty="0"/>
              <a:t> potential dependencies on </a:t>
            </a:r>
            <a:r>
              <a:rPr lang="en-US" sz="1400" i="1" dirty="0"/>
              <a:t>[click]</a:t>
            </a:r>
            <a:r>
              <a:rPr lang="en-US" sz="1400" i="0" dirty="0"/>
              <a:t> the results of previous rows. This requires ordering to remain mostly consistent between iterations, but not quite.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384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 more complicated system like this one we can apply…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07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 edge coloring algorithm to the constraint graph such that…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369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no two constraints…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049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of the same color…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159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depend 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58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each other, and…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06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if we use this to…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8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First, a project overview. I had a </a:t>
            </a:r>
            <a:r>
              <a:rPr lang="en-US" i="1" dirty="0"/>
              <a:t>[click]</a:t>
            </a:r>
            <a:r>
              <a:rPr lang="en-US" i="0" dirty="0"/>
              <a:t> </a:t>
            </a:r>
            <a:r>
              <a:rPr lang="en-US" dirty="0"/>
              <a:t>game engine I’d been working on that was </a:t>
            </a:r>
            <a:r>
              <a:rPr lang="en-US" i="1" dirty="0"/>
              <a:t>[click]</a:t>
            </a:r>
            <a:r>
              <a:rPr lang="en-US" dirty="0"/>
              <a:t> single threaded, and I wanted to explore making it </a:t>
            </a:r>
            <a:r>
              <a:rPr lang="en-US" i="1" dirty="0"/>
              <a:t>[click]</a:t>
            </a:r>
            <a:r>
              <a:rPr lang="en-US" dirty="0"/>
              <a:t> multi-threaded for performance reasons given an ever-increasing demand for that sort of experience, especially since </a:t>
            </a:r>
            <a:r>
              <a:rPr lang="en-US" i="1" dirty="0"/>
              <a:t>[click]</a:t>
            </a:r>
            <a:r>
              <a:rPr lang="en-US" dirty="0"/>
              <a:t> it can scale well on the right hardware if implemented correctly. So what I had was…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Copyright information:</a:t>
            </a:r>
            <a:br>
              <a:rPr lang="en-US" dirty="0"/>
            </a:br>
            <a:r>
              <a:rPr lang="en-US" dirty="0"/>
              <a:t>“2011 Ford F-150 5L V8 Engine” by Ford Motor Company [https://www.flickr.com/photos/fordmotorcompany/5014149471/] licensed under CC BY-NC 2.0 [https://creativecommons.org/licenses/by-nc/2.0/], background removed</a:t>
            </a:r>
            <a:br>
              <a:rPr lang="en-US" dirty="0"/>
            </a:br>
            <a:r>
              <a:rPr lang="en-US" dirty="0"/>
              <a:t>“thread” by ben Dalton [https://flickr.com/photos/noii/3780837258/] licensed under CC BY 2.0 [https://creativecommons.org/licenses/by/2.0/], background removed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01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rearrange the rows, we can…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27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group these constraints such that… </a:t>
            </a:r>
            <a:r>
              <a:rPr lang="en-US" i="1" dirty="0"/>
              <a:t>[slide advances automatically]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08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[slide advances automatically]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9781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[slide advances automatically]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7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each group can be solved in parallel, </a:t>
            </a:r>
            <a:r>
              <a:rPr lang="en-US" i="0" dirty="0"/>
              <a:t>with </a:t>
            </a:r>
            <a:r>
              <a:rPr lang="en-US" i="1" dirty="0"/>
              <a:t>[click]</a:t>
            </a:r>
            <a:r>
              <a:rPr lang="en-US" i="0" dirty="0"/>
              <a:t> the entire process repeated until equilibrium is reached or the iteration limit is exceeded. Before looking at the code, let’s have a quick look at the prototype for one of the overloads for std::</a:t>
            </a:r>
            <a:r>
              <a:rPr lang="en-US" i="0" dirty="0" err="1"/>
              <a:t>transform_reduce</a:t>
            </a:r>
            <a:r>
              <a:rPr lang="en-US" i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47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pass in one of the execution policies mentioned earlier, defaulting to the non-parallel sequenced policy if omitted, as well as the input range, the initial value for the reduce op, the binary reduce op and the unary transform 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2794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simplified version of the narrow phase code. We work with a std::list of object handle pairs, and std::</a:t>
            </a:r>
            <a:r>
              <a:rPr lang="en-US" dirty="0" err="1"/>
              <a:t>transform_reduce</a:t>
            </a:r>
            <a:r>
              <a:rPr lang="en-US" dirty="0"/>
              <a:t> is called using a parallel </a:t>
            </a:r>
            <a:r>
              <a:rPr lang="en-US" dirty="0" err="1"/>
              <a:t>unsequenced</a:t>
            </a:r>
            <a:r>
              <a:rPr lang="en-US" dirty="0"/>
              <a:t> policy over the broad phase results with a unary transform op performing a collision test to return a list with either zero or one elements as mentioned before, and a binary reduce op using the splice method of std::list to efficiently merge two lists without additional reallocation overhead.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526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Meanwhile, the constraint solver loops over multiple nested calls to std::</a:t>
            </a:r>
            <a:r>
              <a:rPr lang="en-US" dirty="0" err="1"/>
              <a:t>transform_reduce</a:t>
            </a:r>
            <a:r>
              <a:rPr lang="en-US" dirty="0"/>
              <a:t>, with the outer call using the default non-parallel sequenced policy over groups of constraints with a unary transform op that performs a parallel </a:t>
            </a:r>
            <a:r>
              <a:rPr lang="en-US" dirty="0" err="1"/>
              <a:t>unsequenced</a:t>
            </a:r>
            <a:r>
              <a:rPr lang="en-US" dirty="0"/>
              <a:t> call over the constraints in each group, using a unary transform op that returns the corrective impulse from solving each constraint. The binary reduce op for both calls is a helper lambda for overload resolution of std::max, and we exit the loop early if the maximum corrective impulse falls under a predefined tolerance.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082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conclusion, </a:t>
            </a:r>
            <a:r>
              <a:rPr lang="en-US" i="1" dirty="0"/>
              <a:t>[click]</a:t>
            </a:r>
            <a:r>
              <a:rPr lang="en-US" i="0" dirty="0"/>
              <a:t> use of parallel algorithms gives you less to implement in terms of system-level details, which is </a:t>
            </a:r>
            <a:r>
              <a:rPr lang="en-US" i="1" dirty="0"/>
              <a:t>[click]</a:t>
            </a:r>
            <a:r>
              <a:rPr lang="en-US" i="0" dirty="0"/>
              <a:t> good for prototyping potential parallelization strategies, and </a:t>
            </a:r>
            <a:r>
              <a:rPr lang="en-US" i="1" dirty="0"/>
              <a:t>[click]</a:t>
            </a:r>
            <a:r>
              <a:rPr lang="en-US" i="0" dirty="0"/>
              <a:t> can be portable to other target platforms given library support, though </a:t>
            </a:r>
            <a:r>
              <a:rPr lang="en-US" i="1" dirty="0"/>
              <a:t>[click]</a:t>
            </a:r>
            <a:r>
              <a:rPr lang="en-US" i="0" dirty="0"/>
              <a:t> there is some abstraction overhead, and </a:t>
            </a:r>
            <a:r>
              <a:rPr lang="en-US" i="1" dirty="0"/>
              <a:t>[click]</a:t>
            </a:r>
            <a:r>
              <a:rPr lang="en-US" i="0" dirty="0"/>
              <a:t> you’ll probably have to tune it later using your own scheduler implementation for better control over task distribution.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07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1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an OpenGL renderer that is </a:t>
            </a:r>
            <a:r>
              <a:rPr lang="en-US" i="1" dirty="0"/>
              <a:t>[click]</a:t>
            </a:r>
            <a:r>
              <a:rPr lang="en-US" i="0" dirty="0"/>
              <a:t> inherently single-threaded due to the API basically showing its age, and </a:t>
            </a:r>
            <a:r>
              <a:rPr lang="en-US" i="1" dirty="0"/>
              <a:t>[click]</a:t>
            </a:r>
            <a:r>
              <a:rPr lang="en-US" i="0" dirty="0"/>
              <a:t> a physics engine that was </a:t>
            </a:r>
            <a:r>
              <a:rPr lang="en-US" i="1" dirty="0"/>
              <a:t>[click]</a:t>
            </a:r>
            <a:r>
              <a:rPr lang="en-US" i="0" dirty="0"/>
              <a:t> single-threaded as well. To achieve my goal, I </a:t>
            </a:r>
            <a:r>
              <a:rPr lang="en-US" i="1" dirty="0"/>
              <a:t>[click]</a:t>
            </a:r>
            <a:r>
              <a:rPr lang="en-US" i="0" dirty="0"/>
              <a:t> ported the renderer to Vulkan, which </a:t>
            </a:r>
            <a:r>
              <a:rPr lang="en-US" i="1" dirty="0"/>
              <a:t>[click]</a:t>
            </a:r>
            <a:r>
              <a:rPr lang="en-US" i="0" dirty="0"/>
              <a:t> supports parallel submit of draw commands, and then </a:t>
            </a:r>
            <a:r>
              <a:rPr lang="en-US" i="1" dirty="0"/>
              <a:t>[click]</a:t>
            </a:r>
            <a:r>
              <a:rPr lang="en-US" i="0" dirty="0"/>
              <a:t> parallelized the physics engine. </a:t>
            </a:r>
            <a:r>
              <a:rPr lang="en-US" i="1" dirty="0"/>
              <a:t>[click]</a:t>
            </a:r>
            <a:r>
              <a:rPr lang="en-US" i="0" dirty="0"/>
              <a:t> This last bit will be the focus of the talk. To focus on the actual parallelization and not worry too much about system-level implementation details, what I ended up using was…</a:t>
            </a:r>
          </a:p>
          <a:p>
            <a:endParaRPr lang="en-US" i="0" dirty="0"/>
          </a:p>
          <a:p>
            <a:r>
              <a:rPr lang="en-US" i="0" dirty="0"/>
              <a:t>Copyright information:</a:t>
            </a:r>
            <a:br>
              <a:rPr lang="en-US" i="0" dirty="0"/>
            </a:br>
            <a:r>
              <a:rPr lang="en-SG" i="0" dirty="0"/>
              <a:t>OpenGL® and the oval logo are trademarks or registered trademarks of Hewlett Packard Enterprise in the United States and/or other countries worldwide.</a:t>
            </a:r>
          </a:p>
          <a:p>
            <a:r>
              <a:rPr lang="en-SG" i="0" dirty="0"/>
              <a:t>Vulkan and the Vulkan logo are registered trademarks of the </a:t>
            </a:r>
            <a:r>
              <a:rPr lang="en-SG" i="0" dirty="0" err="1"/>
              <a:t>Khronos</a:t>
            </a:r>
            <a:r>
              <a:rPr lang="en-SG" i="0" dirty="0"/>
              <a:t> Group Inc.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4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the parallel algorithms introduced in C++17, which added </a:t>
            </a:r>
            <a:r>
              <a:rPr lang="en-US" i="1" dirty="0"/>
              <a:t>[click]</a:t>
            </a:r>
            <a:r>
              <a:rPr lang="en-US" i="0" dirty="0"/>
              <a:t> new algorithms designed for parallel workloads since they parallelize well, and </a:t>
            </a:r>
            <a:r>
              <a:rPr lang="en-US" i="1" dirty="0"/>
              <a:t>[click]</a:t>
            </a:r>
            <a:r>
              <a:rPr lang="en-US" i="0" dirty="0"/>
              <a:t> execution policies for use with both these as well as most existing algorithms, with </a:t>
            </a:r>
            <a:r>
              <a:rPr lang="en-US" i="1" dirty="0"/>
              <a:t>[click]</a:t>
            </a:r>
            <a:r>
              <a:rPr lang="en-US" i="0" dirty="0"/>
              <a:t> a new one coming in C++20. For this use case we’ll focus on </a:t>
            </a:r>
            <a:r>
              <a:rPr lang="en-US" i="1" dirty="0"/>
              <a:t>[click]</a:t>
            </a:r>
            <a:r>
              <a:rPr lang="en-US" i="0" dirty="0"/>
              <a:t> std::</a:t>
            </a:r>
            <a:r>
              <a:rPr lang="en-US" i="0" dirty="0" err="1"/>
              <a:t>transform_reduce</a:t>
            </a:r>
            <a:r>
              <a:rPr lang="en-US" i="0" dirty="0"/>
              <a:t> and the </a:t>
            </a:r>
            <a:r>
              <a:rPr lang="en-US" i="1" dirty="0"/>
              <a:t>[click]</a:t>
            </a:r>
            <a:r>
              <a:rPr lang="en-US" i="0" dirty="0"/>
              <a:t> parallel </a:t>
            </a:r>
            <a:r>
              <a:rPr lang="en-US" i="0" dirty="0" err="1"/>
              <a:t>unsequenced</a:t>
            </a:r>
            <a:r>
              <a:rPr lang="en-US" i="0" dirty="0"/>
              <a:t> policy, and to understand what this does, let’s look at the two halves of the name.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28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std::transform takes </a:t>
            </a:r>
            <a:r>
              <a:rPr lang="en-US" i="1" dirty="0"/>
              <a:t>[click]</a:t>
            </a:r>
            <a:r>
              <a:rPr lang="en-US" i="0" dirty="0"/>
              <a:t> multiple inputs and </a:t>
            </a:r>
            <a:r>
              <a:rPr lang="en-US" i="1" dirty="0"/>
              <a:t>[click]</a:t>
            </a:r>
            <a:r>
              <a:rPr lang="en-US" i="0" dirty="0"/>
              <a:t> performs a unary op to produce </a:t>
            </a:r>
            <a:r>
              <a:rPr lang="en-US" i="1" dirty="0"/>
              <a:t>[click]</a:t>
            </a:r>
            <a:r>
              <a:rPr lang="en-US" i="0" dirty="0"/>
              <a:t> an output for each input, which is trivial to run in parallel…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80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 while std::reduce takes </a:t>
            </a:r>
            <a:r>
              <a:rPr lang="en-US" i="1" dirty="0"/>
              <a:t>[click]</a:t>
            </a:r>
            <a:r>
              <a:rPr lang="en-US" i="0" dirty="0"/>
              <a:t> multiple inputs and </a:t>
            </a:r>
            <a:r>
              <a:rPr lang="en-US" i="1" dirty="0"/>
              <a:t>[click]</a:t>
            </a:r>
            <a:r>
              <a:rPr lang="en-US" i="0" dirty="0"/>
              <a:t> performs a binary op on all available pairs </a:t>
            </a:r>
            <a:r>
              <a:rPr lang="en-US" i="1" dirty="0"/>
              <a:t>[click]</a:t>
            </a:r>
            <a:r>
              <a:rPr lang="en-US" i="0" dirty="0"/>
              <a:t> multiple times to </a:t>
            </a:r>
            <a:r>
              <a:rPr lang="en-US" i="1" dirty="0"/>
              <a:t>[click]</a:t>
            </a:r>
            <a:r>
              <a:rPr lang="en-US" i="0" dirty="0"/>
              <a:t> produce single output, which can be run in parallel if you assume associativity and commutativity to rearrange the pair choices at runtime. Combining these, we get…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8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transform_reduce</a:t>
            </a:r>
            <a:r>
              <a:rPr lang="en-US" dirty="0"/>
              <a:t>, which </a:t>
            </a:r>
            <a:r>
              <a:rPr lang="en-US" i="1" dirty="0"/>
              <a:t>[click]</a:t>
            </a:r>
            <a:r>
              <a:rPr lang="en-US" i="0" dirty="0"/>
              <a:t> takes multiple inputs, </a:t>
            </a:r>
            <a:r>
              <a:rPr lang="en-US" i="1" dirty="0"/>
              <a:t>[click]</a:t>
            </a:r>
            <a:r>
              <a:rPr lang="en-US" i="0" dirty="0"/>
              <a:t> transforms them, then </a:t>
            </a:r>
            <a:r>
              <a:rPr lang="en-US" i="1" dirty="0"/>
              <a:t>[click]</a:t>
            </a:r>
            <a:r>
              <a:rPr lang="en-US" i="0" dirty="0"/>
              <a:t> takes the results and </a:t>
            </a:r>
            <a:r>
              <a:rPr lang="en-US" i="1" dirty="0"/>
              <a:t>[click]</a:t>
            </a:r>
            <a:r>
              <a:rPr lang="en-US" i="0" dirty="0"/>
              <a:t> reduces them to </a:t>
            </a:r>
            <a:r>
              <a:rPr lang="en-US" i="1" dirty="0"/>
              <a:t>[click]</a:t>
            </a:r>
            <a:r>
              <a:rPr lang="en-US" i="0" dirty="0"/>
              <a:t> produce a single output. This is basically the MapReduce model popularized by Google.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22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frame in the physics engine involves </a:t>
            </a:r>
            <a:r>
              <a:rPr lang="en-US" i="1" dirty="0"/>
              <a:t>[click]</a:t>
            </a:r>
            <a:r>
              <a:rPr lang="en-US" i="0" dirty="0"/>
              <a:t> a broad phase for early rejection tests using a bounding volume hierarchy, </a:t>
            </a:r>
            <a:r>
              <a:rPr lang="en-US" i="1" dirty="0"/>
              <a:t>[click]</a:t>
            </a:r>
            <a:r>
              <a:rPr lang="en-US" i="0" dirty="0"/>
              <a:t> a narrow phase for actual collision tests on object pairs with overlapping bounding volumes, </a:t>
            </a:r>
            <a:r>
              <a:rPr lang="en-US" i="1" dirty="0"/>
              <a:t>[click]</a:t>
            </a:r>
            <a:r>
              <a:rPr lang="en-US" i="0" dirty="0"/>
              <a:t> a force integration step to update velocities, </a:t>
            </a:r>
            <a:r>
              <a:rPr lang="en-US" i="1" dirty="0"/>
              <a:t>[click]</a:t>
            </a:r>
            <a:r>
              <a:rPr lang="en-US" i="0" dirty="0"/>
              <a:t> a constraint solve to resolve collisions and other constraints, and finally </a:t>
            </a:r>
            <a:r>
              <a:rPr lang="en-US" i="1" dirty="0"/>
              <a:t>[click]</a:t>
            </a:r>
            <a:r>
              <a:rPr lang="en-US" i="0" dirty="0"/>
              <a:t> a velocity integration step which produces </a:t>
            </a:r>
            <a:r>
              <a:rPr lang="en-US" i="1" dirty="0"/>
              <a:t>[click]</a:t>
            </a:r>
            <a:r>
              <a:rPr lang="en-US" i="0" dirty="0"/>
              <a:t> the final position update. The parallel portions are </a:t>
            </a:r>
            <a:r>
              <a:rPr lang="en-US" i="1" dirty="0"/>
              <a:t>[click]</a:t>
            </a:r>
            <a:r>
              <a:rPr lang="en-US" i="0" dirty="0"/>
              <a:t> the narrow phase and constraint solver, since the rest don’t parallelize well due to extremely short tasks, except for the broad phase, which involves updating a binary tree and is something that’s hard to parallelize well.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52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narrow phase for </a:t>
            </a:r>
            <a:r>
              <a:rPr lang="en-US" i="0" dirty="0"/>
              <a:t>a </a:t>
            </a:r>
            <a:r>
              <a:rPr lang="en-US" i="1" dirty="0"/>
              <a:t>[click]</a:t>
            </a:r>
            <a:r>
              <a:rPr lang="en-US" i="0" dirty="0"/>
              <a:t> scene containing </a:t>
            </a:r>
            <a:r>
              <a:rPr lang="en-US" i="1" dirty="0"/>
              <a:t>[click]</a:t>
            </a:r>
            <a:r>
              <a:rPr lang="en-US" i="0" dirty="0"/>
              <a:t> multiple objects starts by taking the </a:t>
            </a:r>
            <a:r>
              <a:rPr lang="en-US" i="1" dirty="0"/>
              <a:t>[click]</a:t>
            </a:r>
            <a:r>
              <a:rPr lang="en-US" i="0" dirty="0"/>
              <a:t> bounding volumes that are overlapping during the current frame and…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006A86-137F-41C1-9C10-2386D058FE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40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B39E-DC22-4E01-968B-AF365839D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C78BD-BB5C-453A-AEEB-39CE16B67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DD55C-0C0D-43A6-A36B-43E32563F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2FE8-DCD4-4E86-B847-D2FAA7591D8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79D36-533A-406C-A551-B5A7B0D4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5A365-4233-40B2-9E9C-31BAFF0F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1549-F08C-4213-9310-ECE2A679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BA1F-14CC-4757-B952-A01A65ADE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81F46-643B-4284-B287-4FF2D8A31D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E738-C851-48B0-A240-23BE6424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2FE8-DCD4-4E86-B847-D2FAA7591D8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B065-645D-4617-BD88-169B7CBAB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D2ED6-5193-4AD6-B6B5-1C8B25F3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1549-F08C-4213-9310-ECE2A679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5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2C33A-49C9-48C3-B697-9493E71A27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FB81E-7CD8-4621-B649-90CC92B8F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158C7-74E9-4E2B-AF23-379D287F8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2FE8-DCD4-4E86-B847-D2FAA7591D8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8DDB3-8923-4153-B5A7-949890A3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597D-C252-4BD9-B2F2-EEA668AF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1549-F08C-4213-9310-ECE2A679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43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FBBE4-F79A-4068-8F45-118F7B83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5C2FA-293A-4214-9B12-FDAAE95E9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EE66E-95DA-4BC7-8655-EA5F7B70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2FE8-DCD4-4E86-B847-D2FAA7591D8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C6C43-965B-410E-8B0D-AB24B96C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DFBEF-B0CC-4AF3-A06E-75AA1C64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1549-F08C-4213-9310-ECE2A679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9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4B409-57D2-4537-86BB-F077708D3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F941-7E43-4B57-B5F8-B6AB1198C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7AFAF-6A38-4714-A6A3-0F96FD6F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2FE8-DCD4-4E86-B847-D2FAA7591D8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2B9B8-5867-4BB9-82A0-80C2A337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27060-7C62-4265-B4E7-8905F4836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1549-F08C-4213-9310-ECE2A679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9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F624-204F-4052-8758-1CCC7FC6A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14C2-63CE-4271-8D5D-B37A4CD4F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E10E7-2071-4713-B3E9-39F2ABB363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AD2B1-63B1-4B4A-8B83-47E1CC3E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2FE8-DCD4-4E86-B847-D2FAA7591D8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F3B2E-4362-4BD9-A9FD-9822D3669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34040-D40C-42D6-BD4A-836BE593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1549-F08C-4213-9310-ECE2A679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1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65881-DBBD-4BAE-951D-DA48AF4A8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16121-F4D1-407A-B7A2-9C0825593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4689D-300B-461E-BA80-D7D5C2EE1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E3E17E-6468-4599-986B-CA94D043D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C65CD-57D7-4FB6-ABF6-454F06730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9D7AF-FDCE-4E09-A860-222D25AC8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2FE8-DCD4-4E86-B847-D2FAA7591D8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F8F2C8-4512-4210-A694-99C28406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A2BCD-DA27-4611-8B0E-8837767C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1549-F08C-4213-9310-ECE2A679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0549F-5302-4D88-8523-E757F04F4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DD93E3-CE2E-4202-AAC3-6014872F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2FE8-DCD4-4E86-B847-D2FAA7591D8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B2BBF-399A-4074-943B-6C446041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513209-A6EB-4CC0-9DAF-65070FEE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1549-F08C-4213-9310-ECE2A679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3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4FB138-B721-4A1F-8217-3EE05C92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2FE8-DCD4-4E86-B847-D2FAA7591D8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FE12AF-E328-454F-91CE-7AA292E72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6AC5C-8050-470D-88CC-51CF67A3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1549-F08C-4213-9310-ECE2A679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98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8404-22F1-402A-91E4-B14851F9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11D51-6C28-4F64-ACBC-91AECC0B9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CE6A4-78BB-4314-985B-5BDC47CAA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37587-C94C-4694-8104-5FD92FABC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2FE8-DCD4-4E86-B847-D2FAA7591D8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7C131-95F5-4349-864E-7726F88C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AB54C-B0EE-4DF1-976D-770C4C03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1549-F08C-4213-9310-ECE2A679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9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80500-2653-437C-9C96-C254A76EE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D9D9D-74BC-4ACB-AF14-D6B5F1475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45C90-1A5E-483F-AFEB-5DFC4A88E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FBF76-C8E7-4DE1-AF22-4370FC083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92FE8-DCD4-4E86-B847-D2FAA7591D8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875D0-7EBE-4C09-A346-C87B40D42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47123-DA2C-44EC-8ACF-2D15A00B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C1549-F08C-4213-9310-ECE2A679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28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DF36F3-B2D9-4368-82ED-386AB1845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D2262-605A-4546-9862-1D6210C60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C0216-D7D1-4B8A-8A02-3455E6D1C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792FE8-DCD4-4E86-B847-D2FAA7591D86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959B9-389F-4041-88A4-D504CAAFF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87634-5522-403F-AE92-A284443BE4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C1549-F08C-4213-9310-ECE2A6790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7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A44A-9681-4F63-8124-557412FB9D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Transforming and Reducing Workloads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D9714-619F-4F8C-8D46-E91EA9F21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C++17 Parallel Algorithms for Rapid Prototyping</a:t>
            </a:r>
          </a:p>
          <a:p>
            <a:endParaRPr lang="en-US" sz="4000" dirty="0"/>
          </a:p>
          <a:p>
            <a:r>
              <a:rPr lang="en-US" sz="4000" dirty="0"/>
              <a:t>Louis Tan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5902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>
            <a:extLst>
              <a:ext uri="{FF2B5EF4-FFF2-40B4-BE49-F238E27FC236}">
                <a16:creationId xmlns:a16="http://schemas.microsoft.com/office/drawing/2014/main" id="{994D5FAF-B23D-4C3E-BFAE-DCEBA6DAAD4D}"/>
              </a:ext>
            </a:extLst>
          </p:cNvPr>
          <p:cNvGrpSpPr/>
          <p:nvPr/>
        </p:nvGrpSpPr>
        <p:grpSpPr>
          <a:xfrm>
            <a:off x="1676400" y="374904"/>
            <a:ext cx="8839200" cy="1325880"/>
            <a:chOff x="1676400" y="697230"/>
            <a:chExt cx="8839200" cy="1325880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ED8EDD8F-F77A-498D-B61D-3AEFF56999DC}"/>
                </a:ext>
              </a:extLst>
            </p:cNvPr>
            <p:cNvGrpSpPr/>
            <p:nvPr/>
          </p:nvGrpSpPr>
          <p:grpSpPr>
            <a:xfrm>
              <a:off x="1676400" y="697230"/>
              <a:ext cx="1600200" cy="1325880"/>
              <a:chOff x="1905000" y="640080"/>
              <a:chExt cx="1600200" cy="132588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723CFD2-ED62-484E-A50A-CA01AD172DB3}"/>
                  </a:ext>
                </a:extLst>
              </p:cNvPr>
              <p:cNvGrpSpPr/>
              <p:nvPr/>
            </p:nvGrpSpPr>
            <p:grpSpPr>
              <a:xfrm>
                <a:off x="2019300" y="754380"/>
                <a:ext cx="1371600" cy="1097280"/>
                <a:chOff x="2019300" y="2880360"/>
                <a:chExt cx="1371600" cy="1097280"/>
              </a:xfrm>
            </p:grpSpPr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4859946C-659E-4D8F-9226-E8FC490FD6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267467" y="3228184"/>
                  <a:ext cx="600946" cy="612296"/>
                </a:xfrm>
                <a:prstGeom prst="rect">
                  <a:avLst/>
                </a:prstGeom>
                <a:noFill/>
                <a:ln w="25400">
                  <a:solidFill>
                    <a:srgbClr val="86A3D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CE3529A0-4D06-46F8-A6E0-C0FDFC6D26B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56460" y="3017519"/>
                  <a:ext cx="374727" cy="374729"/>
                </a:xfrm>
                <a:prstGeom prst="rect">
                  <a:avLst/>
                </a:prstGeom>
                <a:noFill/>
                <a:ln w="25400">
                  <a:solidFill>
                    <a:srgbClr val="86A3D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9BE1FA5E-B218-4C8C-BFC4-B02598EB31B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000000">
                  <a:off x="2206663" y="3067725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F60D5E79-5891-4F18-8587-E7975C77735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000000">
                  <a:off x="2238115" y="3397172"/>
                  <a:ext cx="548640" cy="27432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1F0F043-1D51-45FD-A5B6-66853890458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9800000">
                  <a:off x="2554488" y="3504429"/>
                  <a:ext cx="822960" cy="27432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5DF258B3-60B6-45F0-8863-213468DAFEF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3023129" y="2967478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9FDDB123-ED5F-4CD2-9DF7-350FDC1DD4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19300" y="2880360"/>
                  <a:ext cx="1371600" cy="1097280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AD313F1-1751-4886-BD77-22205F9DC041}"/>
                  </a:ext>
                </a:extLst>
              </p:cNvPr>
              <p:cNvSpPr/>
              <p:nvPr/>
            </p:nvSpPr>
            <p:spPr>
              <a:xfrm>
                <a:off x="1905000" y="640080"/>
                <a:ext cx="1600200" cy="132588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586A0D8C-C88B-43CC-9469-4D28645AD0B9}"/>
                </a:ext>
              </a:extLst>
            </p:cNvPr>
            <p:cNvGrpSpPr/>
            <p:nvPr/>
          </p:nvGrpSpPr>
          <p:grpSpPr>
            <a:xfrm>
              <a:off x="8915400" y="697230"/>
              <a:ext cx="1600200" cy="1325880"/>
              <a:chOff x="8915400" y="697230"/>
              <a:chExt cx="1600200" cy="132588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3EBB0270-62FA-4CBC-B1E7-63E71253DE85}"/>
                  </a:ext>
                </a:extLst>
              </p:cNvPr>
              <p:cNvGrpSpPr/>
              <p:nvPr/>
            </p:nvGrpSpPr>
            <p:grpSpPr>
              <a:xfrm>
                <a:off x="9029700" y="811530"/>
                <a:ext cx="1371600" cy="1097280"/>
                <a:chOff x="8801100" y="2880360"/>
                <a:chExt cx="1371600" cy="1097280"/>
              </a:xfrm>
            </p:grpSpPr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3B2DDDDF-39FB-44C1-AEE2-BDDC23FFFE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22834" y="3317064"/>
                  <a:ext cx="849866" cy="660576"/>
                </a:xfrm>
                <a:prstGeom prst="rect">
                  <a:avLst/>
                </a:prstGeom>
                <a:noFill/>
                <a:ln w="25400">
                  <a:solidFill>
                    <a:srgbClr val="86A3D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26EB7EA-B4E8-401C-BE6B-79AA2D76368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49267" y="3228184"/>
                  <a:ext cx="600946" cy="612296"/>
                </a:xfrm>
                <a:prstGeom prst="rect">
                  <a:avLst/>
                </a:prstGeom>
                <a:noFill/>
                <a:ln w="25400">
                  <a:solidFill>
                    <a:srgbClr val="86A3D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460EB61-0869-4569-89D4-33CDF731AE6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000000">
                  <a:off x="8988463" y="3067725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B8F3821B-F512-4FDF-A90D-D08C1FCCBA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000000">
                  <a:off x="9019915" y="3397172"/>
                  <a:ext cx="548640" cy="27432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961FB860-893F-4B98-B574-1F4FD0CD0F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9800000">
                  <a:off x="9336288" y="3504429"/>
                  <a:ext cx="822960" cy="27432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BAFE62FB-C353-4798-AD49-72B785E2DDF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9804929" y="2967478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68F3CF5-E36C-4CC0-A618-A9F850BFEAC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01100" y="2880360"/>
                  <a:ext cx="1371600" cy="1097280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4F378B9D-DC67-493F-A7A2-8A6A89E75837}"/>
                  </a:ext>
                </a:extLst>
              </p:cNvPr>
              <p:cNvSpPr/>
              <p:nvPr/>
            </p:nvSpPr>
            <p:spPr>
              <a:xfrm>
                <a:off x="8915400" y="697230"/>
                <a:ext cx="1600200" cy="132588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E7CEF3C4-8578-4CFB-86DD-3C4F39588D79}"/>
                </a:ext>
              </a:extLst>
            </p:cNvPr>
            <p:cNvGrpSpPr/>
            <p:nvPr/>
          </p:nvGrpSpPr>
          <p:grpSpPr>
            <a:xfrm>
              <a:off x="5295900" y="697230"/>
              <a:ext cx="1600200" cy="1325880"/>
              <a:chOff x="5181601" y="603328"/>
              <a:chExt cx="1600200" cy="132588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1F7EEFE5-25E0-497E-9CEB-EC6D715C4C4D}"/>
                  </a:ext>
                </a:extLst>
              </p:cNvPr>
              <p:cNvGrpSpPr/>
              <p:nvPr/>
            </p:nvGrpSpPr>
            <p:grpSpPr>
              <a:xfrm>
                <a:off x="5295901" y="717628"/>
                <a:ext cx="1371600" cy="1097280"/>
                <a:chOff x="5410200" y="2880360"/>
                <a:chExt cx="1371600" cy="109728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8875DF0-EC21-4EC1-AA0D-9BDB4E3E421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931934" y="3317064"/>
                  <a:ext cx="849866" cy="660576"/>
                </a:xfrm>
                <a:prstGeom prst="rect">
                  <a:avLst/>
                </a:prstGeom>
                <a:noFill/>
                <a:ln w="25400">
                  <a:solidFill>
                    <a:srgbClr val="86A3D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AF36FB81-98E0-4D1F-A789-45D1557EF1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47360" y="3017519"/>
                  <a:ext cx="374727" cy="374729"/>
                </a:xfrm>
                <a:prstGeom prst="rect">
                  <a:avLst/>
                </a:prstGeom>
                <a:noFill/>
                <a:ln w="25400">
                  <a:solidFill>
                    <a:srgbClr val="86A3D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127C05E1-D0E9-4E9B-9B82-2758FF7D095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000000">
                  <a:off x="5597563" y="3067725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02F1BDF-4B5E-4EC1-8534-C0EFD324FFC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000000">
                  <a:off x="5629015" y="3397172"/>
                  <a:ext cx="548640" cy="27432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5218BD7-2C17-4E36-8543-7C5EEAD8B4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9800000">
                  <a:off x="5945388" y="3504429"/>
                  <a:ext cx="822960" cy="27432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AECAA86E-5F41-48EC-B627-4987D3187C7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6414029" y="2967478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4E55DD9-19FE-479E-AC4A-8503E70561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10200" y="2880360"/>
                  <a:ext cx="1371600" cy="1097280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DB11ACD0-C5BD-4838-9835-48E82E8D06C2}"/>
                  </a:ext>
                </a:extLst>
              </p:cNvPr>
              <p:cNvSpPr/>
              <p:nvPr/>
            </p:nvSpPr>
            <p:spPr>
              <a:xfrm>
                <a:off x="5181601" y="603328"/>
                <a:ext cx="1600200" cy="132588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4942A76-657D-47C7-BDEA-252559E7E78E}"/>
              </a:ext>
            </a:extLst>
          </p:cNvPr>
          <p:cNvGrpSpPr/>
          <p:nvPr/>
        </p:nvGrpSpPr>
        <p:grpSpPr>
          <a:xfrm>
            <a:off x="4953000" y="5111496"/>
            <a:ext cx="2286000" cy="1371600"/>
            <a:chOff x="4953000" y="5020056"/>
            <a:chExt cx="2286000" cy="1371600"/>
          </a:xfrm>
        </p:grpSpPr>
        <p:sp>
          <p:nvSpPr>
            <p:cNvPr id="167" name="Double Brace 166">
              <a:extLst>
                <a:ext uri="{FF2B5EF4-FFF2-40B4-BE49-F238E27FC236}">
                  <a16:creationId xmlns:a16="http://schemas.microsoft.com/office/drawing/2014/main" id="{21C68C19-5815-424D-A921-655CE1BD55DE}"/>
                </a:ext>
              </a:extLst>
            </p:cNvPr>
            <p:cNvSpPr/>
            <p:nvPr/>
          </p:nvSpPr>
          <p:spPr>
            <a:xfrm>
              <a:off x="4953000" y="5020056"/>
              <a:ext cx="2286000" cy="1371600"/>
            </a:xfrm>
            <a:prstGeom prst="bracePair">
              <a:avLst/>
            </a:prstGeom>
            <a:ln w="50800">
              <a:solidFill>
                <a:schemeClr val="tx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CB645B93-FA75-4360-8C2C-6940901D6ED4}"/>
                </a:ext>
              </a:extLst>
            </p:cNvPr>
            <p:cNvGrpSpPr/>
            <p:nvPr/>
          </p:nvGrpSpPr>
          <p:grpSpPr>
            <a:xfrm>
              <a:off x="5295900" y="5042916"/>
              <a:ext cx="1600200" cy="1325880"/>
              <a:chOff x="8686800" y="513167"/>
              <a:chExt cx="1600200" cy="1325880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41E6F7C8-A7E1-4E26-B3B2-736FE27D97E8}"/>
                  </a:ext>
                </a:extLst>
              </p:cNvPr>
              <p:cNvGrpSpPr/>
              <p:nvPr/>
            </p:nvGrpSpPr>
            <p:grpSpPr>
              <a:xfrm>
                <a:off x="8801100" y="627467"/>
                <a:ext cx="1371600" cy="1097280"/>
                <a:chOff x="8801100" y="2880360"/>
                <a:chExt cx="1371600" cy="1097280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5C1DD083-FCA9-4B9A-B06B-E39EF9779F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322834" y="3317064"/>
                  <a:ext cx="849866" cy="660576"/>
                </a:xfrm>
                <a:prstGeom prst="rect">
                  <a:avLst/>
                </a:prstGeom>
                <a:noFill/>
                <a:ln w="25400">
                  <a:solidFill>
                    <a:srgbClr val="86A3D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EEECC559-4A75-442B-AC0D-BA33CA975D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49267" y="3228184"/>
                  <a:ext cx="600946" cy="612296"/>
                </a:xfrm>
                <a:prstGeom prst="rect">
                  <a:avLst/>
                </a:prstGeom>
                <a:noFill/>
                <a:ln w="25400">
                  <a:solidFill>
                    <a:srgbClr val="86A3D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6E8ADE07-9D21-4623-BC3A-A6BEC5D8069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000000">
                  <a:off x="8988463" y="3067725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753E7011-75D7-412A-AC01-1E2087DE5C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000000">
                  <a:off x="9019915" y="3397172"/>
                  <a:ext cx="548640" cy="27432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Rectangle 174">
                  <a:extLst>
                    <a:ext uri="{FF2B5EF4-FFF2-40B4-BE49-F238E27FC236}">
                      <a16:creationId xmlns:a16="http://schemas.microsoft.com/office/drawing/2014/main" id="{C147B194-934B-4192-893D-3A32D6066B6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9800000">
                  <a:off x="9336288" y="3504429"/>
                  <a:ext cx="822960" cy="274320"/>
                </a:xfrm>
                <a:prstGeom prst="rect">
                  <a:avLst/>
                </a:prstGeom>
                <a:noFill/>
                <a:ln w="254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7F0CABBF-0BD7-420E-B956-4BD82EF3A2F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700000">
                  <a:off x="9804929" y="2967478"/>
                  <a:ext cx="274320" cy="27432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DAEB9800-BF79-4CB3-9293-3B040E3CE9E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801100" y="2880360"/>
                  <a:ext cx="1371600" cy="1097280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060E0A01-3AAE-4090-AE1F-6560699DE2A9}"/>
                  </a:ext>
                </a:extLst>
              </p:cNvPr>
              <p:cNvSpPr/>
              <p:nvPr/>
            </p:nvSpPr>
            <p:spPr>
              <a:xfrm>
                <a:off x="8686800" y="513167"/>
                <a:ext cx="1600200" cy="132588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6E658DFF-E6D4-4913-B8F6-9E3FFFD7EA10}"/>
              </a:ext>
            </a:extLst>
          </p:cNvPr>
          <p:cNvGrpSpPr/>
          <p:nvPr/>
        </p:nvGrpSpPr>
        <p:grpSpPr>
          <a:xfrm>
            <a:off x="1333500" y="2075688"/>
            <a:ext cx="9525000" cy="1371600"/>
            <a:chOff x="1333500" y="2258568"/>
            <a:chExt cx="9525000" cy="1371600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D1469A6E-E0A6-43D0-9D58-CCDE607713D1}"/>
                </a:ext>
              </a:extLst>
            </p:cNvPr>
            <p:cNvGrpSpPr/>
            <p:nvPr/>
          </p:nvGrpSpPr>
          <p:grpSpPr>
            <a:xfrm>
              <a:off x="8572500" y="2258568"/>
              <a:ext cx="2286000" cy="1371600"/>
              <a:chOff x="8572500" y="2258568"/>
              <a:chExt cx="2286000" cy="1371600"/>
            </a:xfrm>
          </p:grpSpPr>
          <p:sp>
            <p:nvSpPr>
              <p:cNvPr id="112" name="Double Brace 111">
                <a:extLst>
                  <a:ext uri="{FF2B5EF4-FFF2-40B4-BE49-F238E27FC236}">
                    <a16:creationId xmlns:a16="http://schemas.microsoft.com/office/drawing/2014/main" id="{3764DB59-0061-4B73-80C5-C5F8AC5AFAF5}"/>
                  </a:ext>
                </a:extLst>
              </p:cNvPr>
              <p:cNvSpPr/>
              <p:nvPr/>
            </p:nvSpPr>
            <p:spPr>
              <a:xfrm>
                <a:off x="8572500" y="2258568"/>
                <a:ext cx="2286000" cy="1371600"/>
              </a:xfrm>
              <a:prstGeom prst="bracePair">
                <a:avLst/>
              </a:prstGeom>
              <a:ln w="50800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3" name="Group 152">
                <a:extLst>
                  <a:ext uri="{FF2B5EF4-FFF2-40B4-BE49-F238E27FC236}">
                    <a16:creationId xmlns:a16="http://schemas.microsoft.com/office/drawing/2014/main" id="{05AE3AA3-2A1D-4085-A30E-E321208A8D08}"/>
                  </a:ext>
                </a:extLst>
              </p:cNvPr>
              <p:cNvGrpSpPr/>
              <p:nvPr/>
            </p:nvGrpSpPr>
            <p:grpSpPr>
              <a:xfrm>
                <a:off x="8915400" y="2281428"/>
                <a:ext cx="1600200" cy="1325880"/>
                <a:chOff x="8686800" y="513167"/>
                <a:chExt cx="1600200" cy="1325880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556C84B4-CB8F-40EE-904B-18F5B5EDB77B}"/>
                    </a:ext>
                  </a:extLst>
                </p:cNvPr>
                <p:cNvGrpSpPr/>
                <p:nvPr/>
              </p:nvGrpSpPr>
              <p:grpSpPr>
                <a:xfrm>
                  <a:off x="8801100" y="627467"/>
                  <a:ext cx="1371600" cy="1097280"/>
                  <a:chOff x="8801100" y="2880360"/>
                  <a:chExt cx="1371600" cy="1097280"/>
                </a:xfrm>
              </p:grpSpPr>
              <p:sp>
                <p:nvSpPr>
                  <p:cNvPr id="156" name="Rectangle 155">
                    <a:extLst>
                      <a:ext uri="{FF2B5EF4-FFF2-40B4-BE49-F238E27FC236}">
                        <a16:creationId xmlns:a16="http://schemas.microsoft.com/office/drawing/2014/main" id="{31A2A6BA-D929-4A01-9785-DF72D16C93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322834" y="3317064"/>
                    <a:ext cx="849866" cy="660576"/>
                  </a:xfrm>
                  <a:prstGeom prst="rect">
                    <a:avLst/>
                  </a:prstGeom>
                  <a:noFill/>
                  <a:ln w="25400">
                    <a:solidFill>
                      <a:srgbClr val="86A3D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Rectangle 156">
                    <a:extLst>
                      <a:ext uri="{FF2B5EF4-FFF2-40B4-BE49-F238E27FC236}">
                        <a16:creationId xmlns:a16="http://schemas.microsoft.com/office/drawing/2014/main" id="{5150A360-4434-4812-AA7C-A64DE83C35B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049267" y="3228184"/>
                    <a:ext cx="600946" cy="612296"/>
                  </a:xfrm>
                  <a:prstGeom prst="rect">
                    <a:avLst/>
                  </a:prstGeom>
                  <a:noFill/>
                  <a:ln w="25400">
                    <a:solidFill>
                      <a:srgbClr val="86A3D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>
                    <a:extLst>
                      <a:ext uri="{FF2B5EF4-FFF2-40B4-BE49-F238E27FC236}">
                        <a16:creationId xmlns:a16="http://schemas.microsoft.com/office/drawing/2014/main" id="{0A347E5C-E2BB-4C12-B89B-824FD7A4AE8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8000000">
                    <a:off x="8988463" y="3067725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>
                    <a:extLst>
                      <a:ext uri="{FF2B5EF4-FFF2-40B4-BE49-F238E27FC236}">
                        <a16:creationId xmlns:a16="http://schemas.microsoft.com/office/drawing/2014/main" id="{B7B5299D-B9E5-49ED-9140-C6F61E6BA3F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8000000">
                    <a:off x="9019915" y="3397172"/>
                    <a:ext cx="548640" cy="274320"/>
                  </a:xfrm>
                  <a:prstGeom prst="rect">
                    <a:avLst/>
                  </a:prstGeom>
                  <a:noFill/>
                  <a:ln w="254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>
                    <a:extLst>
                      <a:ext uri="{FF2B5EF4-FFF2-40B4-BE49-F238E27FC236}">
                        <a16:creationId xmlns:a16="http://schemas.microsoft.com/office/drawing/2014/main" id="{C9381D98-BEBA-43D7-8604-E7C0F5E2815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19800000">
                    <a:off x="9336288" y="3504429"/>
                    <a:ext cx="822960" cy="274320"/>
                  </a:xfrm>
                  <a:prstGeom prst="rect">
                    <a:avLst/>
                  </a:prstGeom>
                  <a:noFill/>
                  <a:ln w="254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>
                    <a:extLst>
                      <a:ext uri="{FF2B5EF4-FFF2-40B4-BE49-F238E27FC236}">
                        <a16:creationId xmlns:a16="http://schemas.microsoft.com/office/drawing/2014/main" id="{0A9BCDDA-E792-4023-A10B-3C551DB786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700000">
                    <a:off x="9804929" y="2967478"/>
                    <a:ext cx="274320" cy="27432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>
                    <a:extLst>
                      <a:ext uri="{FF2B5EF4-FFF2-40B4-BE49-F238E27FC236}">
                        <a16:creationId xmlns:a16="http://schemas.microsoft.com/office/drawing/2014/main" id="{30B2223A-A689-4EF5-A28B-BACC295EE58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801100" y="2880360"/>
                    <a:ext cx="1371600" cy="1097280"/>
                  </a:xfrm>
                  <a:prstGeom prst="rect">
                    <a:avLst/>
                  </a:prstGeom>
                  <a:noFill/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47063F4F-E90B-434E-9BD0-DCF40CE21625}"/>
                    </a:ext>
                  </a:extLst>
                </p:cNvPr>
                <p:cNvSpPr/>
                <p:nvPr/>
              </p:nvSpPr>
              <p:spPr>
                <a:xfrm>
                  <a:off x="8686800" y="513167"/>
                  <a:ext cx="1600200" cy="1325880"/>
                </a:xfrm>
                <a:prstGeom prst="rect">
                  <a:avLst/>
                </a:prstGeom>
                <a:solidFill>
                  <a:schemeClr val="bg1">
                    <a:alpha val="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41DF4755-AD18-4498-9D6A-9ACC09B66F20}"/>
                </a:ext>
              </a:extLst>
            </p:cNvPr>
            <p:cNvGrpSpPr/>
            <p:nvPr/>
          </p:nvGrpSpPr>
          <p:grpSpPr>
            <a:xfrm>
              <a:off x="4953000" y="2258568"/>
              <a:ext cx="2286000" cy="1371600"/>
              <a:chOff x="4953000" y="2258568"/>
              <a:chExt cx="2286000" cy="1371600"/>
            </a:xfrm>
          </p:grpSpPr>
          <p:sp>
            <p:nvSpPr>
              <p:cNvPr id="115" name="Double Brace 114">
                <a:extLst>
                  <a:ext uri="{FF2B5EF4-FFF2-40B4-BE49-F238E27FC236}">
                    <a16:creationId xmlns:a16="http://schemas.microsoft.com/office/drawing/2014/main" id="{0C2D7424-8C4F-4CCE-9821-24716B173EFC}"/>
                  </a:ext>
                </a:extLst>
              </p:cNvPr>
              <p:cNvSpPr/>
              <p:nvPr/>
            </p:nvSpPr>
            <p:spPr>
              <a:xfrm>
                <a:off x="4953000" y="2258568"/>
                <a:ext cx="2286000" cy="1371600"/>
              </a:xfrm>
              <a:prstGeom prst="bracePair">
                <a:avLst/>
              </a:prstGeom>
              <a:ln w="50800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6C715871-F3F5-4A55-82E7-49161B34136F}"/>
                  </a:ext>
                </a:extLst>
              </p:cNvPr>
              <p:cNvSpPr/>
              <p:nvPr/>
            </p:nvSpPr>
            <p:spPr>
              <a:xfrm>
                <a:off x="5295900" y="2281428"/>
                <a:ext cx="1600200" cy="132588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A505D03F-738C-47EE-88CF-93278BB57945}"/>
                </a:ext>
              </a:extLst>
            </p:cNvPr>
            <p:cNvGrpSpPr/>
            <p:nvPr/>
          </p:nvGrpSpPr>
          <p:grpSpPr>
            <a:xfrm>
              <a:off x="1333500" y="2258568"/>
              <a:ext cx="2286000" cy="1371600"/>
              <a:chOff x="1333500" y="2258568"/>
              <a:chExt cx="2286000" cy="1371600"/>
            </a:xfrm>
          </p:grpSpPr>
          <p:sp>
            <p:nvSpPr>
              <p:cNvPr id="114" name="Double Brace 113">
                <a:extLst>
                  <a:ext uri="{FF2B5EF4-FFF2-40B4-BE49-F238E27FC236}">
                    <a16:creationId xmlns:a16="http://schemas.microsoft.com/office/drawing/2014/main" id="{011EACC3-E77A-4204-AD05-ACDC49B64FE6}"/>
                  </a:ext>
                </a:extLst>
              </p:cNvPr>
              <p:cNvSpPr/>
              <p:nvPr/>
            </p:nvSpPr>
            <p:spPr>
              <a:xfrm>
                <a:off x="1333500" y="2258568"/>
                <a:ext cx="2286000" cy="1371600"/>
              </a:xfrm>
              <a:prstGeom prst="bracePair">
                <a:avLst/>
              </a:prstGeom>
              <a:ln w="50800">
                <a:solidFill>
                  <a:schemeClr val="tx1"/>
                </a:solidFill>
                <a:beve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5DFE0C6A-34DE-4FC9-9FAE-62FB65D23DD8}"/>
                  </a:ext>
                </a:extLst>
              </p:cNvPr>
              <p:cNvSpPr/>
              <p:nvPr/>
            </p:nvSpPr>
            <p:spPr>
              <a:xfrm>
                <a:off x="1676400" y="2281428"/>
                <a:ext cx="1600200" cy="1325880"/>
              </a:xfrm>
              <a:prstGeom prst="rect">
                <a:avLst/>
              </a:prstGeom>
              <a:solidFill>
                <a:schemeClr val="bg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A89231C-37D4-4064-9DAB-04FE0D2FE49F}"/>
              </a:ext>
            </a:extLst>
          </p:cNvPr>
          <p:cNvGrpSpPr/>
          <p:nvPr/>
        </p:nvGrpSpPr>
        <p:grpSpPr>
          <a:xfrm>
            <a:off x="2476500" y="1700784"/>
            <a:ext cx="7239000" cy="397764"/>
            <a:chOff x="2476500" y="1700784"/>
            <a:chExt cx="7239000" cy="397764"/>
          </a:xfrm>
        </p:grpSpPr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3AB87B94-7E50-4D73-8165-761F3A59D145}"/>
                </a:ext>
              </a:extLst>
            </p:cNvPr>
            <p:cNvCxnSpPr>
              <a:stCxn id="146" idx="2"/>
              <a:endCxn id="191" idx="0"/>
            </p:cNvCxnSpPr>
            <p:nvPr/>
          </p:nvCxnSpPr>
          <p:spPr>
            <a:xfrm>
              <a:off x="2476500" y="1700784"/>
              <a:ext cx="0" cy="397764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88E6DD87-E35F-43B6-B441-4C8C31CF0A10}"/>
                </a:ext>
              </a:extLst>
            </p:cNvPr>
            <p:cNvCxnSpPr>
              <a:stCxn id="147" idx="2"/>
              <a:endCxn id="190" idx="0"/>
            </p:cNvCxnSpPr>
            <p:nvPr/>
          </p:nvCxnSpPr>
          <p:spPr>
            <a:xfrm>
              <a:off x="6096000" y="1700784"/>
              <a:ext cx="0" cy="397764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B2E5A0EA-F5B0-47F4-BD06-A14C8766FEDA}"/>
                </a:ext>
              </a:extLst>
            </p:cNvPr>
            <p:cNvCxnSpPr>
              <a:stCxn id="148" idx="2"/>
              <a:endCxn id="155" idx="0"/>
            </p:cNvCxnSpPr>
            <p:nvPr/>
          </p:nvCxnSpPr>
          <p:spPr>
            <a:xfrm>
              <a:off x="9715500" y="1700784"/>
              <a:ext cx="0" cy="397764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Right Brace 199">
            <a:extLst>
              <a:ext uri="{FF2B5EF4-FFF2-40B4-BE49-F238E27FC236}">
                <a16:creationId xmlns:a16="http://schemas.microsoft.com/office/drawing/2014/main" id="{15027FD0-EAE5-4AE3-8963-7BFB98EFD105}"/>
              </a:ext>
            </a:extLst>
          </p:cNvPr>
          <p:cNvSpPr/>
          <p:nvPr/>
        </p:nvSpPr>
        <p:spPr>
          <a:xfrm rot="5400000">
            <a:off x="5638800" y="-749808"/>
            <a:ext cx="914400" cy="10058400"/>
          </a:xfrm>
          <a:prstGeom prst="rightBrace">
            <a:avLst/>
          </a:prstGeom>
          <a:ln w="101600"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54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DE4BC4-562D-44BC-9AEE-419F67A3E356}"/>
              </a:ext>
            </a:extLst>
          </p:cNvPr>
          <p:cNvGrpSpPr/>
          <p:nvPr/>
        </p:nvGrpSpPr>
        <p:grpSpPr>
          <a:xfrm>
            <a:off x="4267200" y="2172494"/>
            <a:ext cx="3657600" cy="3657600"/>
            <a:chOff x="9067800" y="3657600"/>
            <a:chExt cx="1828800" cy="1828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2E7A7A-27B5-4C4C-B3AD-349C9ABFA7B1}"/>
                </a:ext>
              </a:extLst>
            </p:cNvPr>
            <p:cNvSpPr/>
            <p:nvPr/>
          </p:nvSpPr>
          <p:spPr>
            <a:xfrm>
              <a:off x="9067800" y="45720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2B5329-EB61-4CA5-94A1-FCA528A5A88B}"/>
                </a:ext>
              </a:extLst>
            </p:cNvPr>
            <p:cNvSpPr/>
            <p:nvPr/>
          </p:nvSpPr>
          <p:spPr>
            <a:xfrm>
              <a:off x="9982200" y="45720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B488F7-E76D-42C7-90B9-CBEB944D437C}"/>
                </a:ext>
              </a:extLst>
            </p:cNvPr>
            <p:cNvSpPr/>
            <p:nvPr/>
          </p:nvSpPr>
          <p:spPr>
            <a:xfrm>
              <a:off x="9525000" y="36576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EC219D-F750-49BB-A13C-F7F55306BD9A}"/>
              </a:ext>
            </a:extLst>
          </p:cNvPr>
          <p:cNvGrpSpPr/>
          <p:nvPr/>
        </p:nvGrpSpPr>
        <p:grpSpPr>
          <a:xfrm>
            <a:off x="4953000" y="2858294"/>
            <a:ext cx="2286000" cy="2286000"/>
            <a:chOff x="4953000" y="2286000"/>
            <a:chExt cx="2286000" cy="2286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859AF02-12DB-4D87-AF2E-A9905F336186}"/>
                </a:ext>
              </a:extLst>
            </p:cNvPr>
            <p:cNvSpPr/>
            <p:nvPr/>
          </p:nvSpPr>
          <p:spPr>
            <a:xfrm>
              <a:off x="5867400" y="2286000"/>
              <a:ext cx="457200" cy="4572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B4E107-7F31-41B7-97B9-0E9DF9DB8748}"/>
                </a:ext>
              </a:extLst>
            </p:cNvPr>
            <p:cNvSpPr/>
            <p:nvPr/>
          </p:nvSpPr>
          <p:spPr>
            <a:xfrm>
              <a:off x="49530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3C7548-6D93-488C-BA43-64334222A7C8}"/>
                </a:ext>
              </a:extLst>
            </p:cNvPr>
            <p:cNvSpPr/>
            <p:nvPr/>
          </p:nvSpPr>
          <p:spPr>
            <a:xfrm>
              <a:off x="6781800" y="4114800"/>
              <a:ext cx="457200" cy="457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6F08270F-1379-4D92-8369-ED901F27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Constraint Solver</a:t>
            </a:r>
          </a:p>
        </p:txBody>
      </p:sp>
    </p:spTree>
    <p:extLst>
      <p:ext uri="{BB962C8B-B14F-4D97-AF65-F5344CB8AC3E}">
        <p14:creationId xmlns:p14="http://schemas.microsoft.com/office/powerpoint/2010/main" val="26286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9DE4BC4-562D-44BC-9AEE-419F67A3E356}"/>
              </a:ext>
            </a:extLst>
          </p:cNvPr>
          <p:cNvGrpSpPr/>
          <p:nvPr/>
        </p:nvGrpSpPr>
        <p:grpSpPr>
          <a:xfrm>
            <a:off x="1320800" y="1600200"/>
            <a:ext cx="3657600" cy="3657600"/>
            <a:chOff x="9067800" y="3657600"/>
            <a:chExt cx="1828800" cy="18288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2E7A7A-27B5-4C4C-B3AD-349C9ABFA7B1}"/>
                </a:ext>
              </a:extLst>
            </p:cNvPr>
            <p:cNvSpPr/>
            <p:nvPr/>
          </p:nvSpPr>
          <p:spPr>
            <a:xfrm>
              <a:off x="9067800" y="45720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2B5329-EB61-4CA5-94A1-FCA528A5A88B}"/>
                </a:ext>
              </a:extLst>
            </p:cNvPr>
            <p:cNvSpPr/>
            <p:nvPr/>
          </p:nvSpPr>
          <p:spPr>
            <a:xfrm>
              <a:off x="9982200" y="45720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B488F7-E76D-42C7-90B9-CBEB944D437C}"/>
                </a:ext>
              </a:extLst>
            </p:cNvPr>
            <p:cNvSpPr/>
            <p:nvPr/>
          </p:nvSpPr>
          <p:spPr>
            <a:xfrm>
              <a:off x="9525000" y="36576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2EC219D-F750-49BB-A13C-F7F55306BD9A}"/>
              </a:ext>
            </a:extLst>
          </p:cNvPr>
          <p:cNvGrpSpPr/>
          <p:nvPr/>
        </p:nvGrpSpPr>
        <p:grpSpPr>
          <a:xfrm>
            <a:off x="2006600" y="2286000"/>
            <a:ext cx="2286000" cy="2286000"/>
            <a:chOff x="4953000" y="2286000"/>
            <a:chExt cx="2286000" cy="2286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859AF02-12DB-4D87-AF2E-A9905F336186}"/>
                </a:ext>
              </a:extLst>
            </p:cNvPr>
            <p:cNvSpPr/>
            <p:nvPr/>
          </p:nvSpPr>
          <p:spPr>
            <a:xfrm>
              <a:off x="5867400" y="2286000"/>
              <a:ext cx="457200" cy="4572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B4E107-7F31-41B7-97B9-0E9DF9DB8748}"/>
                </a:ext>
              </a:extLst>
            </p:cNvPr>
            <p:cNvSpPr/>
            <p:nvPr/>
          </p:nvSpPr>
          <p:spPr>
            <a:xfrm>
              <a:off x="49530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03C7548-6D93-488C-BA43-64334222A7C8}"/>
                </a:ext>
              </a:extLst>
            </p:cNvPr>
            <p:cNvSpPr/>
            <p:nvPr/>
          </p:nvSpPr>
          <p:spPr>
            <a:xfrm>
              <a:off x="6781800" y="4114800"/>
              <a:ext cx="457200" cy="4572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EC6BAF-6DFF-4C17-B72A-EBE6BF8BAF2B}"/>
              </a:ext>
            </a:extLst>
          </p:cNvPr>
          <p:cNvCxnSpPr>
            <a:cxnSpLocks/>
            <a:stCxn id="11" idx="3"/>
            <a:endCxn id="12" idx="7"/>
          </p:cNvCxnSpPr>
          <p:nvPr/>
        </p:nvCxnSpPr>
        <p:spPr>
          <a:xfrm flipH="1">
            <a:off x="2396845" y="2676245"/>
            <a:ext cx="591110" cy="1505510"/>
          </a:xfrm>
          <a:prstGeom prst="straightConnector1">
            <a:avLst/>
          </a:prstGeom>
          <a:ln w="1016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B7C4B9-AAD3-4EC9-A603-74A95601A20A}"/>
              </a:ext>
            </a:extLst>
          </p:cNvPr>
          <p:cNvCxnSpPr>
            <a:cxnSpLocks/>
            <a:stCxn id="11" idx="5"/>
            <a:endCxn id="13" idx="0"/>
          </p:cNvCxnSpPr>
          <p:nvPr/>
        </p:nvCxnSpPr>
        <p:spPr>
          <a:xfrm>
            <a:off x="3311245" y="2676245"/>
            <a:ext cx="752755" cy="1438555"/>
          </a:xfrm>
          <a:prstGeom prst="straightConnector1">
            <a:avLst/>
          </a:prstGeom>
          <a:ln w="1016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70C448E-6FA9-4822-AF68-13F0AC26C6A4}"/>
              </a:ext>
            </a:extLst>
          </p:cNvPr>
          <p:cNvCxnSpPr>
            <a:cxnSpLocks/>
            <a:stCxn id="13" idx="2"/>
            <a:endCxn id="12" idx="6"/>
          </p:cNvCxnSpPr>
          <p:nvPr/>
        </p:nvCxnSpPr>
        <p:spPr>
          <a:xfrm flipH="1">
            <a:off x="2463800" y="4343400"/>
            <a:ext cx="1371600" cy="0"/>
          </a:xfrm>
          <a:prstGeom prst="straightConnector1">
            <a:avLst/>
          </a:prstGeom>
          <a:ln w="1016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2813ABD8-A440-4C09-8B03-08F0BA874EAC}"/>
              </a:ext>
            </a:extLst>
          </p:cNvPr>
          <p:cNvSpPr/>
          <p:nvPr/>
        </p:nvSpPr>
        <p:spPr>
          <a:xfrm>
            <a:off x="6299200" y="1143000"/>
            <a:ext cx="4572000" cy="4572000"/>
          </a:xfrm>
          <a:prstGeom prst="bracketPair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5C26D2F-8939-4478-B138-725D0644E00E}"/>
              </a:ext>
            </a:extLst>
          </p:cNvPr>
          <p:cNvSpPr/>
          <p:nvPr/>
        </p:nvSpPr>
        <p:spPr>
          <a:xfrm>
            <a:off x="6985000" y="1828800"/>
            <a:ext cx="457200" cy="457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C78DFE6-9521-4FFF-8FA9-E08D98DB39C2}"/>
              </a:ext>
            </a:extLst>
          </p:cNvPr>
          <p:cNvSpPr/>
          <p:nvPr/>
        </p:nvSpPr>
        <p:spPr>
          <a:xfrm>
            <a:off x="8356600" y="18288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DE82960-FC43-4F3A-AD25-280AAF5FC886}"/>
              </a:ext>
            </a:extLst>
          </p:cNvPr>
          <p:cNvSpPr/>
          <p:nvPr/>
        </p:nvSpPr>
        <p:spPr>
          <a:xfrm>
            <a:off x="6985000" y="3200400"/>
            <a:ext cx="457200" cy="4572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5C4441-AFB5-407C-8D29-5847DADD3F9C}"/>
              </a:ext>
            </a:extLst>
          </p:cNvPr>
          <p:cNvSpPr/>
          <p:nvPr/>
        </p:nvSpPr>
        <p:spPr>
          <a:xfrm>
            <a:off x="9728200" y="32004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EFA7F5B-F0E9-455C-AF05-97019C45E10C}"/>
              </a:ext>
            </a:extLst>
          </p:cNvPr>
          <p:cNvSpPr/>
          <p:nvPr/>
        </p:nvSpPr>
        <p:spPr>
          <a:xfrm>
            <a:off x="8356600" y="4572000"/>
            <a:ext cx="457200" cy="457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FC6F1E-AE79-404F-A03C-156C1EA0B66B}"/>
              </a:ext>
            </a:extLst>
          </p:cNvPr>
          <p:cNvSpPr/>
          <p:nvPr/>
        </p:nvSpPr>
        <p:spPr>
          <a:xfrm>
            <a:off x="9728200" y="4572000"/>
            <a:ext cx="457200" cy="4572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3BBAE88-8375-4B00-BA87-034D0191F88F}"/>
              </a:ext>
            </a:extLst>
          </p:cNvPr>
          <p:cNvCxnSpPr>
            <a:stCxn id="32" idx="4"/>
            <a:endCxn id="35" idx="0"/>
          </p:cNvCxnSpPr>
          <p:nvPr/>
        </p:nvCxnSpPr>
        <p:spPr>
          <a:xfrm>
            <a:off x="7213600" y="2286000"/>
            <a:ext cx="0" cy="914400"/>
          </a:xfrm>
          <a:prstGeom prst="straightConnector1">
            <a:avLst/>
          </a:prstGeom>
          <a:ln w="1016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4FEE695-3E3E-4A4F-BEEA-A0763308129D}"/>
              </a:ext>
            </a:extLst>
          </p:cNvPr>
          <p:cNvCxnSpPr>
            <a:stCxn id="33" idx="4"/>
            <a:endCxn id="40" idx="0"/>
          </p:cNvCxnSpPr>
          <p:nvPr/>
        </p:nvCxnSpPr>
        <p:spPr>
          <a:xfrm>
            <a:off x="8585200" y="2286000"/>
            <a:ext cx="0" cy="228600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0B4ADAE-02FB-4B43-ACE3-906B20CCFC0A}"/>
              </a:ext>
            </a:extLst>
          </p:cNvPr>
          <p:cNvCxnSpPr>
            <a:stCxn id="37" idx="4"/>
            <a:endCxn id="41" idx="0"/>
          </p:cNvCxnSpPr>
          <p:nvPr/>
        </p:nvCxnSpPr>
        <p:spPr>
          <a:xfrm>
            <a:off x="9956800" y="3657600"/>
            <a:ext cx="0" cy="914400"/>
          </a:xfrm>
          <a:prstGeom prst="straightConnector1">
            <a:avLst/>
          </a:prstGeom>
          <a:ln w="1016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928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5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" grpId="0" animBg="1"/>
      <p:bldP spid="33" grpId="0" animBg="1"/>
      <p:bldP spid="35" grpId="0" animBg="1"/>
      <p:bldP spid="37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8CDCE3F-B01A-4A9C-9043-C6C4CB67470E}"/>
              </a:ext>
            </a:extLst>
          </p:cNvPr>
          <p:cNvGrpSpPr/>
          <p:nvPr/>
        </p:nvGrpSpPr>
        <p:grpSpPr>
          <a:xfrm>
            <a:off x="1930400" y="2057400"/>
            <a:ext cx="2743200" cy="2743200"/>
            <a:chOff x="1219200" y="25146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79382A-38C1-4AE1-85F8-FBB6BD3D3D68}"/>
                </a:ext>
              </a:extLst>
            </p:cNvPr>
            <p:cNvSpPr/>
            <p:nvPr/>
          </p:nvSpPr>
          <p:spPr>
            <a:xfrm>
              <a:off x="1676400" y="34290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5CD18C-4EB0-4BC1-AE87-4216FB1DBD69}"/>
                </a:ext>
              </a:extLst>
            </p:cNvPr>
            <p:cNvSpPr/>
            <p:nvPr/>
          </p:nvSpPr>
          <p:spPr>
            <a:xfrm>
              <a:off x="2590800" y="34290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42278D-B3B4-4A2D-82EB-5A4205757A38}"/>
                </a:ext>
              </a:extLst>
            </p:cNvPr>
            <p:cNvSpPr/>
            <p:nvPr/>
          </p:nvSpPr>
          <p:spPr>
            <a:xfrm>
              <a:off x="2133600" y="25146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D96B42-67D1-4249-9D54-CEDF48B67B98}"/>
                </a:ext>
              </a:extLst>
            </p:cNvPr>
            <p:cNvSpPr/>
            <p:nvPr/>
          </p:nvSpPr>
          <p:spPr>
            <a:xfrm>
              <a:off x="1219200" y="43434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5EF78B-3287-4CD0-B20E-E3051A1F81C0}"/>
                </a:ext>
              </a:extLst>
            </p:cNvPr>
            <p:cNvSpPr/>
            <p:nvPr/>
          </p:nvSpPr>
          <p:spPr>
            <a:xfrm>
              <a:off x="3048000" y="43434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6A9C10-9134-4AAB-9D7A-C85DB01E74AA}"/>
                </a:ext>
              </a:extLst>
            </p:cNvPr>
            <p:cNvSpPr/>
            <p:nvPr/>
          </p:nvSpPr>
          <p:spPr>
            <a:xfrm>
              <a:off x="2133600" y="43434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684C080-6537-4445-89F6-3184702289B6}"/>
              </a:ext>
            </a:extLst>
          </p:cNvPr>
          <p:cNvGrpSpPr/>
          <p:nvPr/>
        </p:nvGrpSpPr>
        <p:grpSpPr>
          <a:xfrm>
            <a:off x="2273300" y="2400300"/>
            <a:ext cx="2057400" cy="2057400"/>
            <a:chOff x="5067300" y="2400300"/>
            <a:chExt cx="2057400" cy="2057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DC612C-FD66-4002-80D5-7FAC34840699}"/>
                </a:ext>
              </a:extLst>
            </p:cNvPr>
            <p:cNvSpPr/>
            <p:nvPr/>
          </p:nvSpPr>
          <p:spPr>
            <a:xfrm>
              <a:off x="5524500" y="3312188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D68733B-E3A7-4A40-B1B0-F105522156DA}"/>
                </a:ext>
              </a:extLst>
            </p:cNvPr>
            <p:cNvSpPr/>
            <p:nvPr/>
          </p:nvSpPr>
          <p:spPr>
            <a:xfrm>
              <a:off x="6437435" y="3317212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A25E79-DF4A-4529-9BA7-333FD54B36B3}"/>
                </a:ext>
              </a:extLst>
            </p:cNvPr>
            <p:cNvSpPr/>
            <p:nvPr/>
          </p:nvSpPr>
          <p:spPr>
            <a:xfrm>
              <a:off x="5067300" y="4229100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59C6300-98B8-47B7-AE26-75169FB7A45C}"/>
                </a:ext>
              </a:extLst>
            </p:cNvPr>
            <p:cNvSpPr/>
            <p:nvPr/>
          </p:nvSpPr>
          <p:spPr>
            <a:xfrm>
              <a:off x="5981700" y="42291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AF369CA-7472-4542-BD29-D85644E9A25C}"/>
                </a:ext>
              </a:extLst>
            </p:cNvPr>
            <p:cNvSpPr/>
            <p:nvPr/>
          </p:nvSpPr>
          <p:spPr>
            <a:xfrm>
              <a:off x="6896100" y="42291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678A036-0199-4D72-843A-B4CDD5C2709E}"/>
                </a:ext>
              </a:extLst>
            </p:cNvPr>
            <p:cNvSpPr/>
            <p:nvPr/>
          </p:nvSpPr>
          <p:spPr>
            <a:xfrm>
              <a:off x="5983270" y="2400300"/>
              <a:ext cx="228600" cy="228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5FDD69A-3161-4A43-B8EE-E55EAC8E3094}"/>
              </a:ext>
            </a:extLst>
          </p:cNvPr>
          <p:cNvGrpSpPr/>
          <p:nvPr/>
        </p:nvGrpSpPr>
        <p:grpSpPr>
          <a:xfrm>
            <a:off x="2387600" y="2595422"/>
            <a:ext cx="1828800" cy="1747978"/>
            <a:chOff x="5181600" y="2595422"/>
            <a:chExt cx="1828800" cy="1747978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09762E9-DF6F-458C-B83F-BCA56E2CB506}"/>
                </a:ext>
              </a:extLst>
            </p:cNvPr>
            <p:cNvCxnSpPr>
              <a:cxnSpLocks/>
              <a:stCxn id="26" idx="3"/>
              <a:endCxn id="21" idx="0"/>
            </p:cNvCxnSpPr>
            <p:nvPr/>
          </p:nvCxnSpPr>
          <p:spPr>
            <a:xfrm flipH="1">
              <a:off x="5638800" y="2595422"/>
              <a:ext cx="377948" cy="71676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84EF42E-577D-490A-A2B3-6238A28D6FC6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5753100" y="3426488"/>
              <a:ext cx="684335" cy="502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D843CE5-4E23-4698-A639-DBB688D11D96}"/>
                </a:ext>
              </a:extLst>
            </p:cNvPr>
            <p:cNvCxnSpPr>
              <a:cxnSpLocks/>
              <a:stCxn id="22" idx="0"/>
              <a:endCxn id="26" idx="5"/>
            </p:cNvCxnSpPr>
            <p:nvPr/>
          </p:nvCxnSpPr>
          <p:spPr>
            <a:xfrm flipH="1" flipV="1">
              <a:off x="6178392" y="2595422"/>
              <a:ext cx="373343" cy="72179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7F54934-5B7A-4862-A6C9-1BB37023D616}"/>
                </a:ext>
              </a:extLst>
            </p:cNvPr>
            <p:cNvCxnSpPr>
              <a:cxnSpLocks/>
              <a:stCxn id="21" idx="3"/>
              <a:endCxn id="23" idx="0"/>
            </p:cNvCxnSpPr>
            <p:nvPr/>
          </p:nvCxnSpPr>
          <p:spPr>
            <a:xfrm flipH="1">
              <a:off x="5181600" y="3507310"/>
              <a:ext cx="376378" cy="72179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1321ADE-E35C-466A-A9D1-BECEA352BE21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>
              <a:off x="5295900" y="4343400"/>
              <a:ext cx="685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00636E0-90F7-4248-B544-D48BA1A27B37}"/>
                </a:ext>
              </a:extLst>
            </p:cNvPr>
            <p:cNvCxnSpPr>
              <a:cxnSpLocks/>
              <a:stCxn id="24" idx="1"/>
              <a:endCxn id="21" idx="5"/>
            </p:cNvCxnSpPr>
            <p:nvPr/>
          </p:nvCxnSpPr>
          <p:spPr>
            <a:xfrm flipH="1" flipV="1">
              <a:off x="5719622" y="3507310"/>
              <a:ext cx="295556" cy="75526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A7A8683-F14B-4887-8AF4-6B7CB5DC46FC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>
              <a:off x="6210300" y="4343400"/>
              <a:ext cx="685800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5E95F2B-8991-4373-85F0-6CE4B4418F6F}"/>
                </a:ext>
              </a:extLst>
            </p:cNvPr>
            <p:cNvCxnSpPr>
              <a:cxnSpLocks/>
              <a:stCxn id="25" idx="0"/>
              <a:endCxn id="22" idx="5"/>
            </p:cNvCxnSpPr>
            <p:nvPr/>
          </p:nvCxnSpPr>
          <p:spPr>
            <a:xfrm flipH="1" flipV="1">
              <a:off x="6632557" y="3512334"/>
              <a:ext cx="377843" cy="716766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59E568E-EDF6-4D0F-A7C8-04CCABCA0260}"/>
                </a:ext>
              </a:extLst>
            </p:cNvPr>
            <p:cNvCxnSpPr>
              <a:stCxn id="22" idx="3"/>
              <a:endCxn id="24" idx="7"/>
            </p:cNvCxnSpPr>
            <p:nvPr/>
          </p:nvCxnSpPr>
          <p:spPr>
            <a:xfrm flipH="1">
              <a:off x="6176822" y="3512334"/>
              <a:ext cx="294091" cy="750244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EF0FB91-F97E-40E7-855B-49F35EB01A9D}"/>
              </a:ext>
            </a:extLst>
          </p:cNvPr>
          <p:cNvGrpSpPr/>
          <p:nvPr/>
        </p:nvGrpSpPr>
        <p:grpSpPr>
          <a:xfrm>
            <a:off x="6604000" y="1143000"/>
            <a:ext cx="3657600" cy="4572000"/>
            <a:chOff x="-763675" y="751742"/>
            <a:chExt cx="3657600" cy="457200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D5C8D7B-DC0B-43C1-AB69-87159EE8A881}"/>
                </a:ext>
              </a:extLst>
            </p:cNvPr>
            <p:cNvGrpSpPr/>
            <p:nvPr/>
          </p:nvGrpSpPr>
          <p:grpSpPr>
            <a:xfrm>
              <a:off x="-192175" y="1094642"/>
              <a:ext cx="2514600" cy="3886200"/>
              <a:chOff x="0" y="0"/>
              <a:chExt cx="2514600" cy="388620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9A2BC44-8FA3-40CF-82A8-36098E8DF79A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6A1C933-EADF-480C-BCDC-98DB212747B7}"/>
                  </a:ext>
                </a:extLst>
              </p:cNvPr>
              <p:cNvSpPr/>
              <p:nvPr/>
            </p:nvSpPr>
            <p:spPr>
              <a:xfrm>
                <a:off x="457200" y="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E80975-E3A0-4552-A829-49745EB4D773}"/>
                  </a:ext>
                </a:extLst>
              </p:cNvPr>
              <p:cNvSpPr/>
              <p:nvPr/>
            </p:nvSpPr>
            <p:spPr>
              <a:xfrm>
                <a:off x="0" y="4572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08F7862-B3D5-46F5-9AD4-FDB211CAD0C8}"/>
                  </a:ext>
                </a:extLst>
              </p:cNvPr>
              <p:cNvSpPr/>
              <p:nvPr/>
            </p:nvSpPr>
            <p:spPr>
              <a:xfrm>
                <a:off x="914400" y="4572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541796D-4061-4EC5-A041-93D0EE31736A}"/>
                  </a:ext>
                </a:extLst>
              </p:cNvPr>
              <p:cNvSpPr/>
              <p:nvPr/>
            </p:nvSpPr>
            <p:spPr>
              <a:xfrm>
                <a:off x="457200" y="9144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580FEAC-6929-4D2C-875D-3A034A812DED}"/>
                  </a:ext>
                </a:extLst>
              </p:cNvPr>
              <p:cNvSpPr/>
              <p:nvPr/>
            </p:nvSpPr>
            <p:spPr>
              <a:xfrm>
                <a:off x="914400" y="914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37CEC9C-C4E5-44D2-B7E6-794E7271BDEB}"/>
                  </a:ext>
                </a:extLst>
              </p:cNvPr>
              <p:cNvSpPr/>
              <p:nvPr/>
            </p:nvSpPr>
            <p:spPr>
              <a:xfrm>
                <a:off x="457200" y="13716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C3D945D-476D-4D43-BDCF-08066BAEF39F}"/>
                  </a:ext>
                </a:extLst>
              </p:cNvPr>
              <p:cNvSpPr/>
              <p:nvPr/>
            </p:nvSpPr>
            <p:spPr>
              <a:xfrm>
                <a:off x="1371600" y="13716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95E7DB3-05AC-43BE-B6A1-E304E571A82A}"/>
                  </a:ext>
                </a:extLst>
              </p:cNvPr>
              <p:cNvSpPr/>
              <p:nvPr/>
            </p:nvSpPr>
            <p:spPr>
              <a:xfrm>
                <a:off x="457200" y="18288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BB23A3E-4CDC-4771-884A-81A09A39E2DA}"/>
                  </a:ext>
                </a:extLst>
              </p:cNvPr>
              <p:cNvSpPr/>
              <p:nvPr/>
            </p:nvSpPr>
            <p:spPr>
              <a:xfrm>
                <a:off x="1828800" y="18288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8AD26B5-D4A7-4CE9-B49D-5EE0699AE808}"/>
                  </a:ext>
                </a:extLst>
              </p:cNvPr>
              <p:cNvSpPr/>
              <p:nvPr/>
            </p:nvSpPr>
            <p:spPr>
              <a:xfrm>
                <a:off x="914400" y="22860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547DC3C-FF58-4E0B-B15B-8D08C4D8DF1D}"/>
                  </a:ext>
                </a:extLst>
              </p:cNvPr>
              <p:cNvSpPr/>
              <p:nvPr/>
            </p:nvSpPr>
            <p:spPr>
              <a:xfrm>
                <a:off x="1828800" y="22860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BD0CE38-1A24-4F17-934E-2A9B79484CEF}"/>
                  </a:ext>
                </a:extLst>
              </p:cNvPr>
              <p:cNvSpPr/>
              <p:nvPr/>
            </p:nvSpPr>
            <p:spPr>
              <a:xfrm>
                <a:off x="914400" y="27432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C264CA4-A59C-4B90-B064-11E35CE7136D}"/>
                  </a:ext>
                </a:extLst>
              </p:cNvPr>
              <p:cNvSpPr/>
              <p:nvPr/>
            </p:nvSpPr>
            <p:spPr>
              <a:xfrm>
                <a:off x="2286000" y="27432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0E86221-0AD6-42DA-9AB9-1E50ADAF3B39}"/>
                  </a:ext>
                </a:extLst>
              </p:cNvPr>
              <p:cNvSpPr/>
              <p:nvPr/>
            </p:nvSpPr>
            <p:spPr>
              <a:xfrm>
                <a:off x="1371600" y="32004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28CAAD9-1428-42D3-9B20-70511141FE76}"/>
                  </a:ext>
                </a:extLst>
              </p:cNvPr>
              <p:cNvSpPr/>
              <p:nvPr/>
            </p:nvSpPr>
            <p:spPr>
              <a:xfrm>
                <a:off x="1828800" y="32004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2238B4E-FD20-452C-AD1C-E06A986D54C5}"/>
                  </a:ext>
                </a:extLst>
              </p:cNvPr>
              <p:cNvSpPr/>
              <p:nvPr/>
            </p:nvSpPr>
            <p:spPr>
              <a:xfrm>
                <a:off x="1828800" y="36576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6FF0A36C-E9F1-4F80-BF5C-76DA525C0192}"/>
                  </a:ext>
                </a:extLst>
              </p:cNvPr>
              <p:cNvSpPr/>
              <p:nvPr/>
            </p:nvSpPr>
            <p:spPr>
              <a:xfrm>
                <a:off x="2286000" y="36576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Double Bracket 122">
              <a:extLst>
                <a:ext uri="{FF2B5EF4-FFF2-40B4-BE49-F238E27FC236}">
                  <a16:creationId xmlns:a16="http://schemas.microsoft.com/office/drawing/2014/main" id="{1322DFB3-1E35-4412-BBDE-385028A95E64}"/>
                </a:ext>
              </a:extLst>
            </p:cNvPr>
            <p:cNvSpPr/>
            <p:nvPr/>
          </p:nvSpPr>
          <p:spPr>
            <a:xfrm>
              <a:off x="-763675" y="751742"/>
              <a:ext cx="3657600" cy="4572000"/>
            </a:xfrm>
            <a:prstGeom prst="bracketPair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883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8CDCE3F-B01A-4A9C-9043-C6C4CB67470E}"/>
              </a:ext>
            </a:extLst>
          </p:cNvPr>
          <p:cNvGrpSpPr/>
          <p:nvPr/>
        </p:nvGrpSpPr>
        <p:grpSpPr>
          <a:xfrm>
            <a:off x="1930400" y="2057400"/>
            <a:ext cx="2743200" cy="2743200"/>
            <a:chOff x="1219200" y="25146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79382A-38C1-4AE1-85F8-FBB6BD3D3D68}"/>
                </a:ext>
              </a:extLst>
            </p:cNvPr>
            <p:cNvSpPr/>
            <p:nvPr/>
          </p:nvSpPr>
          <p:spPr>
            <a:xfrm>
              <a:off x="1676400" y="34290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5CD18C-4EB0-4BC1-AE87-4216FB1DBD69}"/>
                </a:ext>
              </a:extLst>
            </p:cNvPr>
            <p:cNvSpPr/>
            <p:nvPr/>
          </p:nvSpPr>
          <p:spPr>
            <a:xfrm>
              <a:off x="2590800" y="34290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42278D-B3B4-4A2D-82EB-5A4205757A38}"/>
                </a:ext>
              </a:extLst>
            </p:cNvPr>
            <p:cNvSpPr/>
            <p:nvPr/>
          </p:nvSpPr>
          <p:spPr>
            <a:xfrm>
              <a:off x="2133600" y="25146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D96B42-67D1-4249-9D54-CEDF48B67B98}"/>
                </a:ext>
              </a:extLst>
            </p:cNvPr>
            <p:cNvSpPr/>
            <p:nvPr/>
          </p:nvSpPr>
          <p:spPr>
            <a:xfrm>
              <a:off x="1219200" y="43434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5EF78B-3287-4CD0-B20E-E3051A1F81C0}"/>
                </a:ext>
              </a:extLst>
            </p:cNvPr>
            <p:cNvSpPr/>
            <p:nvPr/>
          </p:nvSpPr>
          <p:spPr>
            <a:xfrm>
              <a:off x="3048000" y="43434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6A9C10-9134-4AAB-9D7A-C85DB01E74AA}"/>
                </a:ext>
              </a:extLst>
            </p:cNvPr>
            <p:cNvSpPr/>
            <p:nvPr/>
          </p:nvSpPr>
          <p:spPr>
            <a:xfrm>
              <a:off x="2133600" y="43434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684C080-6537-4445-89F6-3184702289B6}"/>
              </a:ext>
            </a:extLst>
          </p:cNvPr>
          <p:cNvGrpSpPr/>
          <p:nvPr/>
        </p:nvGrpSpPr>
        <p:grpSpPr>
          <a:xfrm>
            <a:off x="2273300" y="2400300"/>
            <a:ext cx="2057400" cy="2057400"/>
            <a:chOff x="5067300" y="2400300"/>
            <a:chExt cx="2057400" cy="2057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DC612C-FD66-4002-80D5-7FAC34840699}"/>
                </a:ext>
              </a:extLst>
            </p:cNvPr>
            <p:cNvSpPr/>
            <p:nvPr/>
          </p:nvSpPr>
          <p:spPr>
            <a:xfrm>
              <a:off x="5524500" y="3312188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D68733B-E3A7-4A40-B1B0-F105522156DA}"/>
                </a:ext>
              </a:extLst>
            </p:cNvPr>
            <p:cNvSpPr/>
            <p:nvPr/>
          </p:nvSpPr>
          <p:spPr>
            <a:xfrm>
              <a:off x="6437435" y="3317212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A25E79-DF4A-4529-9BA7-333FD54B36B3}"/>
                </a:ext>
              </a:extLst>
            </p:cNvPr>
            <p:cNvSpPr/>
            <p:nvPr/>
          </p:nvSpPr>
          <p:spPr>
            <a:xfrm>
              <a:off x="5067300" y="4229100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59C6300-98B8-47B7-AE26-75169FB7A45C}"/>
                </a:ext>
              </a:extLst>
            </p:cNvPr>
            <p:cNvSpPr/>
            <p:nvPr/>
          </p:nvSpPr>
          <p:spPr>
            <a:xfrm>
              <a:off x="5981700" y="42291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AF369CA-7472-4542-BD29-D85644E9A25C}"/>
                </a:ext>
              </a:extLst>
            </p:cNvPr>
            <p:cNvSpPr/>
            <p:nvPr/>
          </p:nvSpPr>
          <p:spPr>
            <a:xfrm>
              <a:off x="6896100" y="42291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678A036-0199-4D72-843A-B4CDD5C2709E}"/>
                </a:ext>
              </a:extLst>
            </p:cNvPr>
            <p:cNvSpPr/>
            <p:nvPr/>
          </p:nvSpPr>
          <p:spPr>
            <a:xfrm>
              <a:off x="5983270" y="2400300"/>
              <a:ext cx="228600" cy="228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5FDD69A-3161-4A43-B8EE-E55EAC8E3094}"/>
              </a:ext>
            </a:extLst>
          </p:cNvPr>
          <p:cNvGrpSpPr/>
          <p:nvPr/>
        </p:nvGrpSpPr>
        <p:grpSpPr>
          <a:xfrm>
            <a:off x="2387600" y="2595422"/>
            <a:ext cx="1828800" cy="1747978"/>
            <a:chOff x="5181600" y="2595422"/>
            <a:chExt cx="1828800" cy="1747978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09762E9-DF6F-458C-B83F-BCA56E2CB506}"/>
                </a:ext>
              </a:extLst>
            </p:cNvPr>
            <p:cNvCxnSpPr>
              <a:cxnSpLocks/>
              <a:stCxn id="26" idx="3"/>
              <a:endCxn id="21" idx="0"/>
            </p:cNvCxnSpPr>
            <p:nvPr/>
          </p:nvCxnSpPr>
          <p:spPr>
            <a:xfrm flipH="1">
              <a:off x="5638800" y="2595422"/>
              <a:ext cx="377948" cy="716766"/>
            </a:xfrm>
            <a:prstGeom prst="straightConnector1">
              <a:avLst/>
            </a:prstGeom>
            <a:ln w="50800">
              <a:solidFill>
                <a:schemeClr val="accent6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84EF42E-577D-490A-A2B3-6238A28D6FC6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>
              <a:off x="5753100" y="3426488"/>
              <a:ext cx="684335" cy="5024"/>
            </a:xfrm>
            <a:prstGeom prst="straightConnector1">
              <a:avLst/>
            </a:prstGeom>
            <a:ln w="5080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D843CE5-4E23-4698-A639-DBB688D11D96}"/>
                </a:ext>
              </a:extLst>
            </p:cNvPr>
            <p:cNvCxnSpPr>
              <a:cxnSpLocks/>
              <a:stCxn id="22" idx="0"/>
              <a:endCxn id="26" idx="5"/>
            </p:cNvCxnSpPr>
            <p:nvPr/>
          </p:nvCxnSpPr>
          <p:spPr>
            <a:xfrm flipH="1" flipV="1">
              <a:off x="6178392" y="2595422"/>
              <a:ext cx="373343" cy="721790"/>
            </a:xfrm>
            <a:prstGeom prst="straightConnector1">
              <a:avLst/>
            </a:prstGeom>
            <a:ln w="508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7F54934-5B7A-4862-A6C9-1BB37023D616}"/>
                </a:ext>
              </a:extLst>
            </p:cNvPr>
            <p:cNvCxnSpPr>
              <a:cxnSpLocks/>
              <a:stCxn id="21" idx="3"/>
              <a:endCxn id="23" idx="0"/>
            </p:cNvCxnSpPr>
            <p:nvPr/>
          </p:nvCxnSpPr>
          <p:spPr>
            <a:xfrm flipH="1">
              <a:off x="5181600" y="3507310"/>
              <a:ext cx="376378" cy="721790"/>
            </a:xfrm>
            <a:prstGeom prst="straightConnector1">
              <a:avLst/>
            </a:prstGeom>
            <a:ln w="508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1321ADE-E35C-466A-A9D1-BECEA352BE21}"/>
                </a:ext>
              </a:extLst>
            </p:cNvPr>
            <p:cNvCxnSpPr>
              <a:stCxn id="23" idx="6"/>
              <a:endCxn id="24" idx="2"/>
            </p:cNvCxnSpPr>
            <p:nvPr/>
          </p:nvCxnSpPr>
          <p:spPr>
            <a:xfrm>
              <a:off x="5295900" y="4343400"/>
              <a:ext cx="685800" cy="0"/>
            </a:xfrm>
            <a:prstGeom prst="straightConnector1">
              <a:avLst/>
            </a:prstGeom>
            <a:ln w="50800">
              <a:solidFill>
                <a:schemeClr val="accent6">
                  <a:lumMod val="40000"/>
                  <a:lumOff val="6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00636E0-90F7-4248-B544-D48BA1A27B37}"/>
                </a:ext>
              </a:extLst>
            </p:cNvPr>
            <p:cNvCxnSpPr>
              <a:cxnSpLocks/>
              <a:stCxn id="24" idx="1"/>
              <a:endCxn id="21" idx="5"/>
            </p:cNvCxnSpPr>
            <p:nvPr/>
          </p:nvCxnSpPr>
          <p:spPr>
            <a:xfrm flipH="1" flipV="1">
              <a:off x="5719622" y="3507310"/>
              <a:ext cx="295556" cy="755268"/>
            </a:xfrm>
            <a:prstGeom prst="straightConnector1">
              <a:avLst/>
            </a:prstGeom>
            <a:ln w="508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A7A8683-F14B-4887-8AF4-6B7CB5DC46FC}"/>
                </a:ext>
              </a:extLst>
            </p:cNvPr>
            <p:cNvCxnSpPr>
              <a:stCxn id="24" idx="6"/>
              <a:endCxn id="25" idx="2"/>
            </p:cNvCxnSpPr>
            <p:nvPr/>
          </p:nvCxnSpPr>
          <p:spPr>
            <a:xfrm>
              <a:off x="6210300" y="4343400"/>
              <a:ext cx="685800" cy="0"/>
            </a:xfrm>
            <a:prstGeom prst="straightConnector1">
              <a:avLst/>
            </a:prstGeom>
            <a:ln w="508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5E95F2B-8991-4373-85F0-6CE4B4418F6F}"/>
                </a:ext>
              </a:extLst>
            </p:cNvPr>
            <p:cNvCxnSpPr>
              <a:cxnSpLocks/>
              <a:stCxn id="25" idx="0"/>
              <a:endCxn id="22" idx="5"/>
            </p:cNvCxnSpPr>
            <p:nvPr/>
          </p:nvCxnSpPr>
          <p:spPr>
            <a:xfrm flipH="1" flipV="1">
              <a:off x="6632557" y="3512334"/>
              <a:ext cx="377843" cy="716766"/>
            </a:xfrm>
            <a:prstGeom prst="straightConnector1">
              <a:avLst/>
            </a:prstGeom>
            <a:ln w="508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59E568E-EDF6-4D0F-A7C8-04CCABCA0260}"/>
                </a:ext>
              </a:extLst>
            </p:cNvPr>
            <p:cNvCxnSpPr>
              <a:stCxn id="22" idx="3"/>
              <a:endCxn id="24" idx="7"/>
            </p:cNvCxnSpPr>
            <p:nvPr/>
          </p:nvCxnSpPr>
          <p:spPr>
            <a:xfrm flipH="1">
              <a:off x="6176822" y="3512334"/>
              <a:ext cx="294091" cy="750244"/>
            </a:xfrm>
            <a:prstGeom prst="straightConnector1">
              <a:avLst/>
            </a:prstGeom>
            <a:ln w="50800">
              <a:solidFill>
                <a:schemeClr val="accent6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EF0FB91-F97E-40E7-855B-49F35EB01A9D}"/>
              </a:ext>
            </a:extLst>
          </p:cNvPr>
          <p:cNvGrpSpPr/>
          <p:nvPr/>
        </p:nvGrpSpPr>
        <p:grpSpPr>
          <a:xfrm>
            <a:off x="6604000" y="1143000"/>
            <a:ext cx="3657600" cy="4572000"/>
            <a:chOff x="-763675" y="751742"/>
            <a:chExt cx="3657600" cy="457200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D5C8D7B-DC0B-43C1-AB69-87159EE8A881}"/>
                </a:ext>
              </a:extLst>
            </p:cNvPr>
            <p:cNvGrpSpPr/>
            <p:nvPr/>
          </p:nvGrpSpPr>
          <p:grpSpPr>
            <a:xfrm>
              <a:off x="-192175" y="1094642"/>
              <a:ext cx="2514600" cy="3886200"/>
              <a:chOff x="0" y="0"/>
              <a:chExt cx="2514600" cy="388620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9A2BC44-8FA3-40CF-82A8-36098E8DF79A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6A1C933-EADF-480C-BCDC-98DB212747B7}"/>
                  </a:ext>
                </a:extLst>
              </p:cNvPr>
              <p:cNvSpPr/>
              <p:nvPr/>
            </p:nvSpPr>
            <p:spPr>
              <a:xfrm>
                <a:off x="457200" y="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C2E80975-E3A0-4552-A829-49745EB4D773}"/>
                  </a:ext>
                </a:extLst>
              </p:cNvPr>
              <p:cNvSpPr/>
              <p:nvPr/>
            </p:nvSpPr>
            <p:spPr>
              <a:xfrm>
                <a:off x="0" y="4572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08F7862-B3D5-46F5-9AD4-FDB211CAD0C8}"/>
                  </a:ext>
                </a:extLst>
              </p:cNvPr>
              <p:cNvSpPr/>
              <p:nvPr/>
            </p:nvSpPr>
            <p:spPr>
              <a:xfrm>
                <a:off x="914400" y="4572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A541796D-4061-4EC5-A041-93D0EE31736A}"/>
                  </a:ext>
                </a:extLst>
              </p:cNvPr>
              <p:cNvSpPr/>
              <p:nvPr/>
            </p:nvSpPr>
            <p:spPr>
              <a:xfrm>
                <a:off x="457200" y="9144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F580FEAC-6929-4D2C-875D-3A034A812DED}"/>
                  </a:ext>
                </a:extLst>
              </p:cNvPr>
              <p:cNvSpPr/>
              <p:nvPr/>
            </p:nvSpPr>
            <p:spPr>
              <a:xfrm>
                <a:off x="914400" y="9144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C37CEC9C-C4E5-44D2-B7E6-794E7271BDEB}"/>
                  </a:ext>
                </a:extLst>
              </p:cNvPr>
              <p:cNvSpPr/>
              <p:nvPr/>
            </p:nvSpPr>
            <p:spPr>
              <a:xfrm>
                <a:off x="457200" y="13716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DC3D945D-476D-4D43-BDCF-08066BAEF39F}"/>
                  </a:ext>
                </a:extLst>
              </p:cNvPr>
              <p:cNvSpPr/>
              <p:nvPr/>
            </p:nvSpPr>
            <p:spPr>
              <a:xfrm>
                <a:off x="1371600" y="13716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B95E7DB3-05AC-43BE-B6A1-E304E571A82A}"/>
                  </a:ext>
                </a:extLst>
              </p:cNvPr>
              <p:cNvSpPr/>
              <p:nvPr/>
            </p:nvSpPr>
            <p:spPr>
              <a:xfrm>
                <a:off x="457200" y="18288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BB23A3E-4CDC-4771-884A-81A09A39E2DA}"/>
                  </a:ext>
                </a:extLst>
              </p:cNvPr>
              <p:cNvSpPr/>
              <p:nvPr/>
            </p:nvSpPr>
            <p:spPr>
              <a:xfrm>
                <a:off x="1828800" y="18288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C8AD26B5-D4A7-4CE9-B49D-5EE0699AE808}"/>
                  </a:ext>
                </a:extLst>
              </p:cNvPr>
              <p:cNvSpPr/>
              <p:nvPr/>
            </p:nvSpPr>
            <p:spPr>
              <a:xfrm>
                <a:off x="914400" y="22860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547DC3C-FF58-4E0B-B15B-8D08C4D8DF1D}"/>
                  </a:ext>
                </a:extLst>
              </p:cNvPr>
              <p:cNvSpPr/>
              <p:nvPr/>
            </p:nvSpPr>
            <p:spPr>
              <a:xfrm>
                <a:off x="1828800" y="22860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ABD0CE38-1A24-4F17-934E-2A9B79484CEF}"/>
                  </a:ext>
                </a:extLst>
              </p:cNvPr>
              <p:cNvSpPr/>
              <p:nvPr/>
            </p:nvSpPr>
            <p:spPr>
              <a:xfrm>
                <a:off x="914400" y="2743200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6C264CA4-A59C-4B90-B064-11E35CE7136D}"/>
                  </a:ext>
                </a:extLst>
              </p:cNvPr>
              <p:cNvSpPr/>
              <p:nvPr/>
            </p:nvSpPr>
            <p:spPr>
              <a:xfrm>
                <a:off x="2286000" y="27432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C0E86221-0AD6-42DA-9AB9-1E50ADAF3B39}"/>
                  </a:ext>
                </a:extLst>
              </p:cNvPr>
              <p:cNvSpPr/>
              <p:nvPr/>
            </p:nvSpPr>
            <p:spPr>
              <a:xfrm>
                <a:off x="1371600" y="32004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028CAAD9-1428-42D3-9B20-70511141FE76}"/>
                  </a:ext>
                </a:extLst>
              </p:cNvPr>
              <p:cNvSpPr/>
              <p:nvPr/>
            </p:nvSpPr>
            <p:spPr>
              <a:xfrm>
                <a:off x="1828800" y="32004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2238B4E-FD20-452C-AD1C-E06A986D54C5}"/>
                  </a:ext>
                </a:extLst>
              </p:cNvPr>
              <p:cNvSpPr/>
              <p:nvPr/>
            </p:nvSpPr>
            <p:spPr>
              <a:xfrm>
                <a:off x="1828800" y="36576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6FF0A36C-E9F1-4F80-BF5C-76DA525C0192}"/>
                  </a:ext>
                </a:extLst>
              </p:cNvPr>
              <p:cNvSpPr/>
              <p:nvPr/>
            </p:nvSpPr>
            <p:spPr>
              <a:xfrm>
                <a:off x="2286000" y="36576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3" name="Double Bracket 122">
              <a:extLst>
                <a:ext uri="{FF2B5EF4-FFF2-40B4-BE49-F238E27FC236}">
                  <a16:creationId xmlns:a16="http://schemas.microsoft.com/office/drawing/2014/main" id="{1322DFB3-1E35-4412-BBDE-385028A95E64}"/>
                </a:ext>
              </a:extLst>
            </p:cNvPr>
            <p:cNvSpPr/>
            <p:nvPr/>
          </p:nvSpPr>
          <p:spPr>
            <a:xfrm>
              <a:off x="-763675" y="751742"/>
              <a:ext cx="3657600" cy="4572000"/>
            </a:xfrm>
            <a:prstGeom prst="bracketPair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80EC7B1-B4D3-481A-94C7-46BE3896DA3B}"/>
              </a:ext>
            </a:extLst>
          </p:cNvPr>
          <p:cNvGrpSpPr/>
          <p:nvPr/>
        </p:nvGrpSpPr>
        <p:grpSpPr>
          <a:xfrm>
            <a:off x="7061200" y="1391948"/>
            <a:ext cx="2743200" cy="4069080"/>
            <a:chOff x="7061200" y="1391948"/>
            <a:chExt cx="2743200" cy="406908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ADD62C2-B5DC-4C81-9369-2351E09EBB7E}"/>
                </a:ext>
              </a:extLst>
            </p:cNvPr>
            <p:cNvSpPr/>
            <p:nvPr/>
          </p:nvSpPr>
          <p:spPr>
            <a:xfrm>
              <a:off x="7061200" y="13919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5FA2C75D-CF39-4A31-972D-729975B2D25B}"/>
                </a:ext>
              </a:extLst>
            </p:cNvPr>
            <p:cNvSpPr/>
            <p:nvPr/>
          </p:nvSpPr>
          <p:spPr>
            <a:xfrm>
              <a:off x="7061200" y="18491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7AE8B6C-3945-4949-8C4E-37D50036D424}"/>
                </a:ext>
              </a:extLst>
            </p:cNvPr>
            <p:cNvSpPr/>
            <p:nvPr/>
          </p:nvSpPr>
          <p:spPr>
            <a:xfrm>
              <a:off x="7061200" y="23063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C34F1FD-767A-4A70-AC53-5632B8D07A64}"/>
                </a:ext>
              </a:extLst>
            </p:cNvPr>
            <p:cNvSpPr/>
            <p:nvPr/>
          </p:nvSpPr>
          <p:spPr>
            <a:xfrm>
              <a:off x="7061200" y="27635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D59DBFA-D5B3-4A11-804B-305058332BC9}"/>
                </a:ext>
              </a:extLst>
            </p:cNvPr>
            <p:cNvSpPr/>
            <p:nvPr/>
          </p:nvSpPr>
          <p:spPr>
            <a:xfrm>
              <a:off x="7061200" y="32207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FBA2CE4-4BFA-48A3-AC4A-3A49FD608B8D}"/>
                </a:ext>
              </a:extLst>
            </p:cNvPr>
            <p:cNvSpPr/>
            <p:nvPr/>
          </p:nvSpPr>
          <p:spPr>
            <a:xfrm>
              <a:off x="7061200" y="36779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2B58B31-4DFE-47A5-9522-DB1E3E288EAA}"/>
                </a:ext>
              </a:extLst>
            </p:cNvPr>
            <p:cNvSpPr/>
            <p:nvPr/>
          </p:nvSpPr>
          <p:spPr>
            <a:xfrm>
              <a:off x="7061200" y="41351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CD38B20F-B819-41FF-B0BD-E40334477C0B}"/>
                </a:ext>
              </a:extLst>
            </p:cNvPr>
            <p:cNvSpPr/>
            <p:nvPr/>
          </p:nvSpPr>
          <p:spPr>
            <a:xfrm>
              <a:off x="7061200" y="45923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4C8C97E7-5A0C-4CD4-AECB-519CC2F381F5}"/>
                </a:ext>
              </a:extLst>
            </p:cNvPr>
            <p:cNvSpPr/>
            <p:nvPr/>
          </p:nvSpPr>
          <p:spPr>
            <a:xfrm>
              <a:off x="7061200" y="50495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6764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DB7DBA2-E32E-439B-A9CD-447AF73FD097}"/>
              </a:ext>
            </a:extLst>
          </p:cNvPr>
          <p:cNvCxnSpPr>
            <a:cxnSpLocks/>
          </p:cNvCxnSpPr>
          <p:nvPr/>
        </p:nvCxnSpPr>
        <p:spPr>
          <a:xfrm>
            <a:off x="72898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FED31B-FA24-43E4-9E1D-EA1E66FC1B8A}"/>
              </a:ext>
            </a:extLst>
          </p:cNvPr>
          <p:cNvCxnSpPr>
            <a:cxnSpLocks/>
          </p:cNvCxnSpPr>
          <p:nvPr/>
        </p:nvCxnSpPr>
        <p:spPr>
          <a:xfrm>
            <a:off x="77470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C36CC1-7AE4-4B0D-98A8-809C80B690CB}"/>
              </a:ext>
            </a:extLst>
          </p:cNvPr>
          <p:cNvCxnSpPr>
            <a:cxnSpLocks/>
          </p:cNvCxnSpPr>
          <p:nvPr/>
        </p:nvCxnSpPr>
        <p:spPr>
          <a:xfrm>
            <a:off x="82042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5C0F75F-7AAA-46E3-B34A-89052DE883FD}"/>
              </a:ext>
            </a:extLst>
          </p:cNvPr>
          <p:cNvCxnSpPr>
            <a:cxnSpLocks/>
          </p:cNvCxnSpPr>
          <p:nvPr/>
        </p:nvCxnSpPr>
        <p:spPr>
          <a:xfrm>
            <a:off x="91186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CDCE3F-B01A-4A9C-9043-C6C4CB67470E}"/>
              </a:ext>
            </a:extLst>
          </p:cNvPr>
          <p:cNvGrpSpPr/>
          <p:nvPr/>
        </p:nvGrpSpPr>
        <p:grpSpPr>
          <a:xfrm>
            <a:off x="1930400" y="2057400"/>
            <a:ext cx="2743200" cy="2743200"/>
            <a:chOff x="1219200" y="25146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79382A-38C1-4AE1-85F8-FBB6BD3D3D68}"/>
                </a:ext>
              </a:extLst>
            </p:cNvPr>
            <p:cNvSpPr/>
            <p:nvPr/>
          </p:nvSpPr>
          <p:spPr>
            <a:xfrm>
              <a:off x="1676400" y="34290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5CD18C-4EB0-4BC1-AE87-4216FB1DBD69}"/>
                </a:ext>
              </a:extLst>
            </p:cNvPr>
            <p:cNvSpPr/>
            <p:nvPr/>
          </p:nvSpPr>
          <p:spPr>
            <a:xfrm>
              <a:off x="2590800" y="34290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42278D-B3B4-4A2D-82EB-5A4205757A38}"/>
                </a:ext>
              </a:extLst>
            </p:cNvPr>
            <p:cNvSpPr/>
            <p:nvPr/>
          </p:nvSpPr>
          <p:spPr>
            <a:xfrm>
              <a:off x="2133600" y="25146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D96B42-67D1-4249-9D54-CEDF48B67B98}"/>
                </a:ext>
              </a:extLst>
            </p:cNvPr>
            <p:cNvSpPr/>
            <p:nvPr/>
          </p:nvSpPr>
          <p:spPr>
            <a:xfrm>
              <a:off x="1219200" y="43434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5EF78B-3287-4CD0-B20E-E3051A1F81C0}"/>
                </a:ext>
              </a:extLst>
            </p:cNvPr>
            <p:cNvSpPr/>
            <p:nvPr/>
          </p:nvSpPr>
          <p:spPr>
            <a:xfrm>
              <a:off x="3048000" y="43434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6A9C10-9134-4AAB-9D7A-C85DB01E74AA}"/>
                </a:ext>
              </a:extLst>
            </p:cNvPr>
            <p:cNvSpPr/>
            <p:nvPr/>
          </p:nvSpPr>
          <p:spPr>
            <a:xfrm>
              <a:off x="2133600" y="43434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684C080-6537-4445-89F6-3184702289B6}"/>
              </a:ext>
            </a:extLst>
          </p:cNvPr>
          <p:cNvGrpSpPr/>
          <p:nvPr/>
        </p:nvGrpSpPr>
        <p:grpSpPr>
          <a:xfrm>
            <a:off x="2273300" y="2400300"/>
            <a:ext cx="2057400" cy="2057400"/>
            <a:chOff x="5067300" y="2400300"/>
            <a:chExt cx="2057400" cy="2057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DC612C-FD66-4002-80D5-7FAC34840699}"/>
                </a:ext>
              </a:extLst>
            </p:cNvPr>
            <p:cNvSpPr/>
            <p:nvPr/>
          </p:nvSpPr>
          <p:spPr>
            <a:xfrm>
              <a:off x="5524500" y="3312188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D68733B-E3A7-4A40-B1B0-F105522156DA}"/>
                </a:ext>
              </a:extLst>
            </p:cNvPr>
            <p:cNvSpPr/>
            <p:nvPr/>
          </p:nvSpPr>
          <p:spPr>
            <a:xfrm>
              <a:off x="6437435" y="3317212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A25E79-DF4A-4529-9BA7-333FD54B36B3}"/>
                </a:ext>
              </a:extLst>
            </p:cNvPr>
            <p:cNvSpPr/>
            <p:nvPr/>
          </p:nvSpPr>
          <p:spPr>
            <a:xfrm>
              <a:off x="5067300" y="4229100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59C6300-98B8-47B7-AE26-75169FB7A45C}"/>
                </a:ext>
              </a:extLst>
            </p:cNvPr>
            <p:cNvSpPr/>
            <p:nvPr/>
          </p:nvSpPr>
          <p:spPr>
            <a:xfrm>
              <a:off x="5981700" y="42291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AF369CA-7472-4542-BD29-D85644E9A25C}"/>
                </a:ext>
              </a:extLst>
            </p:cNvPr>
            <p:cNvSpPr/>
            <p:nvPr/>
          </p:nvSpPr>
          <p:spPr>
            <a:xfrm>
              <a:off x="6896100" y="42291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678A036-0199-4D72-843A-B4CDD5C2709E}"/>
                </a:ext>
              </a:extLst>
            </p:cNvPr>
            <p:cNvSpPr/>
            <p:nvPr/>
          </p:nvSpPr>
          <p:spPr>
            <a:xfrm>
              <a:off x="5983270" y="2400300"/>
              <a:ext cx="228600" cy="228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9762E9-DF6F-458C-B83F-BCA56E2CB506}"/>
              </a:ext>
            </a:extLst>
          </p:cNvPr>
          <p:cNvCxnSpPr>
            <a:cxnSpLocks/>
            <a:stCxn id="26" idx="3"/>
            <a:endCxn id="21" idx="0"/>
          </p:cNvCxnSpPr>
          <p:nvPr/>
        </p:nvCxnSpPr>
        <p:spPr>
          <a:xfrm flipH="1">
            <a:off x="2844800" y="2595422"/>
            <a:ext cx="377948" cy="716766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59E568E-EDF6-4D0F-A7C8-04CCABCA0260}"/>
              </a:ext>
            </a:extLst>
          </p:cNvPr>
          <p:cNvCxnSpPr>
            <a:stCxn id="22" idx="3"/>
            <a:endCxn id="24" idx="7"/>
          </p:cNvCxnSpPr>
          <p:nvPr/>
        </p:nvCxnSpPr>
        <p:spPr>
          <a:xfrm flipH="1">
            <a:off x="3382822" y="3512334"/>
            <a:ext cx="294091" cy="750244"/>
          </a:xfrm>
          <a:prstGeom prst="straightConnector1">
            <a:avLst/>
          </a:prstGeom>
          <a:ln w="50800">
            <a:solidFill>
              <a:schemeClr val="accent6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ouble Bracket 122">
            <a:extLst>
              <a:ext uri="{FF2B5EF4-FFF2-40B4-BE49-F238E27FC236}">
                <a16:creationId xmlns:a16="http://schemas.microsoft.com/office/drawing/2014/main" id="{1322DFB3-1E35-4412-BBDE-385028A95E64}"/>
              </a:ext>
            </a:extLst>
          </p:cNvPr>
          <p:cNvSpPr/>
          <p:nvPr/>
        </p:nvSpPr>
        <p:spPr>
          <a:xfrm>
            <a:off x="6604000" y="1143000"/>
            <a:ext cx="3657600" cy="4572000"/>
          </a:xfrm>
          <a:prstGeom prst="bracketPair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FE7FF09-E6B8-4EAD-9B8B-F7721F67CC23}"/>
              </a:ext>
            </a:extLst>
          </p:cNvPr>
          <p:cNvGrpSpPr/>
          <p:nvPr/>
        </p:nvGrpSpPr>
        <p:grpSpPr>
          <a:xfrm>
            <a:off x="7061200" y="1391948"/>
            <a:ext cx="2743200" cy="411480"/>
            <a:chOff x="7061200" y="1391948"/>
            <a:chExt cx="2743200" cy="411480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C1D7BC6-26E5-406C-862F-2D4A224C2EA1}"/>
                </a:ext>
              </a:extLst>
            </p:cNvPr>
            <p:cNvSpPr/>
            <p:nvPr/>
          </p:nvSpPr>
          <p:spPr>
            <a:xfrm>
              <a:off x="7175500" y="1485900"/>
              <a:ext cx="228600" cy="228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20FCAFA-3E39-487C-BA63-9883B1A57698}"/>
                </a:ext>
              </a:extLst>
            </p:cNvPr>
            <p:cNvSpPr/>
            <p:nvPr/>
          </p:nvSpPr>
          <p:spPr>
            <a:xfrm>
              <a:off x="7632700" y="14859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AA0586B-9CE8-408A-8C60-0C2B3155BBFC}"/>
                </a:ext>
              </a:extLst>
            </p:cNvPr>
            <p:cNvSpPr/>
            <p:nvPr/>
          </p:nvSpPr>
          <p:spPr>
            <a:xfrm>
              <a:off x="7061200" y="13919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E78469B-D95F-4308-8DBB-1C45E1E7A006}"/>
              </a:ext>
            </a:extLst>
          </p:cNvPr>
          <p:cNvGrpSpPr/>
          <p:nvPr/>
        </p:nvGrpSpPr>
        <p:grpSpPr>
          <a:xfrm>
            <a:off x="7061200" y="3677948"/>
            <a:ext cx="2743200" cy="411480"/>
            <a:chOff x="7061200" y="3677948"/>
            <a:chExt cx="2743200" cy="411480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E93D30A-0872-48F7-8A1B-FFD0E1F5089A}"/>
                </a:ext>
              </a:extLst>
            </p:cNvPr>
            <p:cNvSpPr/>
            <p:nvPr/>
          </p:nvSpPr>
          <p:spPr>
            <a:xfrm>
              <a:off x="8089900" y="37719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FDD8AB2-62AD-4563-89F1-9BE59C60920A}"/>
                </a:ext>
              </a:extLst>
            </p:cNvPr>
            <p:cNvSpPr/>
            <p:nvPr/>
          </p:nvSpPr>
          <p:spPr>
            <a:xfrm>
              <a:off x="9004300" y="37719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FE630AC-8E8B-4C74-A15E-8F4E9A2154D7}"/>
                </a:ext>
              </a:extLst>
            </p:cNvPr>
            <p:cNvSpPr/>
            <p:nvPr/>
          </p:nvSpPr>
          <p:spPr>
            <a:xfrm>
              <a:off x="7061200" y="36779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5997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E99DD8C-B707-41C8-9316-FA78C8E260B4}"/>
              </a:ext>
            </a:extLst>
          </p:cNvPr>
          <p:cNvCxnSpPr>
            <a:cxnSpLocks/>
          </p:cNvCxnSpPr>
          <p:nvPr/>
        </p:nvCxnSpPr>
        <p:spPr>
          <a:xfrm>
            <a:off x="72898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92D3C6-60D6-4967-A17F-4F526028F6B7}"/>
              </a:ext>
            </a:extLst>
          </p:cNvPr>
          <p:cNvCxnSpPr>
            <a:cxnSpLocks/>
          </p:cNvCxnSpPr>
          <p:nvPr/>
        </p:nvCxnSpPr>
        <p:spPr>
          <a:xfrm>
            <a:off x="77470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036B5D-7039-433E-AAB4-DBE6414423DC}"/>
              </a:ext>
            </a:extLst>
          </p:cNvPr>
          <p:cNvCxnSpPr>
            <a:cxnSpLocks/>
          </p:cNvCxnSpPr>
          <p:nvPr/>
        </p:nvCxnSpPr>
        <p:spPr>
          <a:xfrm>
            <a:off x="82042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A3CD13-1213-4BB7-B2CD-7D9A90701A9C}"/>
              </a:ext>
            </a:extLst>
          </p:cNvPr>
          <p:cNvCxnSpPr>
            <a:cxnSpLocks/>
          </p:cNvCxnSpPr>
          <p:nvPr/>
        </p:nvCxnSpPr>
        <p:spPr>
          <a:xfrm>
            <a:off x="86614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DB159B-63D1-4F4B-A12F-F381C0A3B22A}"/>
              </a:ext>
            </a:extLst>
          </p:cNvPr>
          <p:cNvCxnSpPr>
            <a:cxnSpLocks/>
          </p:cNvCxnSpPr>
          <p:nvPr/>
        </p:nvCxnSpPr>
        <p:spPr>
          <a:xfrm>
            <a:off x="91186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1C1B9A-49CA-49A2-85A5-282409C79274}"/>
              </a:ext>
            </a:extLst>
          </p:cNvPr>
          <p:cNvCxnSpPr>
            <a:cxnSpLocks/>
          </p:cNvCxnSpPr>
          <p:nvPr/>
        </p:nvCxnSpPr>
        <p:spPr>
          <a:xfrm>
            <a:off x="95758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CDCE3F-B01A-4A9C-9043-C6C4CB67470E}"/>
              </a:ext>
            </a:extLst>
          </p:cNvPr>
          <p:cNvGrpSpPr/>
          <p:nvPr/>
        </p:nvGrpSpPr>
        <p:grpSpPr>
          <a:xfrm>
            <a:off x="1930400" y="2057400"/>
            <a:ext cx="2743200" cy="2743200"/>
            <a:chOff x="1219200" y="25146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79382A-38C1-4AE1-85F8-FBB6BD3D3D68}"/>
                </a:ext>
              </a:extLst>
            </p:cNvPr>
            <p:cNvSpPr/>
            <p:nvPr/>
          </p:nvSpPr>
          <p:spPr>
            <a:xfrm>
              <a:off x="1676400" y="34290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5CD18C-4EB0-4BC1-AE87-4216FB1DBD69}"/>
                </a:ext>
              </a:extLst>
            </p:cNvPr>
            <p:cNvSpPr/>
            <p:nvPr/>
          </p:nvSpPr>
          <p:spPr>
            <a:xfrm>
              <a:off x="2590800" y="34290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42278D-B3B4-4A2D-82EB-5A4205757A38}"/>
                </a:ext>
              </a:extLst>
            </p:cNvPr>
            <p:cNvSpPr/>
            <p:nvPr/>
          </p:nvSpPr>
          <p:spPr>
            <a:xfrm>
              <a:off x="2133600" y="25146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D96B42-67D1-4249-9D54-CEDF48B67B98}"/>
                </a:ext>
              </a:extLst>
            </p:cNvPr>
            <p:cNvSpPr/>
            <p:nvPr/>
          </p:nvSpPr>
          <p:spPr>
            <a:xfrm>
              <a:off x="1219200" y="43434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5EF78B-3287-4CD0-B20E-E3051A1F81C0}"/>
                </a:ext>
              </a:extLst>
            </p:cNvPr>
            <p:cNvSpPr/>
            <p:nvPr/>
          </p:nvSpPr>
          <p:spPr>
            <a:xfrm>
              <a:off x="3048000" y="43434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6A9C10-9134-4AAB-9D7A-C85DB01E74AA}"/>
                </a:ext>
              </a:extLst>
            </p:cNvPr>
            <p:cNvSpPr/>
            <p:nvPr/>
          </p:nvSpPr>
          <p:spPr>
            <a:xfrm>
              <a:off x="2133600" y="43434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684C080-6537-4445-89F6-3184702289B6}"/>
              </a:ext>
            </a:extLst>
          </p:cNvPr>
          <p:cNvGrpSpPr/>
          <p:nvPr/>
        </p:nvGrpSpPr>
        <p:grpSpPr>
          <a:xfrm>
            <a:off x="2273300" y="2400300"/>
            <a:ext cx="2057400" cy="2057400"/>
            <a:chOff x="5067300" y="2400300"/>
            <a:chExt cx="2057400" cy="2057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DC612C-FD66-4002-80D5-7FAC34840699}"/>
                </a:ext>
              </a:extLst>
            </p:cNvPr>
            <p:cNvSpPr/>
            <p:nvPr/>
          </p:nvSpPr>
          <p:spPr>
            <a:xfrm>
              <a:off x="5524500" y="3312188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D68733B-E3A7-4A40-B1B0-F105522156DA}"/>
                </a:ext>
              </a:extLst>
            </p:cNvPr>
            <p:cNvSpPr/>
            <p:nvPr/>
          </p:nvSpPr>
          <p:spPr>
            <a:xfrm>
              <a:off x="6437435" y="3317212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A25E79-DF4A-4529-9BA7-333FD54B36B3}"/>
                </a:ext>
              </a:extLst>
            </p:cNvPr>
            <p:cNvSpPr/>
            <p:nvPr/>
          </p:nvSpPr>
          <p:spPr>
            <a:xfrm>
              <a:off x="5067300" y="4229100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59C6300-98B8-47B7-AE26-75169FB7A45C}"/>
                </a:ext>
              </a:extLst>
            </p:cNvPr>
            <p:cNvSpPr/>
            <p:nvPr/>
          </p:nvSpPr>
          <p:spPr>
            <a:xfrm>
              <a:off x="5981700" y="42291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AF369CA-7472-4542-BD29-D85644E9A25C}"/>
                </a:ext>
              </a:extLst>
            </p:cNvPr>
            <p:cNvSpPr/>
            <p:nvPr/>
          </p:nvSpPr>
          <p:spPr>
            <a:xfrm>
              <a:off x="6896100" y="42291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678A036-0199-4D72-843A-B4CDD5C2709E}"/>
                </a:ext>
              </a:extLst>
            </p:cNvPr>
            <p:cNvSpPr/>
            <p:nvPr/>
          </p:nvSpPr>
          <p:spPr>
            <a:xfrm>
              <a:off x="5983270" y="2400300"/>
              <a:ext cx="228600" cy="228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843CE5-4E23-4698-A639-DBB688D11D96}"/>
              </a:ext>
            </a:extLst>
          </p:cNvPr>
          <p:cNvCxnSpPr>
            <a:cxnSpLocks/>
            <a:stCxn id="22" idx="0"/>
            <a:endCxn id="26" idx="5"/>
          </p:cNvCxnSpPr>
          <p:nvPr/>
        </p:nvCxnSpPr>
        <p:spPr>
          <a:xfrm flipH="1" flipV="1">
            <a:off x="3384392" y="2595422"/>
            <a:ext cx="373343" cy="72179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F54934-5B7A-4862-A6C9-1BB37023D616}"/>
              </a:ext>
            </a:extLst>
          </p:cNvPr>
          <p:cNvCxnSpPr>
            <a:cxnSpLocks/>
            <a:stCxn id="21" idx="3"/>
            <a:endCxn id="23" idx="0"/>
          </p:cNvCxnSpPr>
          <p:nvPr/>
        </p:nvCxnSpPr>
        <p:spPr>
          <a:xfrm flipH="1">
            <a:off x="2387600" y="3507310"/>
            <a:ext cx="376378" cy="72179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7A8683-F14B-4887-8AF4-6B7CB5DC46FC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>
            <a:off x="3416300" y="4343400"/>
            <a:ext cx="685800" cy="0"/>
          </a:xfrm>
          <a:prstGeom prst="straightConnector1">
            <a:avLst/>
          </a:prstGeom>
          <a:ln w="50800">
            <a:solidFill>
              <a:schemeClr val="accent6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ouble Bracket 122">
            <a:extLst>
              <a:ext uri="{FF2B5EF4-FFF2-40B4-BE49-F238E27FC236}">
                <a16:creationId xmlns:a16="http://schemas.microsoft.com/office/drawing/2014/main" id="{1322DFB3-1E35-4412-BBDE-385028A95E64}"/>
              </a:ext>
            </a:extLst>
          </p:cNvPr>
          <p:cNvSpPr/>
          <p:nvPr/>
        </p:nvSpPr>
        <p:spPr>
          <a:xfrm>
            <a:off x="6604000" y="1143000"/>
            <a:ext cx="3657600" cy="4572000"/>
          </a:xfrm>
          <a:prstGeom prst="bracketPair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B2193F3-1F84-4DCF-9406-E0846EEE63EE}"/>
              </a:ext>
            </a:extLst>
          </p:cNvPr>
          <p:cNvGrpSpPr/>
          <p:nvPr/>
        </p:nvGrpSpPr>
        <p:grpSpPr>
          <a:xfrm>
            <a:off x="7061200" y="1849148"/>
            <a:ext cx="2743200" cy="411480"/>
            <a:chOff x="7061200" y="1849148"/>
            <a:chExt cx="2743200" cy="41148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A8A50A3-C112-4763-85A9-3BCA43F561D1}"/>
                </a:ext>
              </a:extLst>
            </p:cNvPr>
            <p:cNvSpPr/>
            <p:nvPr/>
          </p:nvSpPr>
          <p:spPr>
            <a:xfrm>
              <a:off x="7175500" y="1943100"/>
              <a:ext cx="228600" cy="228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D5561CD-22DF-4AEC-B358-09B4C267D2BE}"/>
                </a:ext>
              </a:extLst>
            </p:cNvPr>
            <p:cNvSpPr/>
            <p:nvPr/>
          </p:nvSpPr>
          <p:spPr>
            <a:xfrm>
              <a:off x="8089900" y="19431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D83D5D0-8CD3-4F7C-B509-AEABF1F2891E}"/>
                </a:ext>
              </a:extLst>
            </p:cNvPr>
            <p:cNvSpPr/>
            <p:nvPr/>
          </p:nvSpPr>
          <p:spPr>
            <a:xfrm>
              <a:off x="7061200" y="18491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4670ACA-742E-4307-9476-D0138DDDAC0F}"/>
              </a:ext>
            </a:extLst>
          </p:cNvPr>
          <p:cNvGrpSpPr/>
          <p:nvPr/>
        </p:nvGrpSpPr>
        <p:grpSpPr>
          <a:xfrm>
            <a:off x="7061200" y="2763548"/>
            <a:ext cx="2743200" cy="411480"/>
            <a:chOff x="7061200" y="2763548"/>
            <a:chExt cx="2743200" cy="41148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7860B0D-8220-4BA8-A67E-234EFC7BDEA2}"/>
                </a:ext>
              </a:extLst>
            </p:cNvPr>
            <p:cNvSpPr/>
            <p:nvPr/>
          </p:nvSpPr>
          <p:spPr>
            <a:xfrm>
              <a:off x="7632700" y="28575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62985CE1-95DF-45F2-AA83-B16FC371AAC8}"/>
                </a:ext>
              </a:extLst>
            </p:cNvPr>
            <p:cNvSpPr/>
            <p:nvPr/>
          </p:nvSpPr>
          <p:spPr>
            <a:xfrm>
              <a:off x="8547100" y="2857500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A4A67D5-00D3-431D-87D3-5588D425AEEC}"/>
                </a:ext>
              </a:extLst>
            </p:cNvPr>
            <p:cNvSpPr/>
            <p:nvPr/>
          </p:nvSpPr>
          <p:spPr>
            <a:xfrm>
              <a:off x="7061200" y="27635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C8DD6B4-7A9C-4436-AA97-FDE738A9D0A8}"/>
              </a:ext>
            </a:extLst>
          </p:cNvPr>
          <p:cNvGrpSpPr/>
          <p:nvPr/>
        </p:nvGrpSpPr>
        <p:grpSpPr>
          <a:xfrm>
            <a:off x="7061200" y="5049548"/>
            <a:ext cx="2743200" cy="411480"/>
            <a:chOff x="7061200" y="5049548"/>
            <a:chExt cx="2743200" cy="411480"/>
          </a:xfrm>
        </p:grpSpPr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B58795D1-A79D-4CA8-A7B5-D51926797F65}"/>
                </a:ext>
              </a:extLst>
            </p:cNvPr>
            <p:cNvSpPr/>
            <p:nvPr/>
          </p:nvSpPr>
          <p:spPr>
            <a:xfrm>
              <a:off x="9004300" y="51435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83BDF08-FD6A-4089-967B-CEAF6A4FB68F}"/>
                </a:ext>
              </a:extLst>
            </p:cNvPr>
            <p:cNvSpPr/>
            <p:nvPr/>
          </p:nvSpPr>
          <p:spPr>
            <a:xfrm>
              <a:off x="9461500" y="51435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75E9095-1D38-4F34-9702-EC2F4015E065}"/>
                </a:ext>
              </a:extLst>
            </p:cNvPr>
            <p:cNvSpPr/>
            <p:nvPr/>
          </p:nvSpPr>
          <p:spPr>
            <a:xfrm>
              <a:off x="7061200" y="50495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4695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E99DD8C-B707-41C8-9316-FA78C8E260B4}"/>
              </a:ext>
            </a:extLst>
          </p:cNvPr>
          <p:cNvCxnSpPr>
            <a:cxnSpLocks/>
          </p:cNvCxnSpPr>
          <p:nvPr/>
        </p:nvCxnSpPr>
        <p:spPr>
          <a:xfrm>
            <a:off x="72898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92D3C6-60D6-4967-A17F-4F526028F6B7}"/>
              </a:ext>
            </a:extLst>
          </p:cNvPr>
          <p:cNvCxnSpPr>
            <a:cxnSpLocks/>
          </p:cNvCxnSpPr>
          <p:nvPr/>
        </p:nvCxnSpPr>
        <p:spPr>
          <a:xfrm>
            <a:off x="77470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036B5D-7039-433E-AAB4-DBE6414423DC}"/>
              </a:ext>
            </a:extLst>
          </p:cNvPr>
          <p:cNvCxnSpPr>
            <a:cxnSpLocks/>
          </p:cNvCxnSpPr>
          <p:nvPr/>
        </p:nvCxnSpPr>
        <p:spPr>
          <a:xfrm>
            <a:off x="82042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A3CD13-1213-4BB7-B2CD-7D9A90701A9C}"/>
              </a:ext>
            </a:extLst>
          </p:cNvPr>
          <p:cNvCxnSpPr>
            <a:cxnSpLocks/>
          </p:cNvCxnSpPr>
          <p:nvPr/>
        </p:nvCxnSpPr>
        <p:spPr>
          <a:xfrm>
            <a:off x="86614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DB159B-63D1-4F4B-A12F-F381C0A3B22A}"/>
              </a:ext>
            </a:extLst>
          </p:cNvPr>
          <p:cNvCxnSpPr>
            <a:cxnSpLocks/>
          </p:cNvCxnSpPr>
          <p:nvPr/>
        </p:nvCxnSpPr>
        <p:spPr>
          <a:xfrm>
            <a:off x="91186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1C1B9A-49CA-49A2-85A5-282409C79274}"/>
              </a:ext>
            </a:extLst>
          </p:cNvPr>
          <p:cNvCxnSpPr>
            <a:cxnSpLocks/>
          </p:cNvCxnSpPr>
          <p:nvPr/>
        </p:nvCxnSpPr>
        <p:spPr>
          <a:xfrm>
            <a:off x="95758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CDCE3F-B01A-4A9C-9043-C6C4CB67470E}"/>
              </a:ext>
            </a:extLst>
          </p:cNvPr>
          <p:cNvGrpSpPr/>
          <p:nvPr/>
        </p:nvGrpSpPr>
        <p:grpSpPr>
          <a:xfrm>
            <a:off x="1930400" y="2057400"/>
            <a:ext cx="2743200" cy="2743200"/>
            <a:chOff x="1219200" y="25146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79382A-38C1-4AE1-85F8-FBB6BD3D3D68}"/>
                </a:ext>
              </a:extLst>
            </p:cNvPr>
            <p:cNvSpPr/>
            <p:nvPr/>
          </p:nvSpPr>
          <p:spPr>
            <a:xfrm>
              <a:off x="1676400" y="34290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5CD18C-4EB0-4BC1-AE87-4216FB1DBD69}"/>
                </a:ext>
              </a:extLst>
            </p:cNvPr>
            <p:cNvSpPr/>
            <p:nvPr/>
          </p:nvSpPr>
          <p:spPr>
            <a:xfrm>
              <a:off x="2590800" y="34290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42278D-B3B4-4A2D-82EB-5A4205757A38}"/>
                </a:ext>
              </a:extLst>
            </p:cNvPr>
            <p:cNvSpPr/>
            <p:nvPr/>
          </p:nvSpPr>
          <p:spPr>
            <a:xfrm>
              <a:off x="2133600" y="25146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D96B42-67D1-4249-9D54-CEDF48B67B98}"/>
                </a:ext>
              </a:extLst>
            </p:cNvPr>
            <p:cNvSpPr/>
            <p:nvPr/>
          </p:nvSpPr>
          <p:spPr>
            <a:xfrm>
              <a:off x="1219200" y="43434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5EF78B-3287-4CD0-B20E-E3051A1F81C0}"/>
                </a:ext>
              </a:extLst>
            </p:cNvPr>
            <p:cNvSpPr/>
            <p:nvPr/>
          </p:nvSpPr>
          <p:spPr>
            <a:xfrm>
              <a:off x="3048000" y="43434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6A9C10-9134-4AAB-9D7A-C85DB01E74AA}"/>
                </a:ext>
              </a:extLst>
            </p:cNvPr>
            <p:cNvSpPr/>
            <p:nvPr/>
          </p:nvSpPr>
          <p:spPr>
            <a:xfrm>
              <a:off x="2133600" y="43434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684C080-6537-4445-89F6-3184702289B6}"/>
              </a:ext>
            </a:extLst>
          </p:cNvPr>
          <p:cNvGrpSpPr/>
          <p:nvPr/>
        </p:nvGrpSpPr>
        <p:grpSpPr>
          <a:xfrm>
            <a:off x="2273300" y="2400300"/>
            <a:ext cx="2057400" cy="2057400"/>
            <a:chOff x="5067300" y="2400300"/>
            <a:chExt cx="2057400" cy="2057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DC612C-FD66-4002-80D5-7FAC34840699}"/>
                </a:ext>
              </a:extLst>
            </p:cNvPr>
            <p:cNvSpPr/>
            <p:nvPr/>
          </p:nvSpPr>
          <p:spPr>
            <a:xfrm>
              <a:off x="5524500" y="3312188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D68733B-E3A7-4A40-B1B0-F105522156DA}"/>
                </a:ext>
              </a:extLst>
            </p:cNvPr>
            <p:cNvSpPr/>
            <p:nvPr/>
          </p:nvSpPr>
          <p:spPr>
            <a:xfrm>
              <a:off x="6437435" y="3317212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A25E79-DF4A-4529-9BA7-333FD54B36B3}"/>
                </a:ext>
              </a:extLst>
            </p:cNvPr>
            <p:cNvSpPr/>
            <p:nvPr/>
          </p:nvSpPr>
          <p:spPr>
            <a:xfrm>
              <a:off x="5067300" y="4229100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59C6300-98B8-47B7-AE26-75169FB7A45C}"/>
                </a:ext>
              </a:extLst>
            </p:cNvPr>
            <p:cNvSpPr/>
            <p:nvPr/>
          </p:nvSpPr>
          <p:spPr>
            <a:xfrm>
              <a:off x="5981700" y="42291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AF369CA-7472-4542-BD29-D85644E9A25C}"/>
                </a:ext>
              </a:extLst>
            </p:cNvPr>
            <p:cNvSpPr/>
            <p:nvPr/>
          </p:nvSpPr>
          <p:spPr>
            <a:xfrm>
              <a:off x="6896100" y="42291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678A036-0199-4D72-843A-B4CDD5C2709E}"/>
                </a:ext>
              </a:extLst>
            </p:cNvPr>
            <p:cNvSpPr/>
            <p:nvPr/>
          </p:nvSpPr>
          <p:spPr>
            <a:xfrm>
              <a:off x="5983270" y="2400300"/>
              <a:ext cx="228600" cy="228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4EF42E-577D-490A-A2B3-6238A28D6FC6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2959100" y="3426488"/>
            <a:ext cx="684335" cy="5024"/>
          </a:xfrm>
          <a:prstGeom prst="straightConnector1">
            <a:avLst/>
          </a:prstGeom>
          <a:ln w="50800">
            <a:solidFill>
              <a:schemeClr val="accent6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1321ADE-E35C-466A-A9D1-BECEA352BE21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>
            <a:off x="2501900" y="4343400"/>
            <a:ext cx="685800" cy="0"/>
          </a:xfrm>
          <a:prstGeom prst="straightConnector1">
            <a:avLst/>
          </a:prstGeom>
          <a:ln w="50800">
            <a:solidFill>
              <a:schemeClr val="accent6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ouble Bracket 122">
            <a:extLst>
              <a:ext uri="{FF2B5EF4-FFF2-40B4-BE49-F238E27FC236}">
                <a16:creationId xmlns:a16="http://schemas.microsoft.com/office/drawing/2014/main" id="{1322DFB3-1E35-4412-BBDE-385028A95E64}"/>
              </a:ext>
            </a:extLst>
          </p:cNvPr>
          <p:cNvSpPr/>
          <p:nvPr/>
        </p:nvSpPr>
        <p:spPr>
          <a:xfrm>
            <a:off x="6604000" y="1143000"/>
            <a:ext cx="3657600" cy="4572000"/>
          </a:xfrm>
          <a:prstGeom prst="bracketPair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7B7F22A-0967-4277-94A5-482A9FB23394}"/>
              </a:ext>
            </a:extLst>
          </p:cNvPr>
          <p:cNvGrpSpPr/>
          <p:nvPr/>
        </p:nvGrpSpPr>
        <p:grpSpPr>
          <a:xfrm>
            <a:off x="7061200" y="2306348"/>
            <a:ext cx="2743200" cy="411480"/>
            <a:chOff x="7061200" y="2306348"/>
            <a:chExt cx="2743200" cy="411480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CA5F367-73FD-4875-AE73-7BD9710B5AD7}"/>
                </a:ext>
              </a:extLst>
            </p:cNvPr>
            <p:cNvSpPr/>
            <p:nvPr/>
          </p:nvSpPr>
          <p:spPr>
            <a:xfrm>
              <a:off x="7632700" y="24003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E73CEFF-ABA5-4C3D-A4FD-77A196CAD61D}"/>
                </a:ext>
              </a:extLst>
            </p:cNvPr>
            <p:cNvSpPr/>
            <p:nvPr/>
          </p:nvSpPr>
          <p:spPr>
            <a:xfrm>
              <a:off x="8089900" y="24003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73013D4-E77D-477F-AE02-ADF4AA95D5D1}"/>
                </a:ext>
              </a:extLst>
            </p:cNvPr>
            <p:cNvSpPr/>
            <p:nvPr/>
          </p:nvSpPr>
          <p:spPr>
            <a:xfrm>
              <a:off x="7061200" y="23063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98735D4-B90D-40AC-9E14-44D7264450A8}"/>
              </a:ext>
            </a:extLst>
          </p:cNvPr>
          <p:cNvGrpSpPr/>
          <p:nvPr/>
        </p:nvGrpSpPr>
        <p:grpSpPr>
          <a:xfrm>
            <a:off x="7061200" y="4592348"/>
            <a:ext cx="2743200" cy="411480"/>
            <a:chOff x="7061200" y="4592348"/>
            <a:chExt cx="2743200" cy="411480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410E2BC-98CB-48CD-A415-C71FBB1C3897}"/>
                </a:ext>
              </a:extLst>
            </p:cNvPr>
            <p:cNvSpPr/>
            <p:nvPr/>
          </p:nvSpPr>
          <p:spPr>
            <a:xfrm>
              <a:off x="8547100" y="4686300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F860B07-96FD-44A7-BC2F-17DB657C268D}"/>
                </a:ext>
              </a:extLst>
            </p:cNvPr>
            <p:cNvSpPr/>
            <p:nvPr/>
          </p:nvSpPr>
          <p:spPr>
            <a:xfrm>
              <a:off x="9004300" y="46863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99D5071-CA53-4A15-A8E1-C78594B2F1A9}"/>
                </a:ext>
              </a:extLst>
            </p:cNvPr>
            <p:cNvSpPr/>
            <p:nvPr/>
          </p:nvSpPr>
          <p:spPr>
            <a:xfrm>
              <a:off x="7061200" y="45923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716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E99DD8C-B707-41C8-9316-FA78C8E260B4}"/>
              </a:ext>
            </a:extLst>
          </p:cNvPr>
          <p:cNvCxnSpPr>
            <a:cxnSpLocks/>
          </p:cNvCxnSpPr>
          <p:nvPr/>
        </p:nvCxnSpPr>
        <p:spPr>
          <a:xfrm>
            <a:off x="72898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92D3C6-60D6-4967-A17F-4F526028F6B7}"/>
              </a:ext>
            </a:extLst>
          </p:cNvPr>
          <p:cNvCxnSpPr>
            <a:cxnSpLocks/>
          </p:cNvCxnSpPr>
          <p:nvPr/>
        </p:nvCxnSpPr>
        <p:spPr>
          <a:xfrm>
            <a:off x="77470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9036B5D-7039-433E-AAB4-DBE6414423DC}"/>
              </a:ext>
            </a:extLst>
          </p:cNvPr>
          <p:cNvCxnSpPr>
            <a:cxnSpLocks/>
          </p:cNvCxnSpPr>
          <p:nvPr/>
        </p:nvCxnSpPr>
        <p:spPr>
          <a:xfrm>
            <a:off x="82042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5A3CD13-1213-4BB7-B2CD-7D9A90701A9C}"/>
              </a:ext>
            </a:extLst>
          </p:cNvPr>
          <p:cNvCxnSpPr>
            <a:cxnSpLocks/>
          </p:cNvCxnSpPr>
          <p:nvPr/>
        </p:nvCxnSpPr>
        <p:spPr>
          <a:xfrm>
            <a:off x="86614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DB159B-63D1-4F4B-A12F-F381C0A3B22A}"/>
              </a:ext>
            </a:extLst>
          </p:cNvPr>
          <p:cNvCxnSpPr>
            <a:cxnSpLocks/>
          </p:cNvCxnSpPr>
          <p:nvPr/>
        </p:nvCxnSpPr>
        <p:spPr>
          <a:xfrm>
            <a:off x="91186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1C1B9A-49CA-49A2-85A5-282409C79274}"/>
              </a:ext>
            </a:extLst>
          </p:cNvPr>
          <p:cNvCxnSpPr>
            <a:cxnSpLocks/>
          </p:cNvCxnSpPr>
          <p:nvPr/>
        </p:nvCxnSpPr>
        <p:spPr>
          <a:xfrm>
            <a:off x="9575800" y="1143000"/>
            <a:ext cx="0" cy="4572000"/>
          </a:xfrm>
          <a:prstGeom prst="straightConnector1">
            <a:avLst/>
          </a:prstGeom>
          <a:ln w="508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CDCE3F-B01A-4A9C-9043-C6C4CB67470E}"/>
              </a:ext>
            </a:extLst>
          </p:cNvPr>
          <p:cNvGrpSpPr/>
          <p:nvPr/>
        </p:nvGrpSpPr>
        <p:grpSpPr>
          <a:xfrm>
            <a:off x="1930400" y="2057400"/>
            <a:ext cx="2743200" cy="2743200"/>
            <a:chOff x="1219200" y="25146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779382A-38C1-4AE1-85F8-FBB6BD3D3D68}"/>
                </a:ext>
              </a:extLst>
            </p:cNvPr>
            <p:cNvSpPr/>
            <p:nvPr/>
          </p:nvSpPr>
          <p:spPr>
            <a:xfrm>
              <a:off x="1676400" y="34290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35CD18C-4EB0-4BC1-AE87-4216FB1DBD69}"/>
                </a:ext>
              </a:extLst>
            </p:cNvPr>
            <p:cNvSpPr/>
            <p:nvPr/>
          </p:nvSpPr>
          <p:spPr>
            <a:xfrm>
              <a:off x="2590800" y="34290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42278D-B3B4-4A2D-82EB-5A4205757A38}"/>
                </a:ext>
              </a:extLst>
            </p:cNvPr>
            <p:cNvSpPr/>
            <p:nvPr/>
          </p:nvSpPr>
          <p:spPr>
            <a:xfrm>
              <a:off x="2133600" y="25146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D96B42-67D1-4249-9D54-CEDF48B67B98}"/>
                </a:ext>
              </a:extLst>
            </p:cNvPr>
            <p:cNvSpPr/>
            <p:nvPr/>
          </p:nvSpPr>
          <p:spPr>
            <a:xfrm>
              <a:off x="1219200" y="43434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5EF78B-3287-4CD0-B20E-E3051A1F81C0}"/>
                </a:ext>
              </a:extLst>
            </p:cNvPr>
            <p:cNvSpPr/>
            <p:nvPr/>
          </p:nvSpPr>
          <p:spPr>
            <a:xfrm>
              <a:off x="3048000" y="43434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C6A9C10-9134-4AAB-9D7A-C85DB01E74AA}"/>
                </a:ext>
              </a:extLst>
            </p:cNvPr>
            <p:cNvSpPr/>
            <p:nvPr/>
          </p:nvSpPr>
          <p:spPr>
            <a:xfrm>
              <a:off x="2133600" y="4343400"/>
              <a:ext cx="914400" cy="91440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684C080-6537-4445-89F6-3184702289B6}"/>
              </a:ext>
            </a:extLst>
          </p:cNvPr>
          <p:cNvGrpSpPr/>
          <p:nvPr/>
        </p:nvGrpSpPr>
        <p:grpSpPr>
          <a:xfrm>
            <a:off x="2273300" y="2400300"/>
            <a:ext cx="2057400" cy="2057400"/>
            <a:chOff x="5067300" y="2400300"/>
            <a:chExt cx="2057400" cy="205740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4DC612C-FD66-4002-80D5-7FAC34840699}"/>
                </a:ext>
              </a:extLst>
            </p:cNvPr>
            <p:cNvSpPr/>
            <p:nvPr/>
          </p:nvSpPr>
          <p:spPr>
            <a:xfrm>
              <a:off x="5524500" y="3312188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D68733B-E3A7-4A40-B1B0-F105522156DA}"/>
                </a:ext>
              </a:extLst>
            </p:cNvPr>
            <p:cNvSpPr/>
            <p:nvPr/>
          </p:nvSpPr>
          <p:spPr>
            <a:xfrm>
              <a:off x="6437435" y="3317212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BA25E79-DF4A-4529-9BA7-333FD54B36B3}"/>
                </a:ext>
              </a:extLst>
            </p:cNvPr>
            <p:cNvSpPr/>
            <p:nvPr/>
          </p:nvSpPr>
          <p:spPr>
            <a:xfrm>
              <a:off x="5067300" y="4229100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59C6300-98B8-47B7-AE26-75169FB7A45C}"/>
                </a:ext>
              </a:extLst>
            </p:cNvPr>
            <p:cNvSpPr/>
            <p:nvPr/>
          </p:nvSpPr>
          <p:spPr>
            <a:xfrm>
              <a:off x="5981700" y="42291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AF369CA-7472-4542-BD29-D85644E9A25C}"/>
                </a:ext>
              </a:extLst>
            </p:cNvPr>
            <p:cNvSpPr/>
            <p:nvPr/>
          </p:nvSpPr>
          <p:spPr>
            <a:xfrm>
              <a:off x="6896100" y="42291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678A036-0199-4D72-843A-B4CDD5C2709E}"/>
                </a:ext>
              </a:extLst>
            </p:cNvPr>
            <p:cNvSpPr/>
            <p:nvPr/>
          </p:nvSpPr>
          <p:spPr>
            <a:xfrm>
              <a:off x="5983270" y="2400300"/>
              <a:ext cx="228600" cy="228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0636E0-90F7-4248-B544-D48BA1A27B37}"/>
              </a:ext>
            </a:extLst>
          </p:cNvPr>
          <p:cNvCxnSpPr>
            <a:cxnSpLocks/>
            <a:stCxn id="24" idx="1"/>
            <a:endCxn id="21" idx="5"/>
          </p:cNvCxnSpPr>
          <p:nvPr/>
        </p:nvCxnSpPr>
        <p:spPr>
          <a:xfrm flipH="1" flipV="1">
            <a:off x="2925622" y="3507310"/>
            <a:ext cx="295556" cy="755268"/>
          </a:xfrm>
          <a:prstGeom prst="straightConnector1">
            <a:avLst/>
          </a:prstGeom>
          <a:ln w="50800">
            <a:solidFill>
              <a:schemeClr val="accent6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E95F2B-8991-4373-85F0-6CE4B4418F6F}"/>
              </a:ext>
            </a:extLst>
          </p:cNvPr>
          <p:cNvCxnSpPr>
            <a:cxnSpLocks/>
            <a:stCxn id="25" idx="0"/>
            <a:endCxn id="22" idx="5"/>
          </p:cNvCxnSpPr>
          <p:nvPr/>
        </p:nvCxnSpPr>
        <p:spPr>
          <a:xfrm flipH="1" flipV="1">
            <a:off x="3838557" y="3512334"/>
            <a:ext cx="377843" cy="716766"/>
          </a:xfrm>
          <a:prstGeom prst="straightConnector1">
            <a:avLst/>
          </a:prstGeom>
          <a:ln w="50800">
            <a:solidFill>
              <a:schemeClr val="accent6">
                <a:lumMod val="20000"/>
                <a:lumOff val="8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Double Bracket 122">
            <a:extLst>
              <a:ext uri="{FF2B5EF4-FFF2-40B4-BE49-F238E27FC236}">
                <a16:creationId xmlns:a16="http://schemas.microsoft.com/office/drawing/2014/main" id="{1322DFB3-1E35-4412-BBDE-385028A95E64}"/>
              </a:ext>
            </a:extLst>
          </p:cNvPr>
          <p:cNvSpPr/>
          <p:nvPr/>
        </p:nvSpPr>
        <p:spPr>
          <a:xfrm>
            <a:off x="6604000" y="1143000"/>
            <a:ext cx="3657600" cy="4572000"/>
          </a:xfrm>
          <a:prstGeom prst="bracketPair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F9B8D75-CA02-4D4A-808C-920B503726FE}"/>
              </a:ext>
            </a:extLst>
          </p:cNvPr>
          <p:cNvGrpSpPr/>
          <p:nvPr/>
        </p:nvGrpSpPr>
        <p:grpSpPr>
          <a:xfrm>
            <a:off x="7061200" y="3220748"/>
            <a:ext cx="2743200" cy="411480"/>
            <a:chOff x="7061200" y="3220748"/>
            <a:chExt cx="2743200" cy="41148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8C92819-4DE6-4BB4-B9BA-7ABA7F3A4C4C}"/>
                </a:ext>
              </a:extLst>
            </p:cNvPr>
            <p:cNvSpPr/>
            <p:nvPr/>
          </p:nvSpPr>
          <p:spPr>
            <a:xfrm>
              <a:off x="7632700" y="33147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CEB14EA-463B-4820-8F69-A2F5D5DA2C57}"/>
                </a:ext>
              </a:extLst>
            </p:cNvPr>
            <p:cNvSpPr/>
            <p:nvPr/>
          </p:nvSpPr>
          <p:spPr>
            <a:xfrm>
              <a:off x="9004300" y="33147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699A914-ACAB-49DC-B297-F9CC2E65A2FB}"/>
                </a:ext>
              </a:extLst>
            </p:cNvPr>
            <p:cNvSpPr/>
            <p:nvPr/>
          </p:nvSpPr>
          <p:spPr>
            <a:xfrm>
              <a:off x="7061200" y="32207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963FDB3-DDA8-4BB2-92C1-B2573E7115B6}"/>
              </a:ext>
            </a:extLst>
          </p:cNvPr>
          <p:cNvGrpSpPr/>
          <p:nvPr/>
        </p:nvGrpSpPr>
        <p:grpSpPr>
          <a:xfrm>
            <a:off x="7061200" y="4135148"/>
            <a:ext cx="2743200" cy="411480"/>
            <a:chOff x="7061200" y="4135148"/>
            <a:chExt cx="2743200" cy="41148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D49C9A8-3FC7-4B89-B5B0-FAEF4C7BF821}"/>
                </a:ext>
              </a:extLst>
            </p:cNvPr>
            <p:cNvSpPr/>
            <p:nvPr/>
          </p:nvSpPr>
          <p:spPr>
            <a:xfrm>
              <a:off x="8089900" y="42291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4A187F90-7D6E-47DC-8452-556459D7CAEF}"/>
                </a:ext>
              </a:extLst>
            </p:cNvPr>
            <p:cNvSpPr/>
            <p:nvPr/>
          </p:nvSpPr>
          <p:spPr>
            <a:xfrm>
              <a:off x="9461500" y="42291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A0D1C50-31AD-4193-9B13-3F0A301CC035}"/>
                </a:ext>
              </a:extLst>
            </p:cNvPr>
            <p:cNvSpPr/>
            <p:nvPr/>
          </p:nvSpPr>
          <p:spPr>
            <a:xfrm>
              <a:off x="7061200" y="41351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3173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719C39A8-E473-4670-8923-E7B1F6FF6337}"/>
              </a:ext>
            </a:extLst>
          </p:cNvPr>
          <p:cNvGrpSpPr/>
          <p:nvPr/>
        </p:nvGrpSpPr>
        <p:grpSpPr>
          <a:xfrm>
            <a:off x="1930400" y="2057400"/>
            <a:ext cx="2743200" cy="2743200"/>
            <a:chOff x="4724400" y="2057400"/>
            <a:chExt cx="2743200" cy="27432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CDCE3F-B01A-4A9C-9043-C6C4CB67470E}"/>
                </a:ext>
              </a:extLst>
            </p:cNvPr>
            <p:cNvGrpSpPr/>
            <p:nvPr/>
          </p:nvGrpSpPr>
          <p:grpSpPr>
            <a:xfrm>
              <a:off x="4724400" y="2057400"/>
              <a:ext cx="2743200" cy="2743200"/>
              <a:chOff x="1219200" y="2514600"/>
              <a:chExt cx="2743200" cy="27432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779382A-38C1-4AE1-85F8-FBB6BD3D3D68}"/>
                  </a:ext>
                </a:extLst>
              </p:cNvPr>
              <p:cNvSpPr/>
              <p:nvPr/>
            </p:nvSpPr>
            <p:spPr>
              <a:xfrm>
                <a:off x="1676400" y="34290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5CD18C-4EB0-4BC1-AE87-4216FB1DBD69}"/>
                  </a:ext>
                </a:extLst>
              </p:cNvPr>
              <p:cNvSpPr/>
              <p:nvPr/>
            </p:nvSpPr>
            <p:spPr>
              <a:xfrm>
                <a:off x="2590800" y="34290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42278D-B3B4-4A2D-82EB-5A4205757A38}"/>
                  </a:ext>
                </a:extLst>
              </p:cNvPr>
              <p:cNvSpPr/>
              <p:nvPr/>
            </p:nvSpPr>
            <p:spPr>
              <a:xfrm>
                <a:off x="2133600" y="25146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D96B42-67D1-4249-9D54-CEDF48B67B98}"/>
                  </a:ext>
                </a:extLst>
              </p:cNvPr>
              <p:cNvSpPr/>
              <p:nvPr/>
            </p:nvSpPr>
            <p:spPr>
              <a:xfrm>
                <a:off x="1219200" y="43434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E5EF78B-3287-4CD0-B20E-E3051A1F81C0}"/>
                  </a:ext>
                </a:extLst>
              </p:cNvPr>
              <p:cNvSpPr/>
              <p:nvPr/>
            </p:nvSpPr>
            <p:spPr>
              <a:xfrm>
                <a:off x="3048000" y="43434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C6A9C10-9134-4AAB-9D7A-C85DB01E74AA}"/>
                  </a:ext>
                </a:extLst>
              </p:cNvPr>
              <p:cNvSpPr/>
              <p:nvPr/>
            </p:nvSpPr>
            <p:spPr>
              <a:xfrm>
                <a:off x="2133600" y="43434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684C080-6537-4445-89F6-3184702289B6}"/>
                </a:ext>
              </a:extLst>
            </p:cNvPr>
            <p:cNvGrpSpPr/>
            <p:nvPr/>
          </p:nvGrpSpPr>
          <p:grpSpPr>
            <a:xfrm>
              <a:off x="5067300" y="2400300"/>
              <a:ext cx="2057400" cy="2057400"/>
              <a:chOff x="5067300" y="2400300"/>
              <a:chExt cx="2057400" cy="2057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4DC612C-FD66-4002-80D5-7FAC34840699}"/>
                  </a:ext>
                </a:extLst>
              </p:cNvPr>
              <p:cNvSpPr/>
              <p:nvPr/>
            </p:nvSpPr>
            <p:spPr>
              <a:xfrm>
                <a:off x="5524500" y="3312188"/>
                <a:ext cx="228600" cy="228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D68733B-E3A7-4A40-B1B0-F105522156DA}"/>
                  </a:ext>
                </a:extLst>
              </p:cNvPr>
              <p:cNvSpPr/>
              <p:nvPr/>
            </p:nvSpPr>
            <p:spPr>
              <a:xfrm>
                <a:off x="6437435" y="3317212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BA25E79-DF4A-4529-9BA7-333FD54B36B3}"/>
                  </a:ext>
                </a:extLst>
              </p:cNvPr>
              <p:cNvSpPr/>
              <p:nvPr/>
            </p:nvSpPr>
            <p:spPr>
              <a:xfrm>
                <a:off x="5067300" y="42291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9C6300-98B8-47B7-AE26-75169FB7A45C}"/>
                  </a:ext>
                </a:extLst>
              </p:cNvPr>
              <p:cNvSpPr/>
              <p:nvPr/>
            </p:nvSpPr>
            <p:spPr>
              <a:xfrm>
                <a:off x="5981700" y="42291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AF369CA-7472-4542-BD29-D85644E9A25C}"/>
                  </a:ext>
                </a:extLst>
              </p:cNvPr>
              <p:cNvSpPr/>
              <p:nvPr/>
            </p:nvSpPr>
            <p:spPr>
              <a:xfrm>
                <a:off x="6896100" y="42291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678A036-0199-4D72-843A-B4CDD5C2709E}"/>
                  </a:ext>
                </a:extLst>
              </p:cNvPr>
              <p:cNvSpPr/>
              <p:nvPr/>
            </p:nvSpPr>
            <p:spPr>
              <a:xfrm>
                <a:off x="5983270" y="24003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5FDD69A-3161-4A43-B8EE-E55EAC8E3094}"/>
                </a:ext>
              </a:extLst>
            </p:cNvPr>
            <p:cNvGrpSpPr/>
            <p:nvPr/>
          </p:nvGrpSpPr>
          <p:grpSpPr>
            <a:xfrm>
              <a:off x="5181600" y="2595422"/>
              <a:ext cx="1828800" cy="1747978"/>
              <a:chOff x="5181600" y="2595422"/>
              <a:chExt cx="1828800" cy="1747978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09762E9-DF6F-458C-B83F-BCA56E2CB506}"/>
                  </a:ext>
                </a:extLst>
              </p:cNvPr>
              <p:cNvCxnSpPr>
                <a:cxnSpLocks/>
                <a:stCxn id="26" idx="3"/>
                <a:endCxn id="21" idx="0"/>
              </p:cNvCxnSpPr>
              <p:nvPr/>
            </p:nvCxnSpPr>
            <p:spPr>
              <a:xfrm flipH="1">
                <a:off x="5638800" y="2595422"/>
                <a:ext cx="377948" cy="716766"/>
              </a:xfrm>
              <a:prstGeom prst="straightConnector1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84EF42E-577D-490A-A2B3-6238A28D6FC6}"/>
                  </a:ext>
                </a:extLst>
              </p:cNvPr>
              <p:cNvCxnSpPr>
                <a:cxnSpLocks/>
                <a:stCxn id="21" idx="6"/>
                <a:endCxn id="22" idx="2"/>
              </p:cNvCxnSpPr>
              <p:nvPr/>
            </p:nvCxnSpPr>
            <p:spPr>
              <a:xfrm>
                <a:off x="5753100" y="3426488"/>
                <a:ext cx="684335" cy="5024"/>
              </a:xfrm>
              <a:prstGeom prst="straightConnector1">
                <a:avLst/>
              </a:prstGeom>
              <a:ln w="50800">
                <a:solidFill>
                  <a:schemeClr val="accent6">
                    <a:lumMod val="40000"/>
                    <a:lumOff val="6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D843CE5-4E23-4698-A639-DBB688D11D96}"/>
                  </a:ext>
                </a:extLst>
              </p:cNvPr>
              <p:cNvCxnSpPr>
                <a:cxnSpLocks/>
                <a:stCxn id="22" idx="0"/>
                <a:endCxn id="26" idx="5"/>
              </p:cNvCxnSpPr>
              <p:nvPr/>
            </p:nvCxnSpPr>
            <p:spPr>
              <a:xfrm flipH="1" flipV="1">
                <a:off x="6178392" y="2595422"/>
                <a:ext cx="373343" cy="721790"/>
              </a:xfrm>
              <a:prstGeom prst="straightConnector1">
                <a:avLst/>
              </a:prstGeom>
              <a:ln w="508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7F54934-5B7A-4862-A6C9-1BB37023D616}"/>
                  </a:ext>
                </a:extLst>
              </p:cNvPr>
              <p:cNvCxnSpPr>
                <a:cxnSpLocks/>
                <a:stCxn id="21" idx="3"/>
                <a:endCxn id="23" idx="0"/>
              </p:cNvCxnSpPr>
              <p:nvPr/>
            </p:nvCxnSpPr>
            <p:spPr>
              <a:xfrm flipH="1">
                <a:off x="5181600" y="3507310"/>
                <a:ext cx="376378" cy="721790"/>
              </a:xfrm>
              <a:prstGeom prst="straightConnector1">
                <a:avLst/>
              </a:prstGeom>
              <a:ln w="508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1321ADE-E35C-466A-A9D1-BECEA352BE21}"/>
                  </a:ext>
                </a:extLst>
              </p:cNvPr>
              <p:cNvCxnSpPr>
                <a:stCxn id="23" idx="6"/>
                <a:endCxn id="24" idx="2"/>
              </p:cNvCxnSpPr>
              <p:nvPr/>
            </p:nvCxnSpPr>
            <p:spPr>
              <a:xfrm>
                <a:off x="5295900" y="4343400"/>
                <a:ext cx="685800" cy="0"/>
              </a:xfrm>
              <a:prstGeom prst="straightConnector1">
                <a:avLst/>
              </a:prstGeom>
              <a:ln w="50800">
                <a:solidFill>
                  <a:schemeClr val="accent6">
                    <a:lumMod val="40000"/>
                    <a:lumOff val="6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00636E0-90F7-4248-B544-D48BA1A27B37}"/>
                  </a:ext>
                </a:extLst>
              </p:cNvPr>
              <p:cNvCxnSpPr>
                <a:cxnSpLocks/>
                <a:stCxn id="24" idx="1"/>
                <a:endCxn id="21" idx="5"/>
              </p:cNvCxnSpPr>
              <p:nvPr/>
            </p:nvCxnSpPr>
            <p:spPr>
              <a:xfrm flipH="1" flipV="1">
                <a:off x="5719622" y="3507310"/>
                <a:ext cx="295556" cy="755268"/>
              </a:xfrm>
              <a:prstGeom prst="straightConnector1">
                <a:avLst/>
              </a:prstGeom>
              <a:ln w="50800">
                <a:solidFill>
                  <a:schemeClr val="accent6">
                    <a:lumMod val="20000"/>
                    <a:lumOff val="8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A7A8683-F14B-4887-8AF4-6B7CB5DC46FC}"/>
                  </a:ext>
                </a:extLst>
              </p:cNvPr>
              <p:cNvCxnSpPr>
                <a:stCxn id="24" idx="6"/>
                <a:endCxn id="25" idx="2"/>
              </p:cNvCxnSpPr>
              <p:nvPr/>
            </p:nvCxnSpPr>
            <p:spPr>
              <a:xfrm>
                <a:off x="6210300" y="4343400"/>
                <a:ext cx="685800" cy="0"/>
              </a:xfrm>
              <a:prstGeom prst="straightConnector1">
                <a:avLst/>
              </a:prstGeom>
              <a:ln w="508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5E95F2B-8991-4373-85F0-6CE4B4418F6F}"/>
                  </a:ext>
                </a:extLst>
              </p:cNvPr>
              <p:cNvCxnSpPr>
                <a:cxnSpLocks/>
                <a:stCxn id="25" idx="0"/>
                <a:endCxn id="22" idx="5"/>
              </p:cNvCxnSpPr>
              <p:nvPr/>
            </p:nvCxnSpPr>
            <p:spPr>
              <a:xfrm flipH="1" flipV="1">
                <a:off x="6632557" y="3512334"/>
                <a:ext cx="377843" cy="716766"/>
              </a:xfrm>
              <a:prstGeom prst="straightConnector1">
                <a:avLst/>
              </a:prstGeom>
              <a:ln w="50800">
                <a:solidFill>
                  <a:schemeClr val="accent6">
                    <a:lumMod val="20000"/>
                    <a:lumOff val="8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9E568E-EDF6-4D0F-A7C8-04CCABCA0260}"/>
                  </a:ext>
                </a:extLst>
              </p:cNvPr>
              <p:cNvCxnSpPr>
                <a:stCxn id="22" idx="3"/>
                <a:endCxn id="24" idx="7"/>
              </p:cNvCxnSpPr>
              <p:nvPr/>
            </p:nvCxnSpPr>
            <p:spPr>
              <a:xfrm flipH="1">
                <a:off x="6176822" y="3512334"/>
                <a:ext cx="294091" cy="750244"/>
              </a:xfrm>
              <a:prstGeom prst="straightConnector1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3" name="Double Bracket 122">
            <a:extLst>
              <a:ext uri="{FF2B5EF4-FFF2-40B4-BE49-F238E27FC236}">
                <a16:creationId xmlns:a16="http://schemas.microsoft.com/office/drawing/2014/main" id="{1322DFB3-1E35-4412-BBDE-385028A95E64}"/>
              </a:ext>
            </a:extLst>
          </p:cNvPr>
          <p:cNvSpPr/>
          <p:nvPr/>
        </p:nvSpPr>
        <p:spPr>
          <a:xfrm>
            <a:off x="6604000" y="1143000"/>
            <a:ext cx="3657600" cy="4572000"/>
          </a:xfrm>
          <a:prstGeom prst="bracketPair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078BDA-54BC-49FA-9827-6D992BF57DC7}"/>
              </a:ext>
            </a:extLst>
          </p:cNvPr>
          <p:cNvGrpSpPr/>
          <p:nvPr/>
        </p:nvGrpSpPr>
        <p:grpSpPr>
          <a:xfrm>
            <a:off x="7061200" y="1391948"/>
            <a:ext cx="2743200" cy="411480"/>
            <a:chOff x="7061200" y="1391948"/>
            <a:chExt cx="2743200" cy="41148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9A2BC44-8FA3-40CF-82A8-36098E8DF79A}"/>
                </a:ext>
              </a:extLst>
            </p:cNvPr>
            <p:cNvSpPr/>
            <p:nvPr/>
          </p:nvSpPr>
          <p:spPr>
            <a:xfrm>
              <a:off x="7175500" y="1485900"/>
              <a:ext cx="228600" cy="228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6A1C933-EADF-480C-BCDC-98DB212747B7}"/>
                </a:ext>
              </a:extLst>
            </p:cNvPr>
            <p:cNvSpPr/>
            <p:nvPr/>
          </p:nvSpPr>
          <p:spPr>
            <a:xfrm>
              <a:off x="7632700" y="14859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897FB74-BF9E-4E2C-81AE-F8D22E19A100}"/>
                </a:ext>
              </a:extLst>
            </p:cNvPr>
            <p:cNvSpPr/>
            <p:nvPr/>
          </p:nvSpPr>
          <p:spPr>
            <a:xfrm>
              <a:off x="7061200" y="13919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992855-B07E-468A-A99F-4ADE5A155A56}"/>
              </a:ext>
            </a:extLst>
          </p:cNvPr>
          <p:cNvGrpSpPr/>
          <p:nvPr/>
        </p:nvGrpSpPr>
        <p:grpSpPr>
          <a:xfrm>
            <a:off x="7061200" y="1849148"/>
            <a:ext cx="2743200" cy="411480"/>
            <a:chOff x="7061200" y="1849148"/>
            <a:chExt cx="2743200" cy="41148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2E80975-E3A0-4552-A829-49745EB4D773}"/>
                </a:ext>
              </a:extLst>
            </p:cNvPr>
            <p:cNvSpPr/>
            <p:nvPr/>
          </p:nvSpPr>
          <p:spPr>
            <a:xfrm>
              <a:off x="7175500" y="1943100"/>
              <a:ext cx="228600" cy="228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08F7862-B3D5-46F5-9AD4-FDB211CAD0C8}"/>
                </a:ext>
              </a:extLst>
            </p:cNvPr>
            <p:cNvSpPr/>
            <p:nvPr/>
          </p:nvSpPr>
          <p:spPr>
            <a:xfrm>
              <a:off x="8089900" y="19431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A596E12-4CCA-4123-92D9-782CA7D5F9BD}"/>
                </a:ext>
              </a:extLst>
            </p:cNvPr>
            <p:cNvSpPr/>
            <p:nvPr/>
          </p:nvSpPr>
          <p:spPr>
            <a:xfrm>
              <a:off x="7061200" y="18491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1517F9-4248-4976-9BA1-2BFEA4C16DD5}"/>
              </a:ext>
            </a:extLst>
          </p:cNvPr>
          <p:cNvGrpSpPr/>
          <p:nvPr/>
        </p:nvGrpSpPr>
        <p:grpSpPr>
          <a:xfrm>
            <a:off x="7061200" y="2306348"/>
            <a:ext cx="2743200" cy="411480"/>
            <a:chOff x="7061200" y="2306348"/>
            <a:chExt cx="2743200" cy="41148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541796D-4061-4EC5-A041-93D0EE31736A}"/>
                </a:ext>
              </a:extLst>
            </p:cNvPr>
            <p:cNvSpPr/>
            <p:nvPr/>
          </p:nvSpPr>
          <p:spPr>
            <a:xfrm>
              <a:off x="7632700" y="24003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580FEAC-6929-4D2C-875D-3A034A812DED}"/>
                </a:ext>
              </a:extLst>
            </p:cNvPr>
            <p:cNvSpPr/>
            <p:nvPr/>
          </p:nvSpPr>
          <p:spPr>
            <a:xfrm>
              <a:off x="8089900" y="24003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828630B-51E1-4320-B2BD-0A0ADA1BED08}"/>
                </a:ext>
              </a:extLst>
            </p:cNvPr>
            <p:cNvSpPr/>
            <p:nvPr/>
          </p:nvSpPr>
          <p:spPr>
            <a:xfrm>
              <a:off x="7061200" y="23063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F3B4BAE-7FBE-4F94-89A4-560A8121403F}"/>
              </a:ext>
            </a:extLst>
          </p:cNvPr>
          <p:cNvGrpSpPr/>
          <p:nvPr/>
        </p:nvGrpSpPr>
        <p:grpSpPr>
          <a:xfrm>
            <a:off x="7061200" y="2763548"/>
            <a:ext cx="2743200" cy="411480"/>
            <a:chOff x="7061200" y="2763548"/>
            <a:chExt cx="2743200" cy="41148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37CEC9C-C4E5-44D2-B7E6-794E7271BDEB}"/>
                </a:ext>
              </a:extLst>
            </p:cNvPr>
            <p:cNvSpPr/>
            <p:nvPr/>
          </p:nvSpPr>
          <p:spPr>
            <a:xfrm>
              <a:off x="7632700" y="28575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C3D945D-476D-4D43-BDCF-08066BAEF39F}"/>
                </a:ext>
              </a:extLst>
            </p:cNvPr>
            <p:cNvSpPr/>
            <p:nvPr/>
          </p:nvSpPr>
          <p:spPr>
            <a:xfrm>
              <a:off x="8547100" y="2857500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7D13E42-99AB-404C-B78C-F0CCFBFCB175}"/>
                </a:ext>
              </a:extLst>
            </p:cNvPr>
            <p:cNvSpPr/>
            <p:nvPr/>
          </p:nvSpPr>
          <p:spPr>
            <a:xfrm>
              <a:off x="7061200" y="27635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946D7D-9FBC-40EA-A77A-12223DD308DD}"/>
              </a:ext>
            </a:extLst>
          </p:cNvPr>
          <p:cNvGrpSpPr/>
          <p:nvPr/>
        </p:nvGrpSpPr>
        <p:grpSpPr>
          <a:xfrm>
            <a:off x="7061200" y="3220748"/>
            <a:ext cx="2743200" cy="411480"/>
            <a:chOff x="7061200" y="3220748"/>
            <a:chExt cx="2743200" cy="4114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E7DB3-05AC-43BE-B6A1-E304E571A82A}"/>
                </a:ext>
              </a:extLst>
            </p:cNvPr>
            <p:cNvSpPr/>
            <p:nvPr/>
          </p:nvSpPr>
          <p:spPr>
            <a:xfrm>
              <a:off x="7632700" y="33147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BB23A3E-4CDC-4771-884A-81A09A39E2DA}"/>
                </a:ext>
              </a:extLst>
            </p:cNvPr>
            <p:cNvSpPr/>
            <p:nvPr/>
          </p:nvSpPr>
          <p:spPr>
            <a:xfrm>
              <a:off x="9004300" y="33147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7D61FCA-B45D-484A-BDF7-6ACB7D7DA383}"/>
                </a:ext>
              </a:extLst>
            </p:cNvPr>
            <p:cNvSpPr/>
            <p:nvPr/>
          </p:nvSpPr>
          <p:spPr>
            <a:xfrm>
              <a:off x="7061200" y="32207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7D7614-72BF-4499-A908-280CAE43D886}"/>
              </a:ext>
            </a:extLst>
          </p:cNvPr>
          <p:cNvGrpSpPr/>
          <p:nvPr/>
        </p:nvGrpSpPr>
        <p:grpSpPr>
          <a:xfrm>
            <a:off x="7061200" y="3677948"/>
            <a:ext cx="2743200" cy="411480"/>
            <a:chOff x="7061200" y="3677948"/>
            <a:chExt cx="2743200" cy="41148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8AD26B5-D4A7-4CE9-B49D-5EE0699AE808}"/>
                </a:ext>
              </a:extLst>
            </p:cNvPr>
            <p:cNvSpPr/>
            <p:nvPr/>
          </p:nvSpPr>
          <p:spPr>
            <a:xfrm>
              <a:off x="8089900" y="37719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547DC3C-FF58-4E0B-B15B-8D08C4D8DF1D}"/>
                </a:ext>
              </a:extLst>
            </p:cNvPr>
            <p:cNvSpPr/>
            <p:nvPr/>
          </p:nvSpPr>
          <p:spPr>
            <a:xfrm>
              <a:off x="9004300" y="37719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53C540A-903E-4017-80CC-F8DCC3F169EA}"/>
                </a:ext>
              </a:extLst>
            </p:cNvPr>
            <p:cNvSpPr/>
            <p:nvPr/>
          </p:nvSpPr>
          <p:spPr>
            <a:xfrm>
              <a:off x="7061200" y="36779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CB043D-20C5-4BE6-9AFC-D24F2CFF6A79}"/>
              </a:ext>
            </a:extLst>
          </p:cNvPr>
          <p:cNvGrpSpPr/>
          <p:nvPr/>
        </p:nvGrpSpPr>
        <p:grpSpPr>
          <a:xfrm>
            <a:off x="7061200" y="4135148"/>
            <a:ext cx="2743200" cy="411480"/>
            <a:chOff x="7061200" y="4135148"/>
            <a:chExt cx="2743200" cy="411480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BD0CE38-1A24-4F17-934E-2A9B79484CEF}"/>
                </a:ext>
              </a:extLst>
            </p:cNvPr>
            <p:cNvSpPr/>
            <p:nvPr/>
          </p:nvSpPr>
          <p:spPr>
            <a:xfrm>
              <a:off x="8089900" y="42291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C264CA4-A59C-4B90-B064-11E35CE7136D}"/>
                </a:ext>
              </a:extLst>
            </p:cNvPr>
            <p:cNvSpPr/>
            <p:nvPr/>
          </p:nvSpPr>
          <p:spPr>
            <a:xfrm>
              <a:off x="9461500" y="42291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A44EA2D-BB40-4E72-A421-6183E14E9D0C}"/>
                </a:ext>
              </a:extLst>
            </p:cNvPr>
            <p:cNvSpPr/>
            <p:nvPr/>
          </p:nvSpPr>
          <p:spPr>
            <a:xfrm>
              <a:off x="7061200" y="41351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40971B1-0A41-4EC1-A30A-0A7F0A1DBD60}"/>
              </a:ext>
            </a:extLst>
          </p:cNvPr>
          <p:cNvGrpSpPr/>
          <p:nvPr/>
        </p:nvGrpSpPr>
        <p:grpSpPr>
          <a:xfrm>
            <a:off x="7061200" y="4592348"/>
            <a:ext cx="2743200" cy="411480"/>
            <a:chOff x="7061200" y="4592348"/>
            <a:chExt cx="2743200" cy="41148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0E86221-0AD6-42DA-9AB9-1E50ADAF3B39}"/>
                </a:ext>
              </a:extLst>
            </p:cNvPr>
            <p:cNvSpPr/>
            <p:nvPr/>
          </p:nvSpPr>
          <p:spPr>
            <a:xfrm>
              <a:off x="8547100" y="4686300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28CAAD9-1428-42D3-9B20-70511141FE76}"/>
                </a:ext>
              </a:extLst>
            </p:cNvPr>
            <p:cNvSpPr/>
            <p:nvPr/>
          </p:nvSpPr>
          <p:spPr>
            <a:xfrm>
              <a:off x="9004300" y="46863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0DFC96E-B2F0-4773-A846-2A9B9B3C9149}"/>
                </a:ext>
              </a:extLst>
            </p:cNvPr>
            <p:cNvSpPr/>
            <p:nvPr/>
          </p:nvSpPr>
          <p:spPr>
            <a:xfrm>
              <a:off x="7061200" y="45923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EB76358-FBB9-4A24-B494-CC744FC9C1D3}"/>
              </a:ext>
            </a:extLst>
          </p:cNvPr>
          <p:cNvGrpSpPr/>
          <p:nvPr/>
        </p:nvGrpSpPr>
        <p:grpSpPr>
          <a:xfrm>
            <a:off x="7061200" y="5049548"/>
            <a:ext cx="2743200" cy="411480"/>
            <a:chOff x="7061200" y="5049548"/>
            <a:chExt cx="2743200" cy="41148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2238B4E-FD20-452C-AD1C-E06A986D54C5}"/>
                </a:ext>
              </a:extLst>
            </p:cNvPr>
            <p:cNvSpPr/>
            <p:nvPr/>
          </p:nvSpPr>
          <p:spPr>
            <a:xfrm>
              <a:off x="9004300" y="51435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FF0A36C-E9F1-4F80-BF5C-76DA525C0192}"/>
                </a:ext>
              </a:extLst>
            </p:cNvPr>
            <p:cNvSpPr/>
            <p:nvPr/>
          </p:nvSpPr>
          <p:spPr>
            <a:xfrm>
              <a:off x="9461500" y="51435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D0B36E7-2B1C-498A-86BB-E9633D548E66}"/>
                </a:ext>
              </a:extLst>
            </p:cNvPr>
            <p:cNvSpPr/>
            <p:nvPr/>
          </p:nvSpPr>
          <p:spPr>
            <a:xfrm>
              <a:off x="7061200" y="50495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0894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13">
            <a:extLst>
              <a:ext uri="{FF2B5EF4-FFF2-40B4-BE49-F238E27FC236}">
                <a16:creationId xmlns:a16="http://schemas.microsoft.com/office/drawing/2014/main" id="{6297ABD2-9E08-4495-A985-A8126299E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061" y="4343400"/>
            <a:ext cx="1555801" cy="18288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11AE6FDD-4FD5-416A-92E7-8D0C0EBFA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Project Overview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3BFB66B5-7E4F-46CB-896F-F56818E4F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3495" y="1825625"/>
            <a:ext cx="4505009" cy="4351338"/>
          </a:xfr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9AA9EF56-9499-4356-B0AE-24C50CDB4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5119" y="4343400"/>
            <a:ext cx="1555801" cy="1828800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F4D0627-AB4E-4649-AD61-C9105F028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180" y="4343400"/>
            <a:ext cx="1555801" cy="1828800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74B13789-EFC7-498A-BA49-7AB3F7E1F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7241" y="4343400"/>
            <a:ext cx="1555801" cy="1828800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7FF8DBD8-7138-4981-BB9B-5797C1C44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02" y="4343400"/>
            <a:ext cx="1555801" cy="1828800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53AA90B1-79FD-46C1-A722-E97CDC0BE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363" y="4343400"/>
            <a:ext cx="1555801" cy="1828800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6987B45A-0D1A-41C2-ABA1-FA4C7DD67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424" y="4343400"/>
            <a:ext cx="1555801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516A10-1431-4D51-BB5B-554E49261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85" y="4343400"/>
            <a:ext cx="1555801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2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719C39A8-E473-4670-8923-E7B1F6FF6337}"/>
              </a:ext>
            </a:extLst>
          </p:cNvPr>
          <p:cNvGrpSpPr/>
          <p:nvPr/>
        </p:nvGrpSpPr>
        <p:grpSpPr>
          <a:xfrm>
            <a:off x="1930400" y="2057400"/>
            <a:ext cx="2743200" cy="2743200"/>
            <a:chOff x="4724400" y="2057400"/>
            <a:chExt cx="2743200" cy="27432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CDCE3F-B01A-4A9C-9043-C6C4CB67470E}"/>
                </a:ext>
              </a:extLst>
            </p:cNvPr>
            <p:cNvGrpSpPr/>
            <p:nvPr/>
          </p:nvGrpSpPr>
          <p:grpSpPr>
            <a:xfrm>
              <a:off x="4724400" y="2057400"/>
              <a:ext cx="2743200" cy="2743200"/>
              <a:chOff x="1219200" y="2514600"/>
              <a:chExt cx="2743200" cy="27432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779382A-38C1-4AE1-85F8-FBB6BD3D3D68}"/>
                  </a:ext>
                </a:extLst>
              </p:cNvPr>
              <p:cNvSpPr/>
              <p:nvPr/>
            </p:nvSpPr>
            <p:spPr>
              <a:xfrm>
                <a:off x="1676400" y="34290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5CD18C-4EB0-4BC1-AE87-4216FB1DBD69}"/>
                  </a:ext>
                </a:extLst>
              </p:cNvPr>
              <p:cNvSpPr/>
              <p:nvPr/>
            </p:nvSpPr>
            <p:spPr>
              <a:xfrm>
                <a:off x="2590800" y="34290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42278D-B3B4-4A2D-82EB-5A4205757A38}"/>
                  </a:ext>
                </a:extLst>
              </p:cNvPr>
              <p:cNvSpPr/>
              <p:nvPr/>
            </p:nvSpPr>
            <p:spPr>
              <a:xfrm>
                <a:off x="2133600" y="25146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D96B42-67D1-4249-9D54-CEDF48B67B98}"/>
                  </a:ext>
                </a:extLst>
              </p:cNvPr>
              <p:cNvSpPr/>
              <p:nvPr/>
            </p:nvSpPr>
            <p:spPr>
              <a:xfrm>
                <a:off x="1219200" y="43434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E5EF78B-3287-4CD0-B20E-E3051A1F81C0}"/>
                  </a:ext>
                </a:extLst>
              </p:cNvPr>
              <p:cNvSpPr/>
              <p:nvPr/>
            </p:nvSpPr>
            <p:spPr>
              <a:xfrm>
                <a:off x="3048000" y="43434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C6A9C10-9134-4AAB-9D7A-C85DB01E74AA}"/>
                  </a:ext>
                </a:extLst>
              </p:cNvPr>
              <p:cNvSpPr/>
              <p:nvPr/>
            </p:nvSpPr>
            <p:spPr>
              <a:xfrm>
                <a:off x="2133600" y="43434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684C080-6537-4445-89F6-3184702289B6}"/>
                </a:ext>
              </a:extLst>
            </p:cNvPr>
            <p:cNvGrpSpPr/>
            <p:nvPr/>
          </p:nvGrpSpPr>
          <p:grpSpPr>
            <a:xfrm>
              <a:off x="5067300" y="2400300"/>
              <a:ext cx="2057400" cy="2057400"/>
              <a:chOff x="5067300" y="2400300"/>
              <a:chExt cx="2057400" cy="2057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4DC612C-FD66-4002-80D5-7FAC34840699}"/>
                  </a:ext>
                </a:extLst>
              </p:cNvPr>
              <p:cNvSpPr/>
              <p:nvPr/>
            </p:nvSpPr>
            <p:spPr>
              <a:xfrm>
                <a:off x="5524500" y="3312188"/>
                <a:ext cx="228600" cy="228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D68733B-E3A7-4A40-B1B0-F105522156DA}"/>
                  </a:ext>
                </a:extLst>
              </p:cNvPr>
              <p:cNvSpPr/>
              <p:nvPr/>
            </p:nvSpPr>
            <p:spPr>
              <a:xfrm>
                <a:off x="6437435" y="3317212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BA25E79-DF4A-4529-9BA7-333FD54B36B3}"/>
                  </a:ext>
                </a:extLst>
              </p:cNvPr>
              <p:cNvSpPr/>
              <p:nvPr/>
            </p:nvSpPr>
            <p:spPr>
              <a:xfrm>
                <a:off x="5067300" y="42291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9C6300-98B8-47B7-AE26-75169FB7A45C}"/>
                  </a:ext>
                </a:extLst>
              </p:cNvPr>
              <p:cNvSpPr/>
              <p:nvPr/>
            </p:nvSpPr>
            <p:spPr>
              <a:xfrm>
                <a:off x="5981700" y="42291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AF369CA-7472-4542-BD29-D85644E9A25C}"/>
                  </a:ext>
                </a:extLst>
              </p:cNvPr>
              <p:cNvSpPr/>
              <p:nvPr/>
            </p:nvSpPr>
            <p:spPr>
              <a:xfrm>
                <a:off x="6896100" y="42291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678A036-0199-4D72-843A-B4CDD5C2709E}"/>
                  </a:ext>
                </a:extLst>
              </p:cNvPr>
              <p:cNvSpPr/>
              <p:nvPr/>
            </p:nvSpPr>
            <p:spPr>
              <a:xfrm>
                <a:off x="5983270" y="24003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5FDD69A-3161-4A43-B8EE-E55EAC8E3094}"/>
                </a:ext>
              </a:extLst>
            </p:cNvPr>
            <p:cNvGrpSpPr/>
            <p:nvPr/>
          </p:nvGrpSpPr>
          <p:grpSpPr>
            <a:xfrm>
              <a:off x="5181600" y="2595422"/>
              <a:ext cx="1828800" cy="1747978"/>
              <a:chOff x="5181600" y="2595422"/>
              <a:chExt cx="1828800" cy="1747978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09762E9-DF6F-458C-B83F-BCA56E2CB506}"/>
                  </a:ext>
                </a:extLst>
              </p:cNvPr>
              <p:cNvCxnSpPr>
                <a:cxnSpLocks/>
                <a:stCxn id="26" idx="3"/>
                <a:endCxn id="21" idx="0"/>
              </p:cNvCxnSpPr>
              <p:nvPr/>
            </p:nvCxnSpPr>
            <p:spPr>
              <a:xfrm flipH="1">
                <a:off x="5638800" y="2595422"/>
                <a:ext cx="377948" cy="716766"/>
              </a:xfrm>
              <a:prstGeom prst="straightConnector1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84EF42E-577D-490A-A2B3-6238A28D6FC6}"/>
                  </a:ext>
                </a:extLst>
              </p:cNvPr>
              <p:cNvCxnSpPr>
                <a:cxnSpLocks/>
                <a:stCxn id="21" idx="6"/>
                <a:endCxn id="22" idx="2"/>
              </p:cNvCxnSpPr>
              <p:nvPr/>
            </p:nvCxnSpPr>
            <p:spPr>
              <a:xfrm>
                <a:off x="5753100" y="3426488"/>
                <a:ext cx="684335" cy="5024"/>
              </a:xfrm>
              <a:prstGeom prst="straightConnector1">
                <a:avLst/>
              </a:prstGeom>
              <a:ln w="50800">
                <a:solidFill>
                  <a:schemeClr val="accent6">
                    <a:lumMod val="40000"/>
                    <a:lumOff val="6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D843CE5-4E23-4698-A639-DBB688D11D96}"/>
                  </a:ext>
                </a:extLst>
              </p:cNvPr>
              <p:cNvCxnSpPr>
                <a:cxnSpLocks/>
                <a:stCxn id="22" idx="0"/>
                <a:endCxn id="26" idx="5"/>
              </p:cNvCxnSpPr>
              <p:nvPr/>
            </p:nvCxnSpPr>
            <p:spPr>
              <a:xfrm flipH="1" flipV="1">
                <a:off x="6178392" y="2595422"/>
                <a:ext cx="373343" cy="721790"/>
              </a:xfrm>
              <a:prstGeom prst="straightConnector1">
                <a:avLst/>
              </a:prstGeom>
              <a:ln w="508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7F54934-5B7A-4862-A6C9-1BB37023D616}"/>
                  </a:ext>
                </a:extLst>
              </p:cNvPr>
              <p:cNvCxnSpPr>
                <a:cxnSpLocks/>
                <a:stCxn id="21" idx="3"/>
                <a:endCxn id="23" idx="0"/>
              </p:cNvCxnSpPr>
              <p:nvPr/>
            </p:nvCxnSpPr>
            <p:spPr>
              <a:xfrm flipH="1">
                <a:off x="5181600" y="3507310"/>
                <a:ext cx="376378" cy="721790"/>
              </a:xfrm>
              <a:prstGeom prst="straightConnector1">
                <a:avLst/>
              </a:prstGeom>
              <a:ln w="508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1321ADE-E35C-466A-A9D1-BECEA352BE21}"/>
                  </a:ext>
                </a:extLst>
              </p:cNvPr>
              <p:cNvCxnSpPr>
                <a:stCxn id="23" idx="6"/>
                <a:endCxn id="24" idx="2"/>
              </p:cNvCxnSpPr>
              <p:nvPr/>
            </p:nvCxnSpPr>
            <p:spPr>
              <a:xfrm>
                <a:off x="5295900" y="4343400"/>
                <a:ext cx="685800" cy="0"/>
              </a:xfrm>
              <a:prstGeom prst="straightConnector1">
                <a:avLst/>
              </a:prstGeom>
              <a:ln w="50800">
                <a:solidFill>
                  <a:schemeClr val="accent6">
                    <a:lumMod val="40000"/>
                    <a:lumOff val="6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00636E0-90F7-4248-B544-D48BA1A27B37}"/>
                  </a:ext>
                </a:extLst>
              </p:cNvPr>
              <p:cNvCxnSpPr>
                <a:cxnSpLocks/>
                <a:stCxn id="24" idx="1"/>
                <a:endCxn id="21" idx="5"/>
              </p:cNvCxnSpPr>
              <p:nvPr/>
            </p:nvCxnSpPr>
            <p:spPr>
              <a:xfrm flipH="1" flipV="1">
                <a:off x="5719622" y="3507310"/>
                <a:ext cx="295556" cy="755268"/>
              </a:xfrm>
              <a:prstGeom prst="straightConnector1">
                <a:avLst/>
              </a:prstGeom>
              <a:ln w="50800">
                <a:solidFill>
                  <a:schemeClr val="accent6">
                    <a:lumMod val="20000"/>
                    <a:lumOff val="8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A7A8683-F14B-4887-8AF4-6B7CB5DC46FC}"/>
                  </a:ext>
                </a:extLst>
              </p:cNvPr>
              <p:cNvCxnSpPr>
                <a:stCxn id="24" idx="6"/>
                <a:endCxn id="25" idx="2"/>
              </p:cNvCxnSpPr>
              <p:nvPr/>
            </p:nvCxnSpPr>
            <p:spPr>
              <a:xfrm>
                <a:off x="6210300" y="4343400"/>
                <a:ext cx="685800" cy="0"/>
              </a:xfrm>
              <a:prstGeom prst="straightConnector1">
                <a:avLst/>
              </a:prstGeom>
              <a:ln w="508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5E95F2B-8991-4373-85F0-6CE4B4418F6F}"/>
                  </a:ext>
                </a:extLst>
              </p:cNvPr>
              <p:cNvCxnSpPr>
                <a:cxnSpLocks/>
                <a:stCxn id="25" idx="0"/>
                <a:endCxn id="22" idx="5"/>
              </p:cNvCxnSpPr>
              <p:nvPr/>
            </p:nvCxnSpPr>
            <p:spPr>
              <a:xfrm flipH="1" flipV="1">
                <a:off x="6632557" y="3512334"/>
                <a:ext cx="377843" cy="716766"/>
              </a:xfrm>
              <a:prstGeom prst="straightConnector1">
                <a:avLst/>
              </a:prstGeom>
              <a:ln w="50800">
                <a:solidFill>
                  <a:schemeClr val="accent6">
                    <a:lumMod val="20000"/>
                    <a:lumOff val="8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9E568E-EDF6-4D0F-A7C8-04CCABCA0260}"/>
                  </a:ext>
                </a:extLst>
              </p:cNvPr>
              <p:cNvCxnSpPr>
                <a:stCxn id="22" idx="3"/>
                <a:endCxn id="24" idx="7"/>
              </p:cNvCxnSpPr>
              <p:nvPr/>
            </p:nvCxnSpPr>
            <p:spPr>
              <a:xfrm flipH="1">
                <a:off x="6176822" y="3512334"/>
                <a:ext cx="294091" cy="750244"/>
              </a:xfrm>
              <a:prstGeom prst="straightConnector1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3" name="Double Bracket 122">
            <a:extLst>
              <a:ext uri="{FF2B5EF4-FFF2-40B4-BE49-F238E27FC236}">
                <a16:creationId xmlns:a16="http://schemas.microsoft.com/office/drawing/2014/main" id="{1322DFB3-1E35-4412-BBDE-385028A95E64}"/>
              </a:ext>
            </a:extLst>
          </p:cNvPr>
          <p:cNvSpPr/>
          <p:nvPr/>
        </p:nvSpPr>
        <p:spPr>
          <a:xfrm>
            <a:off x="6604000" y="1143000"/>
            <a:ext cx="3657600" cy="4572000"/>
          </a:xfrm>
          <a:prstGeom prst="bracketPair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812111-ACB5-4760-A76A-088A9C0F86A0}"/>
              </a:ext>
            </a:extLst>
          </p:cNvPr>
          <p:cNvGrpSpPr/>
          <p:nvPr/>
        </p:nvGrpSpPr>
        <p:grpSpPr>
          <a:xfrm>
            <a:off x="7061200" y="1391948"/>
            <a:ext cx="2743200" cy="411480"/>
            <a:chOff x="7061200" y="1391948"/>
            <a:chExt cx="2743200" cy="41148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9A2BC44-8FA3-40CF-82A8-36098E8DF79A}"/>
                </a:ext>
              </a:extLst>
            </p:cNvPr>
            <p:cNvSpPr/>
            <p:nvPr/>
          </p:nvSpPr>
          <p:spPr>
            <a:xfrm>
              <a:off x="7175500" y="1485900"/>
              <a:ext cx="228600" cy="228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6A1C933-EADF-480C-BCDC-98DB212747B7}"/>
                </a:ext>
              </a:extLst>
            </p:cNvPr>
            <p:cNvSpPr/>
            <p:nvPr/>
          </p:nvSpPr>
          <p:spPr>
            <a:xfrm>
              <a:off x="7632700" y="14859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D5E535-5773-4ADA-A8DC-3CFD9138B588}"/>
                </a:ext>
              </a:extLst>
            </p:cNvPr>
            <p:cNvSpPr/>
            <p:nvPr/>
          </p:nvSpPr>
          <p:spPr>
            <a:xfrm>
              <a:off x="7061200" y="13919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EFF552-C798-4A20-B54C-EFC2B04E1761}"/>
              </a:ext>
            </a:extLst>
          </p:cNvPr>
          <p:cNvGrpSpPr/>
          <p:nvPr/>
        </p:nvGrpSpPr>
        <p:grpSpPr>
          <a:xfrm>
            <a:off x="7061200" y="2306348"/>
            <a:ext cx="2743200" cy="411480"/>
            <a:chOff x="7061200" y="2306348"/>
            <a:chExt cx="2743200" cy="41148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2E80975-E3A0-4552-A829-49745EB4D773}"/>
                </a:ext>
              </a:extLst>
            </p:cNvPr>
            <p:cNvSpPr/>
            <p:nvPr/>
          </p:nvSpPr>
          <p:spPr>
            <a:xfrm>
              <a:off x="7175500" y="2400300"/>
              <a:ext cx="228600" cy="228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08F7862-B3D5-46F5-9AD4-FDB211CAD0C8}"/>
                </a:ext>
              </a:extLst>
            </p:cNvPr>
            <p:cNvSpPr/>
            <p:nvPr/>
          </p:nvSpPr>
          <p:spPr>
            <a:xfrm>
              <a:off x="8089900" y="24003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3A0AB84-4B18-4585-BADA-689E5A47FCBA}"/>
                </a:ext>
              </a:extLst>
            </p:cNvPr>
            <p:cNvSpPr/>
            <p:nvPr/>
          </p:nvSpPr>
          <p:spPr>
            <a:xfrm>
              <a:off x="7061200" y="23063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49BA0F-9073-48C5-8EE7-752394D3DB25}"/>
              </a:ext>
            </a:extLst>
          </p:cNvPr>
          <p:cNvGrpSpPr/>
          <p:nvPr/>
        </p:nvGrpSpPr>
        <p:grpSpPr>
          <a:xfrm>
            <a:off x="7061200" y="3677948"/>
            <a:ext cx="2743200" cy="411480"/>
            <a:chOff x="7061200" y="3677948"/>
            <a:chExt cx="2743200" cy="41148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541796D-4061-4EC5-A041-93D0EE31736A}"/>
                </a:ext>
              </a:extLst>
            </p:cNvPr>
            <p:cNvSpPr/>
            <p:nvPr/>
          </p:nvSpPr>
          <p:spPr>
            <a:xfrm>
              <a:off x="7632700" y="37719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580FEAC-6929-4D2C-875D-3A034A812DED}"/>
                </a:ext>
              </a:extLst>
            </p:cNvPr>
            <p:cNvSpPr/>
            <p:nvPr/>
          </p:nvSpPr>
          <p:spPr>
            <a:xfrm>
              <a:off x="8089900" y="37719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617355E-00CF-4171-BF65-0EAFBFC1E2E3}"/>
                </a:ext>
              </a:extLst>
            </p:cNvPr>
            <p:cNvSpPr/>
            <p:nvPr/>
          </p:nvSpPr>
          <p:spPr>
            <a:xfrm>
              <a:off x="7061200" y="36779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792E2E-C26B-42B2-83CD-A9DC81D91F95}"/>
              </a:ext>
            </a:extLst>
          </p:cNvPr>
          <p:cNvGrpSpPr/>
          <p:nvPr/>
        </p:nvGrpSpPr>
        <p:grpSpPr>
          <a:xfrm>
            <a:off x="7061200" y="2763548"/>
            <a:ext cx="2743200" cy="411480"/>
            <a:chOff x="7061200" y="2763548"/>
            <a:chExt cx="2743200" cy="41148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37CEC9C-C4E5-44D2-B7E6-794E7271BDEB}"/>
                </a:ext>
              </a:extLst>
            </p:cNvPr>
            <p:cNvSpPr/>
            <p:nvPr/>
          </p:nvSpPr>
          <p:spPr>
            <a:xfrm>
              <a:off x="7632700" y="28575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C3D945D-476D-4D43-BDCF-08066BAEF39F}"/>
                </a:ext>
              </a:extLst>
            </p:cNvPr>
            <p:cNvSpPr/>
            <p:nvPr/>
          </p:nvSpPr>
          <p:spPr>
            <a:xfrm>
              <a:off x="8547100" y="2857500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DBAE02A-E755-4693-8B88-43792E750A1C}"/>
                </a:ext>
              </a:extLst>
            </p:cNvPr>
            <p:cNvSpPr/>
            <p:nvPr/>
          </p:nvSpPr>
          <p:spPr>
            <a:xfrm>
              <a:off x="7061200" y="27635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80E997-075E-4B8F-8E8C-E59F09BBE8AC}"/>
              </a:ext>
            </a:extLst>
          </p:cNvPr>
          <p:cNvGrpSpPr/>
          <p:nvPr/>
        </p:nvGrpSpPr>
        <p:grpSpPr>
          <a:xfrm>
            <a:off x="7061200" y="4592348"/>
            <a:ext cx="2743200" cy="411480"/>
            <a:chOff x="7061200" y="4592348"/>
            <a:chExt cx="2743200" cy="4114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E7DB3-05AC-43BE-B6A1-E304E571A82A}"/>
                </a:ext>
              </a:extLst>
            </p:cNvPr>
            <p:cNvSpPr/>
            <p:nvPr/>
          </p:nvSpPr>
          <p:spPr>
            <a:xfrm>
              <a:off x="7632700" y="46863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BB23A3E-4CDC-4771-884A-81A09A39E2DA}"/>
                </a:ext>
              </a:extLst>
            </p:cNvPr>
            <p:cNvSpPr/>
            <p:nvPr/>
          </p:nvSpPr>
          <p:spPr>
            <a:xfrm>
              <a:off x="9004300" y="46863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CE8387-2375-406C-8EF7-586BEF9E942A}"/>
                </a:ext>
              </a:extLst>
            </p:cNvPr>
            <p:cNvSpPr/>
            <p:nvPr/>
          </p:nvSpPr>
          <p:spPr>
            <a:xfrm>
              <a:off x="7061200" y="45923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E11695-9FAC-4949-9494-E00073174CE6}"/>
              </a:ext>
            </a:extLst>
          </p:cNvPr>
          <p:cNvGrpSpPr/>
          <p:nvPr/>
        </p:nvGrpSpPr>
        <p:grpSpPr>
          <a:xfrm>
            <a:off x="7061200" y="1849148"/>
            <a:ext cx="2743200" cy="411480"/>
            <a:chOff x="7061200" y="1849148"/>
            <a:chExt cx="2743200" cy="41148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8AD26B5-D4A7-4CE9-B49D-5EE0699AE808}"/>
                </a:ext>
              </a:extLst>
            </p:cNvPr>
            <p:cNvSpPr/>
            <p:nvPr/>
          </p:nvSpPr>
          <p:spPr>
            <a:xfrm>
              <a:off x="8089900" y="19431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547DC3C-FF58-4E0B-B15B-8D08C4D8DF1D}"/>
                </a:ext>
              </a:extLst>
            </p:cNvPr>
            <p:cNvSpPr/>
            <p:nvPr/>
          </p:nvSpPr>
          <p:spPr>
            <a:xfrm>
              <a:off x="9004300" y="19431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A71375E-B9D8-420A-8B0E-E4314808A0E5}"/>
                </a:ext>
              </a:extLst>
            </p:cNvPr>
            <p:cNvSpPr/>
            <p:nvPr/>
          </p:nvSpPr>
          <p:spPr>
            <a:xfrm>
              <a:off x="7061200" y="18491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D34D57-408F-4167-9C62-21FCB1984D74}"/>
              </a:ext>
            </a:extLst>
          </p:cNvPr>
          <p:cNvGrpSpPr/>
          <p:nvPr/>
        </p:nvGrpSpPr>
        <p:grpSpPr>
          <a:xfrm>
            <a:off x="7061200" y="5049548"/>
            <a:ext cx="2743200" cy="411480"/>
            <a:chOff x="7061200" y="5049548"/>
            <a:chExt cx="2743200" cy="411480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BD0CE38-1A24-4F17-934E-2A9B79484CEF}"/>
                </a:ext>
              </a:extLst>
            </p:cNvPr>
            <p:cNvSpPr/>
            <p:nvPr/>
          </p:nvSpPr>
          <p:spPr>
            <a:xfrm>
              <a:off x="8089900" y="51435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C264CA4-A59C-4B90-B064-11E35CE7136D}"/>
                </a:ext>
              </a:extLst>
            </p:cNvPr>
            <p:cNvSpPr/>
            <p:nvPr/>
          </p:nvSpPr>
          <p:spPr>
            <a:xfrm>
              <a:off x="9461500" y="51435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B4595DF-A923-40EE-ABB9-F9A2576E1E2A}"/>
                </a:ext>
              </a:extLst>
            </p:cNvPr>
            <p:cNvSpPr/>
            <p:nvPr/>
          </p:nvSpPr>
          <p:spPr>
            <a:xfrm>
              <a:off x="7061200" y="50495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4AC6C6-E0CB-404F-898C-DBBBBB71342D}"/>
              </a:ext>
            </a:extLst>
          </p:cNvPr>
          <p:cNvGrpSpPr/>
          <p:nvPr/>
        </p:nvGrpSpPr>
        <p:grpSpPr>
          <a:xfrm>
            <a:off x="7061200" y="4135148"/>
            <a:ext cx="2743200" cy="411480"/>
            <a:chOff x="7061200" y="4135148"/>
            <a:chExt cx="2743200" cy="41148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0E86221-0AD6-42DA-9AB9-1E50ADAF3B39}"/>
                </a:ext>
              </a:extLst>
            </p:cNvPr>
            <p:cNvSpPr/>
            <p:nvPr/>
          </p:nvSpPr>
          <p:spPr>
            <a:xfrm>
              <a:off x="8547100" y="4229100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28CAAD9-1428-42D3-9B20-70511141FE76}"/>
                </a:ext>
              </a:extLst>
            </p:cNvPr>
            <p:cNvSpPr/>
            <p:nvPr/>
          </p:nvSpPr>
          <p:spPr>
            <a:xfrm>
              <a:off x="9004300" y="42291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0039CEC-A1D4-40F9-B34A-8FCD21794B28}"/>
                </a:ext>
              </a:extLst>
            </p:cNvPr>
            <p:cNvSpPr/>
            <p:nvPr/>
          </p:nvSpPr>
          <p:spPr>
            <a:xfrm>
              <a:off x="7061200" y="41351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D2D9A1-33C2-4447-9606-8051B6B897A3}"/>
              </a:ext>
            </a:extLst>
          </p:cNvPr>
          <p:cNvGrpSpPr/>
          <p:nvPr/>
        </p:nvGrpSpPr>
        <p:grpSpPr>
          <a:xfrm>
            <a:off x="7061200" y="3220748"/>
            <a:ext cx="2743200" cy="411480"/>
            <a:chOff x="7061200" y="3220748"/>
            <a:chExt cx="2743200" cy="41148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2238B4E-FD20-452C-AD1C-E06A986D54C5}"/>
                </a:ext>
              </a:extLst>
            </p:cNvPr>
            <p:cNvSpPr/>
            <p:nvPr/>
          </p:nvSpPr>
          <p:spPr>
            <a:xfrm>
              <a:off x="9004300" y="33147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FF0A36C-E9F1-4F80-BF5C-76DA525C0192}"/>
                </a:ext>
              </a:extLst>
            </p:cNvPr>
            <p:cNvSpPr/>
            <p:nvPr/>
          </p:nvSpPr>
          <p:spPr>
            <a:xfrm>
              <a:off x="9461500" y="33147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98116D1-0A22-4832-A5F4-F7A78DFD14EC}"/>
                </a:ext>
              </a:extLst>
            </p:cNvPr>
            <p:cNvSpPr/>
            <p:nvPr/>
          </p:nvSpPr>
          <p:spPr>
            <a:xfrm>
              <a:off x="7061200" y="32207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8784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719C39A8-E473-4670-8923-E7B1F6FF6337}"/>
              </a:ext>
            </a:extLst>
          </p:cNvPr>
          <p:cNvGrpSpPr/>
          <p:nvPr/>
        </p:nvGrpSpPr>
        <p:grpSpPr>
          <a:xfrm>
            <a:off x="1930400" y="2057400"/>
            <a:ext cx="2743200" cy="2743200"/>
            <a:chOff x="4724400" y="2057400"/>
            <a:chExt cx="2743200" cy="27432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CDCE3F-B01A-4A9C-9043-C6C4CB67470E}"/>
                </a:ext>
              </a:extLst>
            </p:cNvPr>
            <p:cNvGrpSpPr/>
            <p:nvPr/>
          </p:nvGrpSpPr>
          <p:grpSpPr>
            <a:xfrm>
              <a:off x="4724400" y="2057400"/>
              <a:ext cx="2743200" cy="2743200"/>
              <a:chOff x="1219200" y="2514600"/>
              <a:chExt cx="2743200" cy="27432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779382A-38C1-4AE1-85F8-FBB6BD3D3D68}"/>
                  </a:ext>
                </a:extLst>
              </p:cNvPr>
              <p:cNvSpPr/>
              <p:nvPr/>
            </p:nvSpPr>
            <p:spPr>
              <a:xfrm>
                <a:off x="1676400" y="34290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5CD18C-4EB0-4BC1-AE87-4216FB1DBD69}"/>
                  </a:ext>
                </a:extLst>
              </p:cNvPr>
              <p:cNvSpPr/>
              <p:nvPr/>
            </p:nvSpPr>
            <p:spPr>
              <a:xfrm>
                <a:off x="2590800" y="34290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42278D-B3B4-4A2D-82EB-5A4205757A38}"/>
                  </a:ext>
                </a:extLst>
              </p:cNvPr>
              <p:cNvSpPr/>
              <p:nvPr/>
            </p:nvSpPr>
            <p:spPr>
              <a:xfrm>
                <a:off x="2133600" y="25146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D96B42-67D1-4249-9D54-CEDF48B67B98}"/>
                  </a:ext>
                </a:extLst>
              </p:cNvPr>
              <p:cNvSpPr/>
              <p:nvPr/>
            </p:nvSpPr>
            <p:spPr>
              <a:xfrm>
                <a:off x="1219200" y="43434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E5EF78B-3287-4CD0-B20E-E3051A1F81C0}"/>
                  </a:ext>
                </a:extLst>
              </p:cNvPr>
              <p:cNvSpPr/>
              <p:nvPr/>
            </p:nvSpPr>
            <p:spPr>
              <a:xfrm>
                <a:off x="3048000" y="43434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C6A9C10-9134-4AAB-9D7A-C85DB01E74AA}"/>
                  </a:ext>
                </a:extLst>
              </p:cNvPr>
              <p:cNvSpPr/>
              <p:nvPr/>
            </p:nvSpPr>
            <p:spPr>
              <a:xfrm>
                <a:off x="2133600" y="43434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684C080-6537-4445-89F6-3184702289B6}"/>
                </a:ext>
              </a:extLst>
            </p:cNvPr>
            <p:cNvGrpSpPr/>
            <p:nvPr/>
          </p:nvGrpSpPr>
          <p:grpSpPr>
            <a:xfrm>
              <a:off x="5067300" y="2400300"/>
              <a:ext cx="2057400" cy="2057400"/>
              <a:chOff x="5067300" y="2400300"/>
              <a:chExt cx="2057400" cy="2057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4DC612C-FD66-4002-80D5-7FAC34840699}"/>
                  </a:ext>
                </a:extLst>
              </p:cNvPr>
              <p:cNvSpPr/>
              <p:nvPr/>
            </p:nvSpPr>
            <p:spPr>
              <a:xfrm>
                <a:off x="5524500" y="3312188"/>
                <a:ext cx="228600" cy="228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D68733B-E3A7-4A40-B1B0-F105522156DA}"/>
                  </a:ext>
                </a:extLst>
              </p:cNvPr>
              <p:cNvSpPr/>
              <p:nvPr/>
            </p:nvSpPr>
            <p:spPr>
              <a:xfrm>
                <a:off x="6437435" y="3317212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BA25E79-DF4A-4529-9BA7-333FD54B36B3}"/>
                  </a:ext>
                </a:extLst>
              </p:cNvPr>
              <p:cNvSpPr/>
              <p:nvPr/>
            </p:nvSpPr>
            <p:spPr>
              <a:xfrm>
                <a:off x="5067300" y="42291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9C6300-98B8-47B7-AE26-75169FB7A45C}"/>
                  </a:ext>
                </a:extLst>
              </p:cNvPr>
              <p:cNvSpPr/>
              <p:nvPr/>
            </p:nvSpPr>
            <p:spPr>
              <a:xfrm>
                <a:off x="5981700" y="42291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AF369CA-7472-4542-BD29-D85644E9A25C}"/>
                  </a:ext>
                </a:extLst>
              </p:cNvPr>
              <p:cNvSpPr/>
              <p:nvPr/>
            </p:nvSpPr>
            <p:spPr>
              <a:xfrm>
                <a:off x="6896100" y="42291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678A036-0199-4D72-843A-B4CDD5C2709E}"/>
                  </a:ext>
                </a:extLst>
              </p:cNvPr>
              <p:cNvSpPr/>
              <p:nvPr/>
            </p:nvSpPr>
            <p:spPr>
              <a:xfrm>
                <a:off x="5983270" y="24003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5FDD69A-3161-4A43-B8EE-E55EAC8E3094}"/>
                </a:ext>
              </a:extLst>
            </p:cNvPr>
            <p:cNvGrpSpPr/>
            <p:nvPr/>
          </p:nvGrpSpPr>
          <p:grpSpPr>
            <a:xfrm>
              <a:off x="5181600" y="2595422"/>
              <a:ext cx="1828800" cy="1747978"/>
              <a:chOff x="5181600" y="2595422"/>
              <a:chExt cx="1828800" cy="1747978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09762E9-DF6F-458C-B83F-BCA56E2CB506}"/>
                  </a:ext>
                </a:extLst>
              </p:cNvPr>
              <p:cNvCxnSpPr>
                <a:cxnSpLocks/>
                <a:stCxn id="26" idx="3"/>
                <a:endCxn id="21" idx="0"/>
              </p:cNvCxnSpPr>
              <p:nvPr/>
            </p:nvCxnSpPr>
            <p:spPr>
              <a:xfrm flipH="1">
                <a:off x="5638800" y="2595422"/>
                <a:ext cx="377948" cy="716766"/>
              </a:xfrm>
              <a:prstGeom prst="straightConnector1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84EF42E-577D-490A-A2B3-6238A28D6FC6}"/>
                  </a:ext>
                </a:extLst>
              </p:cNvPr>
              <p:cNvCxnSpPr>
                <a:cxnSpLocks/>
                <a:stCxn id="21" idx="6"/>
                <a:endCxn id="22" idx="2"/>
              </p:cNvCxnSpPr>
              <p:nvPr/>
            </p:nvCxnSpPr>
            <p:spPr>
              <a:xfrm>
                <a:off x="5753100" y="3426488"/>
                <a:ext cx="684335" cy="5024"/>
              </a:xfrm>
              <a:prstGeom prst="straightConnector1">
                <a:avLst/>
              </a:prstGeom>
              <a:ln w="50800">
                <a:solidFill>
                  <a:schemeClr val="accent6">
                    <a:lumMod val="40000"/>
                    <a:lumOff val="6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D843CE5-4E23-4698-A639-DBB688D11D96}"/>
                  </a:ext>
                </a:extLst>
              </p:cNvPr>
              <p:cNvCxnSpPr>
                <a:cxnSpLocks/>
                <a:stCxn id="22" idx="0"/>
                <a:endCxn id="26" idx="5"/>
              </p:cNvCxnSpPr>
              <p:nvPr/>
            </p:nvCxnSpPr>
            <p:spPr>
              <a:xfrm flipH="1" flipV="1">
                <a:off x="6178392" y="2595422"/>
                <a:ext cx="373343" cy="721790"/>
              </a:xfrm>
              <a:prstGeom prst="straightConnector1">
                <a:avLst/>
              </a:prstGeom>
              <a:ln w="508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7F54934-5B7A-4862-A6C9-1BB37023D616}"/>
                  </a:ext>
                </a:extLst>
              </p:cNvPr>
              <p:cNvCxnSpPr>
                <a:cxnSpLocks/>
                <a:stCxn id="21" idx="3"/>
                <a:endCxn id="23" idx="0"/>
              </p:cNvCxnSpPr>
              <p:nvPr/>
            </p:nvCxnSpPr>
            <p:spPr>
              <a:xfrm flipH="1">
                <a:off x="5181600" y="3507310"/>
                <a:ext cx="376378" cy="721790"/>
              </a:xfrm>
              <a:prstGeom prst="straightConnector1">
                <a:avLst/>
              </a:prstGeom>
              <a:ln w="508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1321ADE-E35C-466A-A9D1-BECEA352BE21}"/>
                  </a:ext>
                </a:extLst>
              </p:cNvPr>
              <p:cNvCxnSpPr>
                <a:stCxn id="23" idx="6"/>
                <a:endCxn id="24" idx="2"/>
              </p:cNvCxnSpPr>
              <p:nvPr/>
            </p:nvCxnSpPr>
            <p:spPr>
              <a:xfrm>
                <a:off x="5295900" y="4343400"/>
                <a:ext cx="685800" cy="0"/>
              </a:xfrm>
              <a:prstGeom prst="straightConnector1">
                <a:avLst/>
              </a:prstGeom>
              <a:ln w="50800">
                <a:solidFill>
                  <a:schemeClr val="accent6">
                    <a:lumMod val="40000"/>
                    <a:lumOff val="6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00636E0-90F7-4248-B544-D48BA1A27B37}"/>
                  </a:ext>
                </a:extLst>
              </p:cNvPr>
              <p:cNvCxnSpPr>
                <a:cxnSpLocks/>
                <a:stCxn id="24" idx="1"/>
                <a:endCxn id="21" idx="5"/>
              </p:cNvCxnSpPr>
              <p:nvPr/>
            </p:nvCxnSpPr>
            <p:spPr>
              <a:xfrm flipH="1" flipV="1">
                <a:off x="5719622" y="3507310"/>
                <a:ext cx="295556" cy="755268"/>
              </a:xfrm>
              <a:prstGeom prst="straightConnector1">
                <a:avLst/>
              </a:prstGeom>
              <a:ln w="50800">
                <a:solidFill>
                  <a:schemeClr val="accent6">
                    <a:lumMod val="20000"/>
                    <a:lumOff val="8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A7A8683-F14B-4887-8AF4-6B7CB5DC46FC}"/>
                  </a:ext>
                </a:extLst>
              </p:cNvPr>
              <p:cNvCxnSpPr>
                <a:stCxn id="24" idx="6"/>
                <a:endCxn id="25" idx="2"/>
              </p:cNvCxnSpPr>
              <p:nvPr/>
            </p:nvCxnSpPr>
            <p:spPr>
              <a:xfrm>
                <a:off x="6210300" y="4343400"/>
                <a:ext cx="685800" cy="0"/>
              </a:xfrm>
              <a:prstGeom prst="straightConnector1">
                <a:avLst/>
              </a:prstGeom>
              <a:ln w="508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5E95F2B-8991-4373-85F0-6CE4B4418F6F}"/>
                  </a:ext>
                </a:extLst>
              </p:cNvPr>
              <p:cNvCxnSpPr>
                <a:cxnSpLocks/>
                <a:stCxn id="25" idx="0"/>
                <a:endCxn id="22" idx="5"/>
              </p:cNvCxnSpPr>
              <p:nvPr/>
            </p:nvCxnSpPr>
            <p:spPr>
              <a:xfrm flipH="1" flipV="1">
                <a:off x="6632557" y="3512334"/>
                <a:ext cx="377843" cy="716766"/>
              </a:xfrm>
              <a:prstGeom prst="straightConnector1">
                <a:avLst/>
              </a:prstGeom>
              <a:ln w="50800">
                <a:solidFill>
                  <a:schemeClr val="accent6">
                    <a:lumMod val="20000"/>
                    <a:lumOff val="8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9E568E-EDF6-4D0F-A7C8-04CCABCA0260}"/>
                  </a:ext>
                </a:extLst>
              </p:cNvPr>
              <p:cNvCxnSpPr>
                <a:stCxn id="22" idx="3"/>
                <a:endCxn id="24" idx="7"/>
              </p:cNvCxnSpPr>
              <p:nvPr/>
            </p:nvCxnSpPr>
            <p:spPr>
              <a:xfrm flipH="1">
                <a:off x="6176822" y="3512334"/>
                <a:ext cx="294091" cy="750244"/>
              </a:xfrm>
              <a:prstGeom prst="straightConnector1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3" name="Double Bracket 122">
            <a:extLst>
              <a:ext uri="{FF2B5EF4-FFF2-40B4-BE49-F238E27FC236}">
                <a16:creationId xmlns:a16="http://schemas.microsoft.com/office/drawing/2014/main" id="{1322DFB3-1E35-4412-BBDE-385028A95E64}"/>
              </a:ext>
            </a:extLst>
          </p:cNvPr>
          <p:cNvSpPr/>
          <p:nvPr/>
        </p:nvSpPr>
        <p:spPr>
          <a:xfrm>
            <a:off x="6604000" y="1143000"/>
            <a:ext cx="3657600" cy="4572000"/>
          </a:xfrm>
          <a:prstGeom prst="bracketPair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9A2BC44-8FA3-40CF-82A8-36098E8DF79A}"/>
              </a:ext>
            </a:extLst>
          </p:cNvPr>
          <p:cNvSpPr/>
          <p:nvPr/>
        </p:nvSpPr>
        <p:spPr>
          <a:xfrm>
            <a:off x="7175500" y="14859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6A1C933-EADF-480C-BCDC-98DB212747B7}"/>
              </a:ext>
            </a:extLst>
          </p:cNvPr>
          <p:cNvSpPr/>
          <p:nvPr/>
        </p:nvSpPr>
        <p:spPr>
          <a:xfrm>
            <a:off x="7632700" y="14859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1D5E535-5773-4ADA-A8DC-3CFD9138B588}"/>
              </a:ext>
            </a:extLst>
          </p:cNvPr>
          <p:cNvSpPr/>
          <p:nvPr/>
        </p:nvSpPr>
        <p:spPr>
          <a:xfrm>
            <a:off x="7061200" y="1391948"/>
            <a:ext cx="2743200" cy="868680"/>
          </a:xfrm>
          <a:prstGeom prst="rect">
            <a:avLst/>
          </a:prstGeom>
          <a:noFill/>
          <a:ln w="508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2E80975-E3A0-4552-A829-49745EB4D773}"/>
              </a:ext>
            </a:extLst>
          </p:cNvPr>
          <p:cNvSpPr/>
          <p:nvPr/>
        </p:nvSpPr>
        <p:spPr>
          <a:xfrm>
            <a:off x="7175500" y="2400300"/>
            <a:ext cx="228600" cy="2286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08F7862-B3D5-46F5-9AD4-FDB211CAD0C8}"/>
              </a:ext>
            </a:extLst>
          </p:cNvPr>
          <p:cNvSpPr/>
          <p:nvPr/>
        </p:nvSpPr>
        <p:spPr>
          <a:xfrm>
            <a:off x="8089900" y="24003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A0AB84-4B18-4585-BADA-689E5A47FCBA}"/>
              </a:ext>
            </a:extLst>
          </p:cNvPr>
          <p:cNvSpPr/>
          <p:nvPr/>
        </p:nvSpPr>
        <p:spPr>
          <a:xfrm>
            <a:off x="7061200" y="2306348"/>
            <a:ext cx="2743200" cy="1325880"/>
          </a:xfrm>
          <a:prstGeom prst="rect">
            <a:avLst/>
          </a:prstGeom>
          <a:noFill/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541796D-4061-4EC5-A041-93D0EE31736A}"/>
              </a:ext>
            </a:extLst>
          </p:cNvPr>
          <p:cNvSpPr/>
          <p:nvPr/>
        </p:nvSpPr>
        <p:spPr>
          <a:xfrm>
            <a:off x="7632700" y="37719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580FEAC-6929-4D2C-875D-3A034A812DED}"/>
              </a:ext>
            </a:extLst>
          </p:cNvPr>
          <p:cNvSpPr/>
          <p:nvPr/>
        </p:nvSpPr>
        <p:spPr>
          <a:xfrm>
            <a:off x="8089900" y="37719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17355E-00CF-4171-BF65-0EAFBFC1E2E3}"/>
              </a:ext>
            </a:extLst>
          </p:cNvPr>
          <p:cNvSpPr/>
          <p:nvPr/>
        </p:nvSpPr>
        <p:spPr>
          <a:xfrm>
            <a:off x="7061200" y="3677948"/>
            <a:ext cx="2743200" cy="868680"/>
          </a:xfrm>
          <a:prstGeom prst="rect">
            <a:avLst/>
          </a:prstGeom>
          <a:noFill/>
          <a:ln w="508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37CEC9C-C4E5-44D2-B7E6-794E7271BDEB}"/>
              </a:ext>
            </a:extLst>
          </p:cNvPr>
          <p:cNvSpPr/>
          <p:nvPr/>
        </p:nvSpPr>
        <p:spPr>
          <a:xfrm>
            <a:off x="7632700" y="28575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C3D945D-476D-4D43-BDCF-08066BAEF39F}"/>
              </a:ext>
            </a:extLst>
          </p:cNvPr>
          <p:cNvSpPr/>
          <p:nvPr/>
        </p:nvSpPr>
        <p:spPr>
          <a:xfrm>
            <a:off x="8547100" y="28575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95E7DB3-05AC-43BE-B6A1-E304E571A82A}"/>
              </a:ext>
            </a:extLst>
          </p:cNvPr>
          <p:cNvSpPr/>
          <p:nvPr/>
        </p:nvSpPr>
        <p:spPr>
          <a:xfrm>
            <a:off x="7632700" y="4686300"/>
            <a:ext cx="228600" cy="228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BB23A3E-4CDC-4771-884A-81A09A39E2DA}"/>
              </a:ext>
            </a:extLst>
          </p:cNvPr>
          <p:cNvSpPr/>
          <p:nvPr/>
        </p:nvSpPr>
        <p:spPr>
          <a:xfrm>
            <a:off x="9004300" y="468630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CE8387-2375-406C-8EF7-586BEF9E942A}"/>
              </a:ext>
            </a:extLst>
          </p:cNvPr>
          <p:cNvSpPr/>
          <p:nvPr/>
        </p:nvSpPr>
        <p:spPr>
          <a:xfrm>
            <a:off x="7061200" y="4592348"/>
            <a:ext cx="2743200" cy="868680"/>
          </a:xfrm>
          <a:prstGeom prst="rect">
            <a:avLst/>
          </a:prstGeom>
          <a:noFill/>
          <a:ln w="50800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C8AD26B5-D4A7-4CE9-B49D-5EE0699AE808}"/>
              </a:ext>
            </a:extLst>
          </p:cNvPr>
          <p:cNvSpPr/>
          <p:nvPr/>
        </p:nvSpPr>
        <p:spPr>
          <a:xfrm>
            <a:off x="8089900" y="19431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0547DC3C-FF58-4E0B-B15B-8D08C4D8DF1D}"/>
              </a:ext>
            </a:extLst>
          </p:cNvPr>
          <p:cNvSpPr/>
          <p:nvPr/>
        </p:nvSpPr>
        <p:spPr>
          <a:xfrm>
            <a:off x="9004300" y="194310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ABD0CE38-1A24-4F17-934E-2A9B79484CEF}"/>
              </a:ext>
            </a:extLst>
          </p:cNvPr>
          <p:cNvSpPr/>
          <p:nvPr/>
        </p:nvSpPr>
        <p:spPr>
          <a:xfrm>
            <a:off x="8089900" y="51435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6C264CA4-A59C-4B90-B064-11E35CE7136D}"/>
              </a:ext>
            </a:extLst>
          </p:cNvPr>
          <p:cNvSpPr/>
          <p:nvPr/>
        </p:nvSpPr>
        <p:spPr>
          <a:xfrm>
            <a:off x="9461500" y="5143500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0E86221-0AD6-42DA-9AB9-1E50ADAF3B39}"/>
              </a:ext>
            </a:extLst>
          </p:cNvPr>
          <p:cNvSpPr/>
          <p:nvPr/>
        </p:nvSpPr>
        <p:spPr>
          <a:xfrm>
            <a:off x="8547100" y="4229100"/>
            <a:ext cx="228600" cy="2286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028CAAD9-1428-42D3-9B20-70511141FE76}"/>
              </a:ext>
            </a:extLst>
          </p:cNvPr>
          <p:cNvSpPr/>
          <p:nvPr/>
        </p:nvSpPr>
        <p:spPr>
          <a:xfrm>
            <a:off x="9004300" y="422910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2238B4E-FD20-452C-AD1C-E06A986D54C5}"/>
              </a:ext>
            </a:extLst>
          </p:cNvPr>
          <p:cNvSpPr/>
          <p:nvPr/>
        </p:nvSpPr>
        <p:spPr>
          <a:xfrm>
            <a:off x="9004300" y="3314700"/>
            <a:ext cx="228600" cy="2286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FF0A36C-E9F1-4F80-BF5C-76DA525C0192}"/>
              </a:ext>
            </a:extLst>
          </p:cNvPr>
          <p:cNvSpPr/>
          <p:nvPr/>
        </p:nvSpPr>
        <p:spPr>
          <a:xfrm>
            <a:off x="9461500" y="3314700"/>
            <a:ext cx="228600" cy="2286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88667"/>
      </p:ext>
    </p:extLst>
  </p:cSld>
  <p:clrMapOvr>
    <a:masterClrMapping/>
  </p:clrMapOvr>
  <p:transition advClick="0" advTm="500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719C39A8-E473-4670-8923-E7B1F6FF6337}"/>
              </a:ext>
            </a:extLst>
          </p:cNvPr>
          <p:cNvGrpSpPr/>
          <p:nvPr/>
        </p:nvGrpSpPr>
        <p:grpSpPr>
          <a:xfrm>
            <a:off x="1930400" y="2057400"/>
            <a:ext cx="2743200" cy="2743200"/>
            <a:chOff x="4724400" y="2057400"/>
            <a:chExt cx="2743200" cy="274320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8CDCE3F-B01A-4A9C-9043-C6C4CB67470E}"/>
                </a:ext>
              </a:extLst>
            </p:cNvPr>
            <p:cNvGrpSpPr/>
            <p:nvPr/>
          </p:nvGrpSpPr>
          <p:grpSpPr>
            <a:xfrm>
              <a:off x="4724400" y="2057400"/>
              <a:ext cx="2743200" cy="2743200"/>
              <a:chOff x="1219200" y="2514600"/>
              <a:chExt cx="2743200" cy="27432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779382A-38C1-4AE1-85F8-FBB6BD3D3D68}"/>
                  </a:ext>
                </a:extLst>
              </p:cNvPr>
              <p:cNvSpPr/>
              <p:nvPr/>
            </p:nvSpPr>
            <p:spPr>
              <a:xfrm>
                <a:off x="1676400" y="34290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35CD18C-4EB0-4BC1-AE87-4216FB1DBD69}"/>
                  </a:ext>
                </a:extLst>
              </p:cNvPr>
              <p:cNvSpPr/>
              <p:nvPr/>
            </p:nvSpPr>
            <p:spPr>
              <a:xfrm>
                <a:off x="2590800" y="34290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42278D-B3B4-4A2D-82EB-5A4205757A38}"/>
                  </a:ext>
                </a:extLst>
              </p:cNvPr>
              <p:cNvSpPr/>
              <p:nvPr/>
            </p:nvSpPr>
            <p:spPr>
              <a:xfrm>
                <a:off x="2133600" y="25146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D96B42-67D1-4249-9D54-CEDF48B67B98}"/>
                  </a:ext>
                </a:extLst>
              </p:cNvPr>
              <p:cNvSpPr/>
              <p:nvPr/>
            </p:nvSpPr>
            <p:spPr>
              <a:xfrm>
                <a:off x="1219200" y="43434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E5EF78B-3287-4CD0-B20E-E3051A1F81C0}"/>
                  </a:ext>
                </a:extLst>
              </p:cNvPr>
              <p:cNvSpPr/>
              <p:nvPr/>
            </p:nvSpPr>
            <p:spPr>
              <a:xfrm>
                <a:off x="3048000" y="43434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C6A9C10-9134-4AAB-9D7A-C85DB01E74AA}"/>
                  </a:ext>
                </a:extLst>
              </p:cNvPr>
              <p:cNvSpPr/>
              <p:nvPr/>
            </p:nvSpPr>
            <p:spPr>
              <a:xfrm>
                <a:off x="2133600" y="4343400"/>
                <a:ext cx="914400" cy="9144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684C080-6537-4445-89F6-3184702289B6}"/>
                </a:ext>
              </a:extLst>
            </p:cNvPr>
            <p:cNvGrpSpPr/>
            <p:nvPr/>
          </p:nvGrpSpPr>
          <p:grpSpPr>
            <a:xfrm>
              <a:off x="5067300" y="2400300"/>
              <a:ext cx="2057400" cy="2057400"/>
              <a:chOff x="5067300" y="2400300"/>
              <a:chExt cx="2057400" cy="2057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4DC612C-FD66-4002-80D5-7FAC34840699}"/>
                  </a:ext>
                </a:extLst>
              </p:cNvPr>
              <p:cNvSpPr/>
              <p:nvPr/>
            </p:nvSpPr>
            <p:spPr>
              <a:xfrm>
                <a:off x="5524500" y="3312188"/>
                <a:ext cx="228600" cy="2286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D68733B-E3A7-4A40-B1B0-F105522156DA}"/>
                  </a:ext>
                </a:extLst>
              </p:cNvPr>
              <p:cNvSpPr/>
              <p:nvPr/>
            </p:nvSpPr>
            <p:spPr>
              <a:xfrm>
                <a:off x="6437435" y="3317212"/>
                <a:ext cx="228600" cy="228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BA25E79-DF4A-4529-9BA7-333FD54B36B3}"/>
                  </a:ext>
                </a:extLst>
              </p:cNvPr>
              <p:cNvSpPr/>
              <p:nvPr/>
            </p:nvSpPr>
            <p:spPr>
              <a:xfrm>
                <a:off x="5067300" y="42291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9C6300-98B8-47B7-AE26-75169FB7A45C}"/>
                  </a:ext>
                </a:extLst>
              </p:cNvPr>
              <p:cNvSpPr/>
              <p:nvPr/>
            </p:nvSpPr>
            <p:spPr>
              <a:xfrm>
                <a:off x="5981700" y="42291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AF369CA-7472-4542-BD29-D85644E9A25C}"/>
                  </a:ext>
                </a:extLst>
              </p:cNvPr>
              <p:cNvSpPr/>
              <p:nvPr/>
            </p:nvSpPr>
            <p:spPr>
              <a:xfrm>
                <a:off x="6896100" y="42291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678A036-0199-4D72-843A-B4CDD5C2709E}"/>
                  </a:ext>
                </a:extLst>
              </p:cNvPr>
              <p:cNvSpPr/>
              <p:nvPr/>
            </p:nvSpPr>
            <p:spPr>
              <a:xfrm>
                <a:off x="5983270" y="2400300"/>
                <a:ext cx="228600" cy="2286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5FDD69A-3161-4A43-B8EE-E55EAC8E3094}"/>
                </a:ext>
              </a:extLst>
            </p:cNvPr>
            <p:cNvGrpSpPr/>
            <p:nvPr/>
          </p:nvGrpSpPr>
          <p:grpSpPr>
            <a:xfrm>
              <a:off x="5181600" y="2595422"/>
              <a:ext cx="1828800" cy="1747978"/>
              <a:chOff x="5181600" y="2595422"/>
              <a:chExt cx="1828800" cy="1747978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09762E9-DF6F-458C-B83F-BCA56E2CB506}"/>
                  </a:ext>
                </a:extLst>
              </p:cNvPr>
              <p:cNvCxnSpPr>
                <a:cxnSpLocks/>
                <a:stCxn id="26" idx="3"/>
                <a:endCxn id="21" idx="0"/>
              </p:cNvCxnSpPr>
              <p:nvPr/>
            </p:nvCxnSpPr>
            <p:spPr>
              <a:xfrm flipH="1">
                <a:off x="5638800" y="2595422"/>
                <a:ext cx="377948" cy="716766"/>
              </a:xfrm>
              <a:prstGeom prst="straightConnector1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84EF42E-577D-490A-A2B3-6238A28D6FC6}"/>
                  </a:ext>
                </a:extLst>
              </p:cNvPr>
              <p:cNvCxnSpPr>
                <a:cxnSpLocks/>
                <a:stCxn id="21" idx="6"/>
                <a:endCxn id="22" idx="2"/>
              </p:cNvCxnSpPr>
              <p:nvPr/>
            </p:nvCxnSpPr>
            <p:spPr>
              <a:xfrm>
                <a:off x="5753100" y="3426488"/>
                <a:ext cx="684335" cy="5024"/>
              </a:xfrm>
              <a:prstGeom prst="straightConnector1">
                <a:avLst/>
              </a:prstGeom>
              <a:ln w="50800">
                <a:solidFill>
                  <a:schemeClr val="accent6">
                    <a:lumMod val="40000"/>
                    <a:lumOff val="6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D843CE5-4E23-4698-A639-DBB688D11D96}"/>
                  </a:ext>
                </a:extLst>
              </p:cNvPr>
              <p:cNvCxnSpPr>
                <a:cxnSpLocks/>
                <a:stCxn id="22" idx="0"/>
                <a:endCxn id="26" idx="5"/>
              </p:cNvCxnSpPr>
              <p:nvPr/>
            </p:nvCxnSpPr>
            <p:spPr>
              <a:xfrm flipH="1" flipV="1">
                <a:off x="6178392" y="2595422"/>
                <a:ext cx="373343" cy="721790"/>
              </a:xfrm>
              <a:prstGeom prst="straightConnector1">
                <a:avLst/>
              </a:prstGeom>
              <a:ln w="508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47F54934-5B7A-4862-A6C9-1BB37023D616}"/>
                  </a:ext>
                </a:extLst>
              </p:cNvPr>
              <p:cNvCxnSpPr>
                <a:cxnSpLocks/>
                <a:stCxn id="21" idx="3"/>
                <a:endCxn id="23" idx="0"/>
              </p:cNvCxnSpPr>
              <p:nvPr/>
            </p:nvCxnSpPr>
            <p:spPr>
              <a:xfrm flipH="1">
                <a:off x="5181600" y="3507310"/>
                <a:ext cx="376378" cy="721790"/>
              </a:xfrm>
              <a:prstGeom prst="straightConnector1">
                <a:avLst/>
              </a:prstGeom>
              <a:ln w="508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81321ADE-E35C-466A-A9D1-BECEA352BE21}"/>
                  </a:ext>
                </a:extLst>
              </p:cNvPr>
              <p:cNvCxnSpPr>
                <a:stCxn id="23" idx="6"/>
                <a:endCxn id="24" idx="2"/>
              </p:cNvCxnSpPr>
              <p:nvPr/>
            </p:nvCxnSpPr>
            <p:spPr>
              <a:xfrm>
                <a:off x="5295900" y="4343400"/>
                <a:ext cx="685800" cy="0"/>
              </a:xfrm>
              <a:prstGeom prst="straightConnector1">
                <a:avLst/>
              </a:prstGeom>
              <a:ln w="50800">
                <a:solidFill>
                  <a:schemeClr val="accent6">
                    <a:lumMod val="40000"/>
                    <a:lumOff val="6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00636E0-90F7-4248-B544-D48BA1A27B37}"/>
                  </a:ext>
                </a:extLst>
              </p:cNvPr>
              <p:cNvCxnSpPr>
                <a:cxnSpLocks/>
                <a:stCxn id="24" idx="1"/>
                <a:endCxn id="21" idx="5"/>
              </p:cNvCxnSpPr>
              <p:nvPr/>
            </p:nvCxnSpPr>
            <p:spPr>
              <a:xfrm flipH="1" flipV="1">
                <a:off x="5719622" y="3507310"/>
                <a:ext cx="295556" cy="755268"/>
              </a:xfrm>
              <a:prstGeom prst="straightConnector1">
                <a:avLst/>
              </a:prstGeom>
              <a:ln w="50800">
                <a:solidFill>
                  <a:schemeClr val="accent6">
                    <a:lumMod val="20000"/>
                    <a:lumOff val="8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A7A8683-F14B-4887-8AF4-6B7CB5DC46FC}"/>
                  </a:ext>
                </a:extLst>
              </p:cNvPr>
              <p:cNvCxnSpPr>
                <a:stCxn id="24" idx="6"/>
                <a:endCxn id="25" idx="2"/>
              </p:cNvCxnSpPr>
              <p:nvPr/>
            </p:nvCxnSpPr>
            <p:spPr>
              <a:xfrm>
                <a:off x="6210300" y="4343400"/>
                <a:ext cx="685800" cy="0"/>
              </a:xfrm>
              <a:prstGeom prst="straightConnector1">
                <a:avLst/>
              </a:prstGeom>
              <a:ln w="50800">
                <a:solidFill>
                  <a:schemeClr val="accent6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E5E95F2B-8991-4373-85F0-6CE4B4418F6F}"/>
                  </a:ext>
                </a:extLst>
              </p:cNvPr>
              <p:cNvCxnSpPr>
                <a:cxnSpLocks/>
                <a:stCxn id="25" idx="0"/>
                <a:endCxn id="22" idx="5"/>
              </p:cNvCxnSpPr>
              <p:nvPr/>
            </p:nvCxnSpPr>
            <p:spPr>
              <a:xfrm flipH="1" flipV="1">
                <a:off x="6632557" y="3512334"/>
                <a:ext cx="377843" cy="716766"/>
              </a:xfrm>
              <a:prstGeom prst="straightConnector1">
                <a:avLst/>
              </a:prstGeom>
              <a:ln w="50800">
                <a:solidFill>
                  <a:schemeClr val="accent6">
                    <a:lumMod val="20000"/>
                    <a:lumOff val="8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9E568E-EDF6-4D0F-A7C8-04CCABCA0260}"/>
                  </a:ext>
                </a:extLst>
              </p:cNvPr>
              <p:cNvCxnSpPr>
                <a:stCxn id="22" idx="3"/>
                <a:endCxn id="24" idx="7"/>
              </p:cNvCxnSpPr>
              <p:nvPr/>
            </p:nvCxnSpPr>
            <p:spPr>
              <a:xfrm flipH="1">
                <a:off x="6176822" y="3512334"/>
                <a:ext cx="294091" cy="750244"/>
              </a:xfrm>
              <a:prstGeom prst="straightConnector1">
                <a:avLst/>
              </a:prstGeom>
              <a:ln w="50800">
                <a:solidFill>
                  <a:schemeClr val="accent6">
                    <a:lumMod val="50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3" name="Double Bracket 122">
            <a:extLst>
              <a:ext uri="{FF2B5EF4-FFF2-40B4-BE49-F238E27FC236}">
                <a16:creationId xmlns:a16="http://schemas.microsoft.com/office/drawing/2014/main" id="{1322DFB3-1E35-4412-BBDE-385028A95E64}"/>
              </a:ext>
            </a:extLst>
          </p:cNvPr>
          <p:cNvSpPr/>
          <p:nvPr/>
        </p:nvSpPr>
        <p:spPr>
          <a:xfrm>
            <a:off x="6604000" y="1143000"/>
            <a:ext cx="3657600" cy="4572000"/>
          </a:xfrm>
          <a:prstGeom prst="bracketPair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5812111-ACB5-4760-A76A-088A9C0F86A0}"/>
              </a:ext>
            </a:extLst>
          </p:cNvPr>
          <p:cNvGrpSpPr/>
          <p:nvPr/>
        </p:nvGrpSpPr>
        <p:grpSpPr>
          <a:xfrm>
            <a:off x="7061200" y="1391948"/>
            <a:ext cx="2743200" cy="411480"/>
            <a:chOff x="7061200" y="1391948"/>
            <a:chExt cx="2743200" cy="41148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9A2BC44-8FA3-40CF-82A8-36098E8DF79A}"/>
                </a:ext>
              </a:extLst>
            </p:cNvPr>
            <p:cNvSpPr/>
            <p:nvPr/>
          </p:nvSpPr>
          <p:spPr>
            <a:xfrm>
              <a:off x="7175500" y="1485900"/>
              <a:ext cx="228600" cy="228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6A1C933-EADF-480C-BCDC-98DB212747B7}"/>
                </a:ext>
              </a:extLst>
            </p:cNvPr>
            <p:cNvSpPr/>
            <p:nvPr/>
          </p:nvSpPr>
          <p:spPr>
            <a:xfrm>
              <a:off x="7632700" y="14859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D5E535-5773-4ADA-A8DC-3CFD9138B588}"/>
                </a:ext>
              </a:extLst>
            </p:cNvPr>
            <p:cNvSpPr/>
            <p:nvPr/>
          </p:nvSpPr>
          <p:spPr>
            <a:xfrm>
              <a:off x="7061200" y="13919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EFF552-C798-4A20-B54C-EFC2B04E1761}"/>
              </a:ext>
            </a:extLst>
          </p:cNvPr>
          <p:cNvGrpSpPr/>
          <p:nvPr/>
        </p:nvGrpSpPr>
        <p:grpSpPr>
          <a:xfrm>
            <a:off x="7061200" y="2306348"/>
            <a:ext cx="2743200" cy="411480"/>
            <a:chOff x="7061200" y="2306348"/>
            <a:chExt cx="2743200" cy="41148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2E80975-E3A0-4552-A829-49745EB4D773}"/>
                </a:ext>
              </a:extLst>
            </p:cNvPr>
            <p:cNvSpPr/>
            <p:nvPr/>
          </p:nvSpPr>
          <p:spPr>
            <a:xfrm>
              <a:off x="7175500" y="2400300"/>
              <a:ext cx="228600" cy="228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08F7862-B3D5-46F5-9AD4-FDB211CAD0C8}"/>
                </a:ext>
              </a:extLst>
            </p:cNvPr>
            <p:cNvSpPr/>
            <p:nvPr/>
          </p:nvSpPr>
          <p:spPr>
            <a:xfrm>
              <a:off x="8089900" y="24003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3A0AB84-4B18-4585-BADA-689E5A47FCBA}"/>
                </a:ext>
              </a:extLst>
            </p:cNvPr>
            <p:cNvSpPr/>
            <p:nvPr/>
          </p:nvSpPr>
          <p:spPr>
            <a:xfrm>
              <a:off x="7061200" y="23063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49BA0F-9073-48C5-8EE7-752394D3DB25}"/>
              </a:ext>
            </a:extLst>
          </p:cNvPr>
          <p:cNvGrpSpPr/>
          <p:nvPr/>
        </p:nvGrpSpPr>
        <p:grpSpPr>
          <a:xfrm>
            <a:off x="7061200" y="3677948"/>
            <a:ext cx="2743200" cy="411480"/>
            <a:chOff x="7061200" y="3677948"/>
            <a:chExt cx="2743200" cy="41148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541796D-4061-4EC5-A041-93D0EE31736A}"/>
                </a:ext>
              </a:extLst>
            </p:cNvPr>
            <p:cNvSpPr/>
            <p:nvPr/>
          </p:nvSpPr>
          <p:spPr>
            <a:xfrm>
              <a:off x="7632700" y="37719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580FEAC-6929-4D2C-875D-3A034A812DED}"/>
                </a:ext>
              </a:extLst>
            </p:cNvPr>
            <p:cNvSpPr/>
            <p:nvPr/>
          </p:nvSpPr>
          <p:spPr>
            <a:xfrm>
              <a:off x="8089900" y="37719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617355E-00CF-4171-BF65-0EAFBFC1E2E3}"/>
                </a:ext>
              </a:extLst>
            </p:cNvPr>
            <p:cNvSpPr/>
            <p:nvPr/>
          </p:nvSpPr>
          <p:spPr>
            <a:xfrm>
              <a:off x="7061200" y="36779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792E2E-C26B-42B2-83CD-A9DC81D91F95}"/>
              </a:ext>
            </a:extLst>
          </p:cNvPr>
          <p:cNvGrpSpPr/>
          <p:nvPr/>
        </p:nvGrpSpPr>
        <p:grpSpPr>
          <a:xfrm>
            <a:off x="7061200" y="2763548"/>
            <a:ext cx="2743200" cy="411480"/>
            <a:chOff x="7061200" y="2763548"/>
            <a:chExt cx="2743200" cy="41148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37CEC9C-C4E5-44D2-B7E6-794E7271BDEB}"/>
                </a:ext>
              </a:extLst>
            </p:cNvPr>
            <p:cNvSpPr/>
            <p:nvPr/>
          </p:nvSpPr>
          <p:spPr>
            <a:xfrm>
              <a:off x="7632700" y="28575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C3D945D-476D-4D43-BDCF-08066BAEF39F}"/>
                </a:ext>
              </a:extLst>
            </p:cNvPr>
            <p:cNvSpPr/>
            <p:nvPr/>
          </p:nvSpPr>
          <p:spPr>
            <a:xfrm>
              <a:off x="8547100" y="2857500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DBAE02A-E755-4693-8B88-43792E750A1C}"/>
                </a:ext>
              </a:extLst>
            </p:cNvPr>
            <p:cNvSpPr/>
            <p:nvPr/>
          </p:nvSpPr>
          <p:spPr>
            <a:xfrm>
              <a:off x="7061200" y="27635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80E997-075E-4B8F-8E8C-E59F09BBE8AC}"/>
              </a:ext>
            </a:extLst>
          </p:cNvPr>
          <p:cNvGrpSpPr/>
          <p:nvPr/>
        </p:nvGrpSpPr>
        <p:grpSpPr>
          <a:xfrm>
            <a:off x="7061200" y="4592348"/>
            <a:ext cx="2743200" cy="411480"/>
            <a:chOff x="7061200" y="4592348"/>
            <a:chExt cx="2743200" cy="4114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E7DB3-05AC-43BE-B6A1-E304E571A82A}"/>
                </a:ext>
              </a:extLst>
            </p:cNvPr>
            <p:cNvSpPr/>
            <p:nvPr/>
          </p:nvSpPr>
          <p:spPr>
            <a:xfrm>
              <a:off x="7632700" y="46863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BB23A3E-4CDC-4771-884A-81A09A39E2DA}"/>
                </a:ext>
              </a:extLst>
            </p:cNvPr>
            <p:cNvSpPr/>
            <p:nvPr/>
          </p:nvSpPr>
          <p:spPr>
            <a:xfrm>
              <a:off x="9004300" y="46863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CE8387-2375-406C-8EF7-586BEF9E942A}"/>
                </a:ext>
              </a:extLst>
            </p:cNvPr>
            <p:cNvSpPr/>
            <p:nvPr/>
          </p:nvSpPr>
          <p:spPr>
            <a:xfrm>
              <a:off x="7061200" y="45923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E11695-9FAC-4949-9494-E00073174CE6}"/>
              </a:ext>
            </a:extLst>
          </p:cNvPr>
          <p:cNvGrpSpPr/>
          <p:nvPr/>
        </p:nvGrpSpPr>
        <p:grpSpPr>
          <a:xfrm>
            <a:off x="7061200" y="1849148"/>
            <a:ext cx="2743200" cy="411480"/>
            <a:chOff x="7061200" y="1849148"/>
            <a:chExt cx="2743200" cy="41148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8AD26B5-D4A7-4CE9-B49D-5EE0699AE808}"/>
                </a:ext>
              </a:extLst>
            </p:cNvPr>
            <p:cNvSpPr/>
            <p:nvPr/>
          </p:nvSpPr>
          <p:spPr>
            <a:xfrm>
              <a:off x="8089900" y="19431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547DC3C-FF58-4E0B-B15B-8D08C4D8DF1D}"/>
                </a:ext>
              </a:extLst>
            </p:cNvPr>
            <p:cNvSpPr/>
            <p:nvPr/>
          </p:nvSpPr>
          <p:spPr>
            <a:xfrm>
              <a:off x="9004300" y="19431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A71375E-B9D8-420A-8B0E-E4314808A0E5}"/>
                </a:ext>
              </a:extLst>
            </p:cNvPr>
            <p:cNvSpPr/>
            <p:nvPr/>
          </p:nvSpPr>
          <p:spPr>
            <a:xfrm>
              <a:off x="7061200" y="18491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D34D57-408F-4167-9C62-21FCB1984D74}"/>
              </a:ext>
            </a:extLst>
          </p:cNvPr>
          <p:cNvGrpSpPr/>
          <p:nvPr/>
        </p:nvGrpSpPr>
        <p:grpSpPr>
          <a:xfrm>
            <a:off x="7061200" y="5049548"/>
            <a:ext cx="2743200" cy="411480"/>
            <a:chOff x="7061200" y="5049548"/>
            <a:chExt cx="2743200" cy="411480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BD0CE38-1A24-4F17-934E-2A9B79484CEF}"/>
                </a:ext>
              </a:extLst>
            </p:cNvPr>
            <p:cNvSpPr/>
            <p:nvPr/>
          </p:nvSpPr>
          <p:spPr>
            <a:xfrm>
              <a:off x="8089900" y="51435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C264CA4-A59C-4B90-B064-11E35CE7136D}"/>
                </a:ext>
              </a:extLst>
            </p:cNvPr>
            <p:cNvSpPr/>
            <p:nvPr/>
          </p:nvSpPr>
          <p:spPr>
            <a:xfrm>
              <a:off x="9461500" y="51435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B4595DF-A923-40EE-ABB9-F9A2576E1E2A}"/>
                </a:ext>
              </a:extLst>
            </p:cNvPr>
            <p:cNvSpPr/>
            <p:nvPr/>
          </p:nvSpPr>
          <p:spPr>
            <a:xfrm>
              <a:off x="7061200" y="50495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4AC6C6-E0CB-404F-898C-DBBBBB71342D}"/>
              </a:ext>
            </a:extLst>
          </p:cNvPr>
          <p:cNvGrpSpPr/>
          <p:nvPr/>
        </p:nvGrpSpPr>
        <p:grpSpPr>
          <a:xfrm>
            <a:off x="7061200" y="4135148"/>
            <a:ext cx="2743200" cy="411480"/>
            <a:chOff x="7061200" y="4135148"/>
            <a:chExt cx="2743200" cy="41148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0E86221-0AD6-42DA-9AB9-1E50ADAF3B39}"/>
                </a:ext>
              </a:extLst>
            </p:cNvPr>
            <p:cNvSpPr/>
            <p:nvPr/>
          </p:nvSpPr>
          <p:spPr>
            <a:xfrm>
              <a:off x="8547100" y="4229100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28CAAD9-1428-42D3-9B20-70511141FE76}"/>
                </a:ext>
              </a:extLst>
            </p:cNvPr>
            <p:cNvSpPr/>
            <p:nvPr/>
          </p:nvSpPr>
          <p:spPr>
            <a:xfrm>
              <a:off x="9004300" y="42291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0039CEC-A1D4-40F9-B34A-8FCD21794B28}"/>
                </a:ext>
              </a:extLst>
            </p:cNvPr>
            <p:cNvSpPr/>
            <p:nvPr/>
          </p:nvSpPr>
          <p:spPr>
            <a:xfrm>
              <a:off x="7061200" y="41351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D2D9A1-33C2-4447-9606-8051B6B897A3}"/>
              </a:ext>
            </a:extLst>
          </p:cNvPr>
          <p:cNvGrpSpPr/>
          <p:nvPr/>
        </p:nvGrpSpPr>
        <p:grpSpPr>
          <a:xfrm>
            <a:off x="7061200" y="3220748"/>
            <a:ext cx="2743200" cy="411480"/>
            <a:chOff x="7061200" y="3220748"/>
            <a:chExt cx="2743200" cy="41148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2238B4E-FD20-452C-AD1C-E06A986D54C5}"/>
                </a:ext>
              </a:extLst>
            </p:cNvPr>
            <p:cNvSpPr/>
            <p:nvPr/>
          </p:nvSpPr>
          <p:spPr>
            <a:xfrm>
              <a:off x="9004300" y="33147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FF0A36C-E9F1-4F80-BF5C-76DA525C0192}"/>
                </a:ext>
              </a:extLst>
            </p:cNvPr>
            <p:cNvSpPr/>
            <p:nvPr/>
          </p:nvSpPr>
          <p:spPr>
            <a:xfrm>
              <a:off x="9461500" y="33147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98116D1-0A22-4832-A5F4-F7A78DFD14EC}"/>
                </a:ext>
              </a:extLst>
            </p:cNvPr>
            <p:cNvSpPr/>
            <p:nvPr/>
          </p:nvSpPr>
          <p:spPr>
            <a:xfrm>
              <a:off x="7061200" y="32207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3811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fade/>
      </p:transition>
    </mc:Choice>
    <mc:Fallback xmlns="">
      <p:transition advClick="0" advTm="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5812111-ACB5-4760-A76A-088A9C0F86A0}"/>
              </a:ext>
            </a:extLst>
          </p:cNvPr>
          <p:cNvGrpSpPr/>
          <p:nvPr/>
        </p:nvGrpSpPr>
        <p:grpSpPr>
          <a:xfrm>
            <a:off x="7061200" y="1391948"/>
            <a:ext cx="2743200" cy="411480"/>
            <a:chOff x="7061200" y="1391948"/>
            <a:chExt cx="2743200" cy="41148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9A2BC44-8FA3-40CF-82A8-36098E8DF79A}"/>
                </a:ext>
              </a:extLst>
            </p:cNvPr>
            <p:cNvSpPr/>
            <p:nvPr/>
          </p:nvSpPr>
          <p:spPr>
            <a:xfrm>
              <a:off x="7175500" y="1485900"/>
              <a:ext cx="228600" cy="228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6A1C933-EADF-480C-BCDC-98DB212747B7}"/>
                </a:ext>
              </a:extLst>
            </p:cNvPr>
            <p:cNvSpPr/>
            <p:nvPr/>
          </p:nvSpPr>
          <p:spPr>
            <a:xfrm>
              <a:off x="7632700" y="14859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D5E535-5773-4ADA-A8DC-3CFD9138B588}"/>
                </a:ext>
              </a:extLst>
            </p:cNvPr>
            <p:cNvSpPr/>
            <p:nvPr/>
          </p:nvSpPr>
          <p:spPr>
            <a:xfrm>
              <a:off x="7061200" y="13919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EFF552-C798-4A20-B54C-EFC2B04E1761}"/>
              </a:ext>
            </a:extLst>
          </p:cNvPr>
          <p:cNvGrpSpPr/>
          <p:nvPr/>
        </p:nvGrpSpPr>
        <p:grpSpPr>
          <a:xfrm>
            <a:off x="7061200" y="2306348"/>
            <a:ext cx="2743200" cy="411480"/>
            <a:chOff x="7061200" y="2306348"/>
            <a:chExt cx="2743200" cy="41148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2E80975-E3A0-4552-A829-49745EB4D773}"/>
                </a:ext>
              </a:extLst>
            </p:cNvPr>
            <p:cNvSpPr/>
            <p:nvPr/>
          </p:nvSpPr>
          <p:spPr>
            <a:xfrm>
              <a:off x="7175500" y="2400300"/>
              <a:ext cx="228600" cy="228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08F7862-B3D5-46F5-9AD4-FDB211CAD0C8}"/>
                </a:ext>
              </a:extLst>
            </p:cNvPr>
            <p:cNvSpPr/>
            <p:nvPr/>
          </p:nvSpPr>
          <p:spPr>
            <a:xfrm>
              <a:off x="8089900" y="24003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3A0AB84-4B18-4585-BADA-689E5A47FCBA}"/>
                </a:ext>
              </a:extLst>
            </p:cNvPr>
            <p:cNvSpPr/>
            <p:nvPr/>
          </p:nvSpPr>
          <p:spPr>
            <a:xfrm>
              <a:off x="7061200" y="23063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49BA0F-9073-48C5-8EE7-752394D3DB25}"/>
              </a:ext>
            </a:extLst>
          </p:cNvPr>
          <p:cNvGrpSpPr/>
          <p:nvPr/>
        </p:nvGrpSpPr>
        <p:grpSpPr>
          <a:xfrm>
            <a:off x="7061200" y="3677948"/>
            <a:ext cx="2743200" cy="411480"/>
            <a:chOff x="7061200" y="3677948"/>
            <a:chExt cx="2743200" cy="41148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541796D-4061-4EC5-A041-93D0EE31736A}"/>
                </a:ext>
              </a:extLst>
            </p:cNvPr>
            <p:cNvSpPr/>
            <p:nvPr/>
          </p:nvSpPr>
          <p:spPr>
            <a:xfrm>
              <a:off x="7632700" y="37719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580FEAC-6929-4D2C-875D-3A034A812DED}"/>
                </a:ext>
              </a:extLst>
            </p:cNvPr>
            <p:cNvSpPr/>
            <p:nvPr/>
          </p:nvSpPr>
          <p:spPr>
            <a:xfrm>
              <a:off x="8089900" y="37719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617355E-00CF-4171-BF65-0EAFBFC1E2E3}"/>
                </a:ext>
              </a:extLst>
            </p:cNvPr>
            <p:cNvSpPr/>
            <p:nvPr/>
          </p:nvSpPr>
          <p:spPr>
            <a:xfrm>
              <a:off x="7061200" y="36779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792E2E-C26B-42B2-83CD-A9DC81D91F95}"/>
              </a:ext>
            </a:extLst>
          </p:cNvPr>
          <p:cNvGrpSpPr/>
          <p:nvPr/>
        </p:nvGrpSpPr>
        <p:grpSpPr>
          <a:xfrm>
            <a:off x="7061200" y="2763548"/>
            <a:ext cx="2743200" cy="411480"/>
            <a:chOff x="7061200" y="2763548"/>
            <a:chExt cx="2743200" cy="41148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37CEC9C-C4E5-44D2-B7E6-794E7271BDEB}"/>
                </a:ext>
              </a:extLst>
            </p:cNvPr>
            <p:cNvSpPr/>
            <p:nvPr/>
          </p:nvSpPr>
          <p:spPr>
            <a:xfrm>
              <a:off x="7632700" y="28575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C3D945D-476D-4D43-BDCF-08066BAEF39F}"/>
                </a:ext>
              </a:extLst>
            </p:cNvPr>
            <p:cNvSpPr/>
            <p:nvPr/>
          </p:nvSpPr>
          <p:spPr>
            <a:xfrm>
              <a:off x="8547100" y="2857500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DBAE02A-E755-4693-8B88-43792E750A1C}"/>
                </a:ext>
              </a:extLst>
            </p:cNvPr>
            <p:cNvSpPr/>
            <p:nvPr/>
          </p:nvSpPr>
          <p:spPr>
            <a:xfrm>
              <a:off x="7061200" y="27635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80E997-075E-4B8F-8E8C-E59F09BBE8AC}"/>
              </a:ext>
            </a:extLst>
          </p:cNvPr>
          <p:cNvGrpSpPr/>
          <p:nvPr/>
        </p:nvGrpSpPr>
        <p:grpSpPr>
          <a:xfrm>
            <a:off x="7061200" y="4592348"/>
            <a:ext cx="2743200" cy="411480"/>
            <a:chOff x="7061200" y="4592348"/>
            <a:chExt cx="2743200" cy="4114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E7DB3-05AC-43BE-B6A1-E304E571A82A}"/>
                </a:ext>
              </a:extLst>
            </p:cNvPr>
            <p:cNvSpPr/>
            <p:nvPr/>
          </p:nvSpPr>
          <p:spPr>
            <a:xfrm>
              <a:off x="7632700" y="46863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BB23A3E-4CDC-4771-884A-81A09A39E2DA}"/>
                </a:ext>
              </a:extLst>
            </p:cNvPr>
            <p:cNvSpPr/>
            <p:nvPr/>
          </p:nvSpPr>
          <p:spPr>
            <a:xfrm>
              <a:off x="9004300" y="46863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CE8387-2375-406C-8EF7-586BEF9E942A}"/>
                </a:ext>
              </a:extLst>
            </p:cNvPr>
            <p:cNvSpPr/>
            <p:nvPr/>
          </p:nvSpPr>
          <p:spPr>
            <a:xfrm>
              <a:off x="7061200" y="45923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E11695-9FAC-4949-9494-E00073174CE6}"/>
              </a:ext>
            </a:extLst>
          </p:cNvPr>
          <p:cNvGrpSpPr/>
          <p:nvPr/>
        </p:nvGrpSpPr>
        <p:grpSpPr>
          <a:xfrm>
            <a:off x="7061200" y="1849148"/>
            <a:ext cx="2743200" cy="411480"/>
            <a:chOff x="7061200" y="1849148"/>
            <a:chExt cx="2743200" cy="41148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8AD26B5-D4A7-4CE9-B49D-5EE0699AE808}"/>
                </a:ext>
              </a:extLst>
            </p:cNvPr>
            <p:cNvSpPr/>
            <p:nvPr/>
          </p:nvSpPr>
          <p:spPr>
            <a:xfrm>
              <a:off x="8089900" y="19431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547DC3C-FF58-4E0B-B15B-8D08C4D8DF1D}"/>
                </a:ext>
              </a:extLst>
            </p:cNvPr>
            <p:cNvSpPr/>
            <p:nvPr/>
          </p:nvSpPr>
          <p:spPr>
            <a:xfrm>
              <a:off x="9004300" y="19431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A71375E-B9D8-420A-8B0E-E4314808A0E5}"/>
                </a:ext>
              </a:extLst>
            </p:cNvPr>
            <p:cNvSpPr/>
            <p:nvPr/>
          </p:nvSpPr>
          <p:spPr>
            <a:xfrm>
              <a:off x="7061200" y="18491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D34D57-408F-4167-9C62-21FCB1984D74}"/>
              </a:ext>
            </a:extLst>
          </p:cNvPr>
          <p:cNvGrpSpPr/>
          <p:nvPr/>
        </p:nvGrpSpPr>
        <p:grpSpPr>
          <a:xfrm>
            <a:off x="7061200" y="5049548"/>
            <a:ext cx="2743200" cy="411480"/>
            <a:chOff x="7061200" y="5049548"/>
            <a:chExt cx="2743200" cy="411480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BD0CE38-1A24-4F17-934E-2A9B79484CEF}"/>
                </a:ext>
              </a:extLst>
            </p:cNvPr>
            <p:cNvSpPr/>
            <p:nvPr/>
          </p:nvSpPr>
          <p:spPr>
            <a:xfrm>
              <a:off x="8089900" y="51435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C264CA4-A59C-4B90-B064-11E35CE7136D}"/>
                </a:ext>
              </a:extLst>
            </p:cNvPr>
            <p:cNvSpPr/>
            <p:nvPr/>
          </p:nvSpPr>
          <p:spPr>
            <a:xfrm>
              <a:off x="9461500" y="51435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B4595DF-A923-40EE-ABB9-F9A2576E1E2A}"/>
                </a:ext>
              </a:extLst>
            </p:cNvPr>
            <p:cNvSpPr/>
            <p:nvPr/>
          </p:nvSpPr>
          <p:spPr>
            <a:xfrm>
              <a:off x="7061200" y="50495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4AC6C6-E0CB-404F-898C-DBBBBB71342D}"/>
              </a:ext>
            </a:extLst>
          </p:cNvPr>
          <p:cNvGrpSpPr/>
          <p:nvPr/>
        </p:nvGrpSpPr>
        <p:grpSpPr>
          <a:xfrm>
            <a:off x="7061200" y="4135148"/>
            <a:ext cx="2743200" cy="411480"/>
            <a:chOff x="7061200" y="4135148"/>
            <a:chExt cx="2743200" cy="41148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0E86221-0AD6-42DA-9AB9-1E50ADAF3B39}"/>
                </a:ext>
              </a:extLst>
            </p:cNvPr>
            <p:cNvSpPr/>
            <p:nvPr/>
          </p:nvSpPr>
          <p:spPr>
            <a:xfrm>
              <a:off x="8547100" y="4229100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28CAAD9-1428-42D3-9B20-70511141FE76}"/>
                </a:ext>
              </a:extLst>
            </p:cNvPr>
            <p:cNvSpPr/>
            <p:nvPr/>
          </p:nvSpPr>
          <p:spPr>
            <a:xfrm>
              <a:off x="9004300" y="42291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0039CEC-A1D4-40F9-B34A-8FCD21794B28}"/>
                </a:ext>
              </a:extLst>
            </p:cNvPr>
            <p:cNvSpPr/>
            <p:nvPr/>
          </p:nvSpPr>
          <p:spPr>
            <a:xfrm>
              <a:off x="7061200" y="41351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D2D9A1-33C2-4447-9606-8051B6B897A3}"/>
              </a:ext>
            </a:extLst>
          </p:cNvPr>
          <p:cNvGrpSpPr/>
          <p:nvPr/>
        </p:nvGrpSpPr>
        <p:grpSpPr>
          <a:xfrm>
            <a:off x="7061200" y="3220748"/>
            <a:ext cx="2743200" cy="411480"/>
            <a:chOff x="7061200" y="3220748"/>
            <a:chExt cx="2743200" cy="41148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2238B4E-FD20-452C-AD1C-E06A986D54C5}"/>
                </a:ext>
              </a:extLst>
            </p:cNvPr>
            <p:cNvSpPr/>
            <p:nvPr/>
          </p:nvSpPr>
          <p:spPr>
            <a:xfrm>
              <a:off x="9004300" y="33147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FF0A36C-E9F1-4F80-BF5C-76DA525C0192}"/>
                </a:ext>
              </a:extLst>
            </p:cNvPr>
            <p:cNvSpPr/>
            <p:nvPr/>
          </p:nvSpPr>
          <p:spPr>
            <a:xfrm>
              <a:off x="9461500" y="33147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98116D1-0A22-4832-A5F4-F7A78DFD14EC}"/>
                </a:ext>
              </a:extLst>
            </p:cNvPr>
            <p:cNvSpPr/>
            <p:nvPr/>
          </p:nvSpPr>
          <p:spPr>
            <a:xfrm>
              <a:off x="7061200" y="32207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218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Click="0" advTm="0">
        <p:fade/>
      </p:transition>
    </mc:Choice>
    <mc:Fallback xmlns="">
      <p:transition advClick="0" advTm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B5812111-ACB5-4760-A76A-088A9C0F86A0}"/>
              </a:ext>
            </a:extLst>
          </p:cNvPr>
          <p:cNvGrpSpPr/>
          <p:nvPr/>
        </p:nvGrpSpPr>
        <p:grpSpPr>
          <a:xfrm>
            <a:off x="609600" y="1391948"/>
            <a:ext cx="2743200" cy="411480"/>
            <a:chOff x="7061200" y="1391948"/>
            <a:chExt cx="2743200" cy="411480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9A2BC44-8FA3-40CF-82A8-36098E8DF79A}"/>
                </a:ext>
              </a:extLst>
            </p:cNvPr>
            <p:cNvSpPr/>
            <p:nvPr/>
          </p:nvSpPr>
          <p:spPr>
            <a:xfrm>
              <a:off x="7175500" y="1485900"/>
              <a:ext cx="228600" cy="228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6A1C933-EADF-480C-BCDC-98DB212747B7}"/>
                </a:ext>
              </a:extLst>
            </p:cNvPr>
            <p:cNvSpPr/>
            <p:nvPr/>
          </p:nvSpPr>
          <p:spPr>
            <a:xfrm>
              <a:off x="7632700" y="14859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1D5E535-5773-4ADA-A8DC-3CFD9138B588}"/>
                </a:ext>
              </a:extLst>
            </p:cNvPr>
            <p:cNvSpPr/>
            <p:nvPr/>
          </p:nvSpPr>
          <p:spPr>
            <a:xfrm>
              <a:off x="7061200" y="13919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E11695-9FAC-4949-9494-E00073174CE6}"/>
              </a:ext>
            </a:extLst>
          </p:cNvPr>
          <p:cNvGrpSpPr/>
          <p:nvPr/>
        </p:nvGrpSpPr>
        <p:grpSpPr>
          <a:xfrm>
            <a:off x="609600" y="1849148"/>
            <a:ext cx="2743200" cy="411480"/>
            <a:chOff x="7061200" y="1849148"/>
            <a:chExt cx="2743200" cy="411480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C8AD26B5-D4A7-4CE9-B49D-5EE0699AE808}"/>
                </a:ext>
              </a:extLst>
            </p:cNvPr>
            <p:cNvSpPr/>
            <p:nvPr/>
          </p:nvSpPr>
          <p:spPr>
            <a:xfrm>
              <a:off x="8089900" y="19431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0547DC3C-FF58-4E0B-B15B-8D08C4D8DF1D}"/>
                </a:ext>
              </a:extLst>
            </p:cNvPr>
            <p:cNvSpPr/>
            <p:nvPr/>
          </p:nvSpPr>
          <p:spPr>
            <a:xfrm>
              <a:off x="9004300" y="19431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A71375E-B9D8-420A-8B0E-E4314808A0E5}"/>
                </a:ext>
              </a:extLst>
            </p:cNvPr>
            <p:cNvSpPr/>
            <p:nvPr/>
          </p:nvSpPr>
          <p:spPr>
            <a:xfrm>
              <a:off x="7061200" y="18491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680E997-075E-4B8F-8E8C-E59F09BBE8AC}"/>
              </a:ext>
            </a:extLst>
          </p:cNvPr>
          <p:cNvGrpSpPr/>
          <p:nvPr/>
        </p:nvGrpSpPr>
        <p:grpSpPr>
          <a:xfrm>
            <a:off x="8839200" y="4592348"/>
            <a:ext cx="2743200" cy="411480"/>
            <a:chOff x="7061200" y="4592348"/>
            <a:chExt cx="2743200" cy="411480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B95E7DB3-05AC-43BE-B6A1-E304E571A82A}"/>
                </a:ext>
              </a:extLst>
            </p:cNvPr>
            <p:cNvSpPr/>
            <p:nvPr/>
          </p:nvSpPr>
          <p:spPr>
            <a:xfrm>
              <a:off x="7632700" y="46863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BB23A3E-4CDC-4771-884A-81A09A39E2DA}"/>
                </a:ext>
              </a:extLst>
            </p:cNvPr>
            <p:cNvSpPr/>
            <p:nvPr/>
          </p:nvSpPr>
          <p:spPr>
            <a:xfrm>
              <a:off x="9004300" y="46863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CCE8387-2375-406C-8EF7-586BEF9E942A}"/>
                </a:ext>
              </a:extLst>
            </p:cNvPr>
            <p:cNvSpPr/>
            <p:nvPr/>
          </p:nvSpPr>
          <p:spPr>
            <a:xfrm>
              <a:off x="7061200" y="45923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DD34D57-408F-4167-9C62-21FCB1984D74}"/>
              </a:ext>
            </a:extLst>
          </p:cNvPr>
          <p:cNvGrpSpPr/>
          <p:nvPr/>
        </p:nvGrpSpPr>
        <p:grpSpPr>
          <a:xfrm>
            <a:off x="8839200" y="5049548"/>
            <a:ext cx="2743200" cy="411480"/>
            <a:chOff x="7061200" y="5049548"/>
            <a:chExt cx="2743200" cy="411480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BD0CE38-1A24-4F17-934E-2A9B79484CEF}"/>
                </a:ext>
              </a:extLst>
            </p:cNvPr>
            <p:cNvSpPr/>
            <p:nvPr/>
          </p:nvSpPr>
          <p:spPr>
            <a:xfrm>
              <a:off x="8089900" y="51435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6C264CA4-A59C-4B90-B064-11E35CE7136D}"/>
                </a:ext>
              </a:extLst>
            </p:cNvPr>
            <p:cNvSpPr/>
            <p:nvPr/>
          </p:nvSpPr>
          <p:spPr>
            <a:xfrm>
              <a:off x="9461500" y="51435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EB4595DF-A923-40EE-ABB9-F9A2576E1E2A}"/>
                </a:ext>
              </a:extLst>
            </p:cNvPr>
            <p:cNvSpPr/>
            <p:nvPr/>
          </p:nvSpPr>
          <p:spPr>
            <a:xfrm>
              <a:off x="7061200" y="50495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B49BA0F-9073-48C5-8EE7-752394D3DB25}"/>
              </a:ext>
            </a:extLst>
          </p:cNvPr>
          <p:cNvGrpSpPr/>
          <p:nvPr/>
        </p:nvGrpSpPr>
        <p:grpSpPr>
          <a:xfrm>
            <a:off x="6096000" y="3677948"/>
            <a:ext cx="2743200" cy="411480"/>
            <a:chOff x="7061200" y="3677948"/>
            <a:chExt cx="2743200" cy="411480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A541796D-4061-4EC5-A041-93D0EE31736A}"/>
                </a:ext>
              </a:extLst>
            </p:cNvPr>
            <p:cNvSpPr/>
            <p:nvPr/>
          </p:nvSpPr>
          <p:spPr>
            <a:xfrm>
              <a:off x="7632700" y="37719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F580FEAC-6929-4D2C-875D-3A034A812DED}"/>
                </a:ext>
              </a:extLst>
            </p:cNvPr>
            <p:cNvSpPr/>
            <p:nvPr/>
          </p:nvSpPr>
          <p:spPr>
            <a:xfrm>
              <a:off x="8089900" y="37719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617355E-00CF-4171-BF65-0EAFBFC1E2E3}"/>
                </a:ext>
              </a:extLst>
            </p:cNvPr>
            <p:cNvSpPr/>
            <p:nvPr/>
          </p:nvSpPr>
          <p:spPr>
            <a:xfrm>
              <a:off x="7061200" y="36779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C4AC6C6-E0CB-404F-898C-DBBBBB71342D}"/>
              </a:ext>
            </a:extLst>
          </p:cNvPr>
          <p:cNvGrpSpPr/>
          <p:nvPr/>
        </p:nvGrpSpPr>
        <p:grpSpPr>
          <a:xfrm>
            <a:off x="6096000" y="4135148"/>
            <a:ext cx="2743200" cy="411480"/>
            <a:chOff x="7061200" y="4135148"/>
            <a:chExt cx="2743200" cy="411480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C0E86221-0AD6-42DA-9AB9-1E50ADAF3B39}"/>
                </a:ext>
              </a:extLst>
            </p:cNvPr>
            <p:cNvSpPr/>
            <p:nvPr/>
          </p:nvSpPr>
          <p:spPr>
            <a:xfrm>
              <a:off x="8547100" y="4229100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028CAAD9-1428-42D3-9B20-70511141FE76}"/>
                </a:ext>
              </a:extLst>
            </p:cNvPr>
            <p:cNvSpPr/>
            <p:nvPr/>
          </p:nvSpPr>
          <p:spPr>
            <a:xfrm>
              <a:off x="9004300" y="42291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0039CEC-A1D4-40F9-B34A-8FCD21794B28}"/>
                </a:ext>
              </a:extLst>
            </p:cNvPr>
            <p:cNvSpPr/>
            <p:nvPr/>
          </p:nvSpPr>
          <p:spPr>
            <a:xfrm>
              <a:off x="7061200" y="41351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1EFF552-C798-4A20-B54C-EFC2B04E1761}"/>
              </a:ext>
            </a:extLst>
          </p:cNvPr>
          <p:cNvGrpSpPr/>
          <p:nvPr/>
        </p:nvGrpSpPr>
        <p:grpSpPr>
          <a:xfrm>
            <a:off x="3352800" y="2306348"/>
            <a:ext cx="2743200" cy="411480"/>
            <a:chOff x="7061200" y="2306348"/>
            <a:chExt cx="2743200" cy="411480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2E80975-E3A0-4552-A829-49745EB4D773}"/>
                </a:ext>
              </a:extLst>
            </p:cNvPr>
            <p:cNvSpPr/>
            <p:nvPr/>
          </p:nvSpPr>
          <p:spPr>
            <a:xfrm>
              <a:off x="7175500" y="2400300"/>
              <a:ext cx="228600" cy="2286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08F7862-B3D5-46F5-9AD4-FDB211CAD0C8}"/>
                </a:ext>
              </a:extLst>
            </p:cNvPr>
            <p:cNvSpPr/>
            <p:nvPr/>
          </p:nvSpPr>
          <p:spPr>
            <a:xfrm>
              <a:off x="8089900" y="2400300"/>
              <a:ext cx="228600" cy="228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3A0AB84-4B18-4585-BADA-689E5A47FCBA}"/>
                </a:ext>
              </a:extLst>
            </p:cNvPr>
            <p:cNvSpPr/>
            <p:nvPr/>
          </p:nvSpPr>
          <p:spPr>
            <a:xfrm>
              <a:off x="7061200" y="23063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792E2E-C26B-42B2-83CD-A9DC81D91F95}"/>
              </a:ext>
            </a:extLst>
          </p:cNvPr>
          <p:cNvGrpSpPr/>
          <p:nvPr/>
        </p:nvGrpSpPr>
        <p:grpSpPr>
          <a:xfrm>
            <a:off x="3352800" y="2763548"/>
            <a:ext cx="2743200" cy="411480"/>
            <a:chOff x="7061200" y="2763548"/>
            <a:chExt cx="2743200" cy="411480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37CEC9C-C4E5-44D2-B7E6-794E7271BDEB}"/>
                </a:ext>
              </a:extLst>
            </p:cNvPr>
            <p:cNvSpPr/>
            <p:nvPr/>
          </p:nvSpPr>
          <p:spPr>
            <a:xfrm>
              <a:off x="7632700" y="2857500"/>
              <a:ext cx="228600" cy="2286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DC3D945D-476D-4D43-BDCF-08066BAEF39F}"/>
                </a:ext>
              </a:extLst>
            </p:cNvPr>
            <p:cNvSpPr/>
            <p:nvPr/>
          </p:nvSpPr>
          <p:spPr>
            <a:xfrm>
              <a:off x="8547100" y="2857500"/>
              <a:ext cx="228600" cy="2286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CDBAE02A-E755-4693-8B88-43792E750A1C}"/>
                </a:ext>
              </a:extLst>
            </p:cNvPr>
            <p:cNvSpPr/>
            <p:nvPr/>
          </p:nvSpPr>
          <p:spPr>
            <a:xfrm>
              <a:off x="7061200" y="27635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D2D9A1-33C2-4447-9606-8051B6B897A3}"/>
              </a:ext>
            </a:extLst>
          </p:cNvPr>
          <p:cNvGrpSpPr/>
          <p:nvPr/>
        </p:nvGrpSpPr>
        <p:grpSpPr>
          <a:xfrm>
            <a:off x="3352800" y="3220748"/>
            <a:ext cx="2743200" cy="411480"/>
            <a:chOff x="7061200" y="3220748"/>
            <a:chExt cx="2743200" cy="411480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2238B4E-FD20-452C-AD1C-E06A986D54C5}"/>
                </a:ext>
              </a:extLst>
            </p:cNvPr>
            <p:cNvSpPr/>
            <p:nvPr/>
          </p:nvSpPr>
          <p:spPr>
            <a:xfrm>
              <a:off x="9004300" y="3314700"/>
              <a:ext cx="228600" cy="2286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FF0A36C-E9F1-4F80-BF5C-76DA525C0192}"/>
                </a:ext>
              </a:extLst>
            </p:cNvPr>
            <p:cNvSpPr/>
            <p:nvPr/>
          </p:nvSpPr>
          <p:spPr>
            <a:xfrm>
              <a:off x="9461500" y="3314700"/>
              <a:ext cx="228600" cy="2286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98116D1-0A22-4832-A5F4-F7A78DFD14EC}"/>
                </a:ext>
              </a:extLst>
            </p:cNvPr>
            <p:cNvSpPr/>
            <p:nvPr/>
          </p:nvSpPr>
          <p:spPr>
            <a:xfrm>
              <a:off x="7061200" y="3220748"/>
              <a:ext cx="2743200" cy="411480"/>
            </a:xfrm>
            <a:prstGeom prst="rect">
              <a:avLst/>
            </a:prstGeom>
            <a:noFill/>
            <a:ln w="508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163F42-7056-4299-879A-6AC3CBEE43CE}"/>
              </a:ext>
            </a:extLst>
          </p:cNvPr>
          <p:cNvCxnSpPr/>
          <p:nvPr/>
        </p:nvCxnSpPr>
        <p:spPr>
          <a:xfrm>
            <a:off x="609600" y="5943600"/>
            <a:ext cx="10972800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31A8A0D-C57C-4A7C-A74E-0442AC995A9D}"/>
              </a:ext>
            </a:extLst>
          </p:cNvPr>
          <p:cNvCxnSpPr>
            <a:cxnSpLocks/>
          </p:cNvCxnSpPr>
          <p:nvPr/>
        </p:nvCxnSpPr>
        <p:spPr>
          <a:xfrm>
            <a:off x="609600" y="6172200"/>
            <a:ext cx="10972800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F08BB9F-A145-4C6A-A3B2-98A229C80844}"/>
              </a:ext>
            </a:extLst>
          </p:cNvPr>
          <p:cNvCxnSpPr>
            <a:cxnSpLocks/>
          </p:cNvCxnSpPr>
          <p:nvPr/>
        </p:nvCxnSpPr>
        <p:spPr>
          <a:xfrm>
            <a:off x="609600" y="6400800"/>
            <a:ext cx="10972800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AFD6EAD-3CA5-44D9-BD72-DC9A5430F773}"/>
              </a:ext>
            </a:extLst>
          </p:cNvPr>
          <p:cNvCxnSpPr>
            <a:cxnSpLocks/>
          </p:cNvCxnSpPr>
          <p:nvPr/>
        </p:nvCxnSpPr>
        <p:spPr>
          <a:xfrm>
            <a:off x="609600" y="6629400"/>
            <a:ext cx="10972800" cy="0"/>
          </a:xfrm>
          <a:prstGeom prst="straightConnector1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080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"/>
                            </p:stCondLst>
                            <p:childTnLst>
                              <p:par>
                                <p:cTn id="2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07A44-204A-4D6A-A7A4-5292BE98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942"/>
            <a:ext cx="10515600" cy="4358116"/>
          </a:xfrm>
        </p:spPr>
        <p:txBody>
          <a:bodyPr anchor="ctr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template</a:t>
            </a:r>
            <a:r>
              <a:rPr lang="en-US" dirty="0">
                <a:latin typeface="Lucida Console" panose="020B060904050402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5491C9"/>
                </a:solidFill>
                <a:latin typeface="Lucida Console" panose="020B0609040504020204" pitchFamily="49" charset="0"/>
              </a:rPr>
              <a:t>ExecutionPolicy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5491C9"/>
                </a:solidFill>
                <a:latin typeface="Lucida Console" panose="020B0609040504020204" pitchFamily="49" charset="0"/>
              </a:rPr>
              <a:t>ForwardIt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5491C9"/>
                </a:solidFill>
                <a:latin typeface="Lucida Console" panose="020B0609040504020204" pitchFamily="49" charset="0"/>
              </a:rPr>
              <a:t>T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5491C9"/>
                </a:solidFill>
                <a:latin typeface="Lucida Console" panose="020B0609040504020204" pitchFamily="49" charset="0"/>
              </a:rPr>
              <a:t>BinaryOp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    </a:t>
            </a:r>
            <a:r>
              <a:rPr lang="en-US" dirty="0">
                <a:solidFill>
                  <a:srgbClr val="0000FF"/>
                </a:solidFill>
                <a:latin typeface="Lucida Console" panose="020B0609040504020204" pitchFamily="49" charset="0"/>
              </a:rPr>
              <a:t>class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5491C9"/>
                </a:solidFill>
                <a:latin typeface="Lucida Console" panose="020B0609040504020204" pitchFamily="49" charset="0"/>
              </a:rPr>
              <a:t>UnaryOp</a:t>
            </a:r>
            <a:r>
              <a:rPr lang="en-US" dirty="0">
                <a:latin typeface="Lucida Console" panose="020B0609040504020204" pitchFamily="49" charset="0"/>
              </a:rPr>
              <a:t>&gt;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solidFill>
                  <a:srgbClr val="5491C9"/>
                </a:solidFill>
                <a:latin typeface="Lucida Console" panose="020B0609040504020204" pitchFamily="49" charset="0"/>
              </a:rPr>
              <a:t>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transform_reduce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srgbClr val="5491C9"/>
                </a:solidFill>
                <a:latin typeface="Lucida Console" panose="020B0609040504020204" pitchFamily="49" charset="0"/>
              </a:rPr>
              <a:t>ExecutionPolicy</a:t>
            </a:r>
            <a:r>
              <a:rPr lang="en-US" dirty="0">
                <a:latin typeface="Lucida Console" panose="020B0609040504020204" pitchFamily="49" charset="0"/>
              </a:rPr>
              <a:t>&amp;&amp; </a:t>
            </a:r>
            <a:r>
              <a:rPr lang="en-US" dirty="0">
                <a:solidFill>
                  <a:srgbClr val="808080"/>
                </a:solidFill>
                <a:latin typeface="Lucida Console" panose="020B0609040504020204" pitchFamily="49" charset="0"/>
              </a:rPr>
              <a:t>policy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              </a:t>
            </a:r>
            <a:r>
              <a:rPr lang="en-US" dirty="0" err="1">
                <a:solidFill>
                  <a:srgbClr val="5491C9"/>
                </a:solidFill>
                <a:latin typeface="Lucida Console" panose="020B0609040504020204" pitchFamily="49" charset="0"/>
              </a:rPr>
              <a:t>ForwardIt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Lucida Console" panose="020B0609040504020204" pitchFamily="49" charset="0"/>
              </a:rPr>
              <a:t>first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              </a:t>
            </a:r>
            <a:r>
              <a:rPr lang="en-US" dirty="0" err="1">
                <a:solidFill>
                  <a:srgbClr val="5491C9"/>
                </a:solidFill>
                <a:latin typeface="Lucida Console" panose="020B0609040504020204" pitchFamily="49" charset="0"/>
              </a:rPr>
              <a:t>ForwardIt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Lucida Console" panose="020B0609040504020204" pitchFamily="49" charset="0"/>
              </a:rPr>
              <a:t>last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              </a:t>
            </a:r>
            <a:r>
              <a:rPr lang="en-US" dirty="0">
                <a:solidFill>
                  <a:srgbClr val="5491C9"/>
                </a:solidFill>
                <a:latin typeface="Lucida Console" panose="020B0609040504020204" pitchFamily="49" charset="0"/>
              </a:rPr>
              <a:t>T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init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              </a:t>
            </a:r>
            <a:r>
              <a:rPr lang="en-US" dirty="0" err="1">
                <a:solidFill>
                  <a:srgbClr val="5491C9"/>
                </a:solidFill>
                <a:latin typeface="Lucida Console" panose="020B0609040504020204" pitchFamily="49" charset="0"/>
              </a:rPr>
              <a:t>BinaryOp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binary_op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                   </a:t>
            </a:r>
            <a:r>
              <a:rPr lang="en-US" dirty="0" err="1">
                <a:solidFill>
                  <a:srgbClr val="5491C9"/>
                </a:solidFill>
                <a:latin typeface="Lucida Console" panose="020B0609040504020204" pitchFamily="49" charset="0"/>
              </a:rPr>
              <a:t>UnaryOp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unary_op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361479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C9C253-8179-447A-99A8-406D2A2C7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Narrow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A6C1E-FAB7-46C3-9B6D-5ABF4B51B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using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5491C9"/>
                </a:solidFill>
                <a:latin typeface="Lucida Console" panose="020B0609040504020204" pitchFamily="49" charset="0"/>
              </a:rPr>
              <a:t>list_type</a:t>
            </a:r>
            <a:r>
              <a:rPr lang="en-US" sz="2400" dirty="0">
                <a:latin typeface="Lucida Console" panose="020B0609040504020204" pitchFamily="49" charset="0"/>
              </a:rPr>
              <a:t> = std::</a:t>
            </a:r>
            <a:r>
              <a:rPr lang="en-US" sz="2400" dirty="0">
                <a:solidFill>
                  <a:srgbClr val="5491C9"/>
                </a:solidFill>
                <a:latin typeface="Lucida Console" panose="020B0609040504020204" pitchFamily="49" charset="0"/>
              </a:rPr>
              <a:t>list</a:t>
            </a:r>
            <a:r>
              <a:rPr lang="en-US" sz="2400" dirty="0">
                <a:latin typeface="Lucida Console" panose="020B0609040504020204" pitchFamily="49" charset="0"/>
              </a:rPr>
              <a:t>&lt;std::</a:t>
            </a:r>
            <a:r>
              <a:rPr lang="en-US" sz="2400" dirty="0">
                <a:solidFill>
                  <a:srgbClr val="5491C9"/>
                </a:solidFill>
                <a:latin typeface="Lucida Console" panose="020B0609040504020204" pitchFamily="49" charset="0"/>
              </a:rPr>
              <a:t>pair</a:t>
            </a:r>
            <a:r>
              <a:rPr lang="en-US" sz="2400" dirty="0">
                <a:latin typeface="Lucida Console" panose="020B0609040504020204" pitchFamily="49" charset="0"/>
              </a:rPr>
              <a:t>&lt;</a:t>
            </a:r>
            <a:r>
              <a:rPr lang="en-US" sz="2400" dirty="0">
                <a:solidFill>
                  <a:srgbClr val="5491C9"/>
                </a:solidFill>
                <a:latin typeface="Lucida Console" panose="020B0609040504020204" pitchFamily="49" charset="0"/>
              </a:rPr>
              <a:t>Handle</a:t>
            </a:r>
            <a:r>
              <a:rPr lang="en-US" sz="2400" dirty="0">
                <a:latin typeface="Lucida Console" panose="020B0609040504020204" pitchFamily="49" charset="0"/>
              </a:rPr>
              <a:t>, </a:t>
            </a:r>
            <a:r>
              <a:rPr lang="en-US" sz="2400" dirty="0">
                <a:solidFill>
                  <a:srgbClr val="5491C9"/>
                </a:solidFill>
                <a:latin typeface="Lucida Console" panose="020B0609040504020204" pitchFamily="49" charset="0"/>
              </a:rPr>
              <a:t>Handle</a:t>
            </a:r>
            <a:r>
              <a:rPr lang="en-US" sz="2400" dirty="0">
                <a:latin typeface="Lucida Console" panose="020B0609040504020204" pitchFamily="49" charset="0"/>
              </a:rPr>
              <a:t>&gt;&gt;;</a:t>
            </a:r>
            <a:br>
              <a:rPr lang="en-US" sz="2400" dirty="0">
                <a:latin typeface="Lucida Console" panose="020B0609040504020204" pitchFamily="49" charset="0"/>
              </a:rPr>
            </a:b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auto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Lucida Console" panose="020B0609040504020204" pitchFamily="49" charset="0"/>
              </a:rPr>
              <a:t>result</a:t>
            </a:r>
            <a:r>
              <a:rPr lang="en-US" sz="2400" dirty="0">
                <a:latin typeface="Lucida Console" panose="020B0609040504020204" pitchFamily="49" charset="0"/>
              </a:rPr>
              <a:t> = std::</a:t>
            </a:r>
            <a:r>
              <a:rPr lang="en-US" sz="2400" dirty="0" err="1">
                <a:latin typeface="Lucida Console" panose="020B0609040504020204" pitchFamily="49" charset="0"/>
              </a:rPr>
              <a:t>transform_reduce</a:t>
            </a:r>
            <a:r>
              <a:rPr lang="en-US" sz="2400" dirty="0">
                <a:latin typeface="Lucida Console" panose="020B0609040504020204" pitchFamily="49" charset="0"/>
              </a:rPr>
              <a:t>(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std::</a:t>
            </a:r>
            <a:r>
              <a:rPr lang="en-US" sz="2400" dirty="0" err="1">
                <a:latin typeface="Lucida Console" panose="020B0609040504020204" pitchFamily="49" charset="0"/>
              </a:rPr>
              <a:t>execution_policy</a:t>
            </a:r>
            <a:r>
              <a:rPr lang="en-US" sz="2400" dirty="0">
                <a:latin typeface="Lucida Console" panose="020B0609040504020204" pitchFamily="49" charset="0"/>
              </a:rPr>
              <a:t>::</a:t>
            </a:r>
            <a:r>
              <a:rPr lang="en-US" sz="24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par_unseq</a:t>
            </a:r>
            <a:r>
              <a:rPr lang="en-US" sz="2400" dirty="0">
                <a:latin typeface="Lucida Console" panose="020B0609040504020204" pitchFamily="49" charset="0"/>
              </a:rPr>
              <a:t>,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std::begin(</a:t>
            </a:r>
            <a:r>
              <a:rPr lang="en-US" sz="24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broad_phase_outputs</a:t>
            </a:r>
            <a:r>
              <a:rPr lang="en-US" sz="2400" dirty="0">
                <a:latin typeface="Lucida Console" panose="020B0609040504020204" pitchFamily="49" charset="0"/>
              </a:rPr>
              <a:t>),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std::end(</a:t>
            </a:r>
            <a:r>
              <a:rPr lang="en-US" sz="24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broad_phase_outputs</a:t>
            </a:r>
            <a:r>
              <a:rPr lang="en-US" sz="2400" dirty="0">
                <a:latin typeface="Lucida Console" panose="020B0609040504020204" pitchFamily="49" charset="0"/>
              </a:rPr>
              <a:t>),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</a:t>
            </a:r>
            <a:r>
              <a:rPr lang="en-US" sz="2400" dirty="0" err="1">
                <a:solidFill>
                  <a:srgbClr val="5491C9"/>
                </a:solidFill>
                <a:latin typeface="Lucida Console" panose="020B0609040504020204" pitchFamily="49" charset="0"/>
              </a:rPr>
              <a:t>list_type</a:t>
            </a:r>
            <a:r>
              <a:rPr lang="en-US" sz="2400" dirty="0">
                <a:latin typeface="Lucida Console" panose="020B0609040504020204" pitchFamily="49" charset="0"/>
              </a:rPr>
              <a:t>{},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[](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auto</a:t>
            </a:r>
            <a:r>
              <a:rPr lang="en-US" sz="2400" dirty="0">
                <a:latin typeface="Lucida Console" panose="020B0609040504020204" pitchFamily="49" charset="0"/>
              </a:rPr>
              <a:t>&amp;&amp; </a:t>
            </a:r>
            <a:r>
              <a:rPr lang="en-US" sz="24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lhs</a:t>
            </a:r>
            <a:r>
              <a:rPr lang="en-US" sz="2400" dirty="0">
                <a:latin typeface="Lucida Console" panose="020B060904050402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auto</a:t>
            </a:r>
            <a:r>
              <a:rPr lang="en-US" sz="2400" dirty="0">
                <a:latin typeface="Lucida Console" panose="020B0609040504020204" pitchFamily="49" charset="0"/>
              </a:rPr>
              <a:t>&amp;&amp; </a:t>
            </a:r>
            <a:r>
              <a:rPr lang="en-US" sz="24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rhs</a:t>
            </a:r>
            <a:r>
              <a:rPr lang="en-US" sz="2400" dirty="0">
                <a:latin typeface="Lucida Console" panose="020B0609040504020204" pitchFamily="49" charset="0"/>
              </a:rPr>
              <a:t>) {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  </a:t>
            </a:r>
            <a:r>
              <a:rPr lang="en-US" sz="24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lhs</a:t>
            </a:r>
            <a:r>
              <a:rPr lang="en-US" sz="2400" dirty="0" err="1">
                <a:latin typeface="Lucida Console" panose="020B0609040504020204" pitchFamily="49" charset="0"/>
              </a:rPr>
              <a:t>.splice</a:t>
            </a:r>
            <a:r>
              <a:rPr lang="en-US" sz="2400" dirty="0">
                <a:latin typeface="Lucida Console" panose="020B0609040504020204" pitchFamily="49" charset="0"/>
              </a:rPr>
              <a:t>(std::end(</a:t>
            </a:r>
            <a:r>
              <a:rPr lang="en-US" sz="24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lhs</a:t>
            </a:r>
            <a:r>
              <a:rPr lang="en-US" sz="2400" dirty="0">
                <a:latin typeface="Lucida Console" panose="020B0609040504020204" pitchFamily="49" charset="0"/>
              </a:rPr>
              <a:t>), std::move(</a:t>
            </a:r>
            <a:r>
              <a:rPr lang="en-US" sz="24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rhs</a:t>
            </a:r>
            <a:r>
              <a:rPr lang="en-US" sz="2400" dirty="0">
                <a:latin typeface="Lucida Console" panose="020B0609040504020204" pitchFamily="49" charset="0"/>
              </a:rPr>
              <a:t>));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sz="2400" dirty="0"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lhs</a:t>
            </a:r>
            <a:r>
              <a:rPr lang="en-US" sz="2400" dirty="0">
                <a:latin typeface="Lucida Console" panose="020B0609040504020204" pitchFamily="49" charset="0"/>
              </a:rPr>
              <a:t>;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},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[](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auto</a:t>
            </a:r>
            <a:r>
              <a:rPr lang="en-US" sz="2400" dirty="0">
                <a:latin typeface="Lucida Console" panose="020B0609040504020204" pitchFamily="49" charset="0"/>
              </a:rPr>
              <a:t>&amp;&amp; </a:t>
            </a:r>
            <a:r>
              <a:rPr lang="en-US" sz="24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object_pair</a:t>
            </a:r>
            <a:r>
              <a:rPr lang="en-US" sz="2400" dirty="0">
                <a:latin typeface="Lucida Console" panose="020B0609040504020204" pitchFamily="49" charset="0"/>
              </a:rPr>
              <a:t>) {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sz="2400" dirty="0">
                <a:latin typeface="Lucida Console" panose="020B0609040504020204" pitchFamily="49" charset="0"/>
              </a:rPr>
              <a:t> colliding(</a:t>
            </a:r>
            <a:r>
              <a:rPr lang="en-US" sz="24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object_pair</a:t>
            </a:r>
            <a:r>
              <a:rPr lang="en-US" sz="2400" dirty="0">
                <a:latin typeface="Lucida Console" panose="020B0609040504020204" pitchFamily="49" charset="0"/>
              </a:rPr>
              <a:t>)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    ? </a:t>
            </a:r>
            <a:r>
              <a:rPr lang="en-US" sz="2400" dirty="0" err="1">
                <a:solidFill>
                  <a:srgbClr val="5491C9"/>
                </a:solidFill>
                <a:latin typeface="Lucida Console" panose="020B0609040504020204" pitchFamily="49" charset="0"/>
              </a:rPr>
              <a:t>list_type</a:t>
            </a:r>
            <a:r>
              <a:rPr lang="en-US" sz="2400" dirty="0">
                <a:latin typeface="Lucida Console" panose="020B0609040504020204" pitchFamily="49" charset="0"/>
              </a:rPr>
              <a:t>{ </a:t>
            </a:r>
            <a:r>
              <a:rPr lang="en-US" sz="24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object_pair</a:t>
            </a:r>
            <a:r>
              <a:rPr lang="en-US" sz="2400" dirty="0">
                <a:latin typeface="Lucida Console" panose="020B0609040504020204" pitchFamily="49" charset="0"/>
              </a:rPr>
              <a:t> }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    : </a:t>
            </a:r>
            <a:r>
              <a:rPr lang="en-US" sz="2400" dirty="0" err="1">
                <a:solidFill>
                  <a:srgbClr val="5491C9"/>
                </a:solidFill>
                <a:latin typeface="Lucida Console" panose="020B0609040504020204" pitchFamily="49" charset="0"/>
              </a:rPr>
              <a:t>list_type</a:t>
            </a:r>
            <a:r>
              <a:rPr lang="en-US" sz="2400" dirty="0">
                <a:latin typeface="Lucida Console" panose="020B0609040504020204" pitchFamily="49" charset="0"/>
              </a:rPr>
              <a:t>{};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  }</a:t>
            </a:r>
            <a:br>
              <a:rPr lang="en-US" sz="2400" dirty="0">
                <a:latin typeface="Lucida Console" panose="020B0609040504020204" pitchFamily="49" charset="0"/>
              </a:rPr>
            </a:br>
            <a:r>
              <a:rPr lang="en-US" sz="2400" dirty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634130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992B4D-EBD1-403E-8DD4-7E420047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Constraint Solver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426DF-5A3C-40F1-B653-468F16212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constexpr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auto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max_lambda</a:t>
            </a:r>
            <a:r>
              <a:rPr lang="en-US" sz="1600" dirty="0">
                <a:latin typeface="Lucida Console" panose="020B0609040504020204" pitchFamily="49" charset="0"/>
              </a:rPr>
              <a:t> = [](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auto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lhs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auto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rhs</a:t>
            </a:r>
            <a:r>
              <a:rPr lang="en-US" sz="1600" dirty="0">
                <a:latin typeface="Lucida Console" panose="020B0609040504020204" pitchFamily="49" charset="0"/>
              </a:rPr>
              <a:t>) {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sz="1600" dirty="0">
                <a:latin typeface="Lucida Console" panose="020B0609040504020204" pitchFamily="49" charset="0"/>
              </a:rPr>
              <a:t> std::max(</a:t>
            </a:r>
            <a:r>
              <a:rPr 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lhs</a:t>
            </a:r>
            <a:r>
              <a:rPr lang="en-US" sz="1600" dirty="0">
                <a:latin typeface="Lucida Console" panose="020B0609040504020204" pitchFamily="49" charset="0"/>
              </a:rPr>
              <a:t>, </a:t>
            </a:r>
            <a:r>
              <a:rPr 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rhs</a:t>
            </a:r>
            <a:r>
              <a:rPr lang="en-US" sz="1600" dirty="0">
                <a:latin typeface="Lucida Console" panose="020B0609040504020204" pitchFamily="49" charset="0"/>
              </a:rPr>
              <a:t>); };</a:t>
            </a:r>
            <a:br>
              <a:rPr lang="en-US" sz="1600" dirty="0">
                <a:latin typeface="Lucida Console" panose="020B0609040504020204" pitchFamily="49" charset="0"/>
              </a:rPr>
            </a:b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sz="1600" dirty="0">
                <a:latin typeface="Lucida Console" panose="020B060904050402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iter</a:t>
            </a:r>
            <a:r>
              <a:rPr lang="en-US" sz="1600" dirty="0">
                <a:latin typeface="Lucida Console" panose="020B0609040504020204" pitchFamily="49" charset="0"/>
              </a:rPr>
              <a:t> = 0; </a:t>
            </a:r>
            <a:r>
              <a:rPr 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iter</a:t>
            </a:r>
            <a:r>
              <a:rPr lang="en-US" sz="1600" dirty="0">
                <a:latin typeface="Lucida Console" panose="020B0609040504020204" pitchFamily="49" charset="0"/>
              </a:rPr>
              <a:t> &lt; </a:t>
            </a:r>
            <a:r>
              <a:rPr 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max_iter</a:t>
            </a:r>
            <a:r>
              <a:rPr lang="en-US" sz="1600" dirty="0">
                <a:latin typeface="Lucida Console" panose="020B0609040504020204" pitchFamily="49" charset="0"/>
              </a:rPr>
              <a:t>; ++</a:t>
            </a:r>
            <a:r>
              <a:rPr 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iter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auto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max</a:t>
            </a:r>
            <a:r>
              <a:rPr lang="en-US" sz="1600" dirty="0">
                <a:latin typeface="Lucida Console" panose="020B0609040504020204" pitchFamily="49" charset="0"/>
              </a:rPr>
              <a:t> = std::</a:t>
            </a:r>
            <a:r>
              <a:rPr lang="en-US" sz="1600" dirty="0" err="1">
                <a:latin typeface="Lucida Console" panose="020B0609040504020204" pitchFamily="49" charset="0"/>
              </a:rPr>
              <a:t>transform_reduce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std::begin(</a:t>
            </a:r>
            <a:r>
              <a:rPr 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constraint_groups</a:t>
            </a:r>
            <a:r>
              <a:rPr lang="en-US" sz="1600" dirty="0">
                <a:latin typeface="Lucida Console" panose="020B0609040504020204" pitchFamily="49" charset="0"/>
              </a:rPr>
              <a:t>),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std::end(</a:t>
            </a:r>
            <a:r>
              <a:rPr 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constraint_groups</a:t>
            </a:r>
            <a:r>
              <a:rPr lang="en-US" sz="1600" dirty="0">
                <a:latin typeface="Lucida Console" panose="020B0609040504020204" pitchFamily="49" charset="0"/>
              </a:rPr>
              <a:t>),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0.0f,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</a:t>
            </a:r>
            <a:r>
              <a:rPr 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max_lambda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[](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const</a:t>
            </a:r>
            <a:r>
              <a:rPr lang="en-US" sz="1600" dirty="0"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auto</a:t>
            </a:r>
            <a:r>
              <a:rPr lang="en-US" sz="1600" dirty="0">
                <a:latin typeface="Lucida Console" panose="020B060904050402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group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 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sz="1600" dirty="0">
                <a:latin typeface="Lucida Console" panose="020B0609040504020204" pitchFamily="49" charset="0"/>
              </a:rPr>
              <a:t> std::</a:t>
            </a:r>
            <a:r>
              <a:rPr lang="en-US" sz="1600" dirty="0" err="1">
                <a:latin typeface="Lucida Console" panose="020B0609040504020204" pitchFamily="49" charset="0"/>
              </a:rPr>
              <a:t>transform_reduce</a:t>
            </a:r>
            <a:r>
              <a:rPr lang="en-US" sz="1600" dirty="0">
                <a:latin typeface="Lucida Console" panose="020B0609040504020204" pitchFamily="49" charset="0"/>
              </a:rPr>
              <a:t>(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    std::execution::</a:t>
            </a:r>
            <a:r>
              <a:rPr 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par_unseq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    std::begin(</a:t>
            </a:r>
            <a:r>
              <a:rPr 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group</a:t>
            </a:r>
            <a:r>
              <a:rPr lang="en-US" sz="1600" dirty="0">
                <a:latin typeface="Lucida Console" panose="020B0609040504020204" pitchFamily="49" charset="0"/>
              </a:rPr>
              <a:t>),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    std::end(</a:t>
            </a:r>
            <a:r>
              <a:rPr 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group</a:t>
            </a:r>
            <a:r>
              <a:rPr lang="en-US" sz="1600" dirty="0">
                <a:latin typeface="Lucida Console" panose="020B0609040504020204" pitchFamily="49" charset="0"/>
              </a:rPr>
              <a:t>),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    0.0f,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    </a:t>
            </a:r>
            <a:r>
              <a:rPr 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max_lambda</a:t>
            </a:r>
            <a:r>
              <a:rPr lang="en-US" sz="1600" dirty="0">
                <a:latin typeface="Lucida Console" panose="020B0609040504020204" pitchFamily="49" charset="0"/>
              </a:rPr>
              <a:t>,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    [](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auto</a:t>
            </a:r>
            <a:r>
              <a:rPr lang="en-US" sz="1600" dirty="0">
                <a:latin typeface="Lucida Console" panose="020B060904050402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constraint</a:t>
            </a:r>
            <a:r>
              <a:rPr lang="en-US" sz="1600" dirty="0">
                <a:latin typeface="Lucida Console" panose="020B0609040504020204" pitchFamily="49" charset="0"/>
              </a:rPr>
              <a:t>) {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     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sz="1600" dirty="0">
                <a:latin typeface="Lucida Console" panose="020B0609040504020204" pitchFamily="49" charset="0"/>
              </a:rPr>
              <a:t> solve(</a:t>
            </a:r>
            <a:r>
              <a:rPr 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constraint</a:t>
            </a:r>
            <a:r>
              <a:rPr lang="en-US" sz="1600" dirty="0">
                <a:latin typeface="Lucida Console" panose="020B0609040504020204" pitchFamily="49" charset="0"/>
              </a:rPr>
              <a:t>);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    }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  );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  }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);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sz="1600" dirty="0">
                <a:latin typeface="Lucida Console" panose="020B0609040504020204" pitchFamily="49" charset="0"/>
              </a:rPr>
              <a:t> (</a:t>
            </a:r>
            <a:r>
              <a:rPr lang="en-US" sz="1600" dirty="0">
                <a:solidFill>
                  <a:srgbClr val="808080"/>
                </a:solidFill>
                <a:latin typeface="Lucida Console" panose="020B0609040504020204" pitchFamily="49" charset="0"/>
              </a:rPr>
              <a:t>max</a:t>
            </a:r>
            <a:r>
              <a:rPr lang="en-US" sz="1600" dirty="0">
                <a:latin typeface="Lucida Console" panose="020B0609040504020204" pitchFamily="49" charset="0"/>
              </a:rPr>
              <a:t> &lt; </a:t>
            </a:r>
            <a:r>
              <a:rPr lang="en-US" sz="1600" dirty="0" err="1">
                <a:solidFill>
                  <a:srgbClr val="808080"/>
                </a:solidFill>
                <a:latin typeface="Lucida Console" panose="020B0609040504020204" pitchFamily="49" charset="0"/>
              </a:rPr>
              <a:t>tol</a:t>
            </a:r>
            <a:r>
              <a:rPr lang="en-US" sz="1600" dirty="0">
                <a:latin typeface="Lucida Console" panose="020B060904050402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break</a:t>
            </a:r>
            <a:r>
              <a:rPr lang="en-US" sz="1600" dirty="0">
                <a:latin typeface="Lucida Console" panose="020B0609040504020204" pitchFamily="49" charset="0"/>
              </a:rPr>
              <a:t>;</a:t>
            </a:r>
            <a:br>
              <a:rPr lang="en-US" sz="1600" dirty="0">
                <a:latin typeface="Lucida Console" panose="020B0609040504020204" pitchFamily="49" charset="0"/>
              </a:rPr>
            </a:br>
            <a:r>
              <a:rPr lang="en-US" sz="16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0095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2B8A-CB6A-43EF-BCFF-4E815031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5893F-187B-49A9-AE78-A7CC9F18C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-457200"/>
            <a:r>
              <a:rPr lang="en-US" sz="4400" dirty="0">
                <a:latin typeface="+mj-lt"/>
              </a:rPr>
              <a:t>Less to implement</a:t>
            </a:r>
          </a:p>
          <a:p>
            <a:pPr indent="-457200"/>
            <a:r>
              <a:rPr lang="en-US" sz="4400" dirty="0">
                <a:latin typeface="+mj-lt"/>
              </a:rPr>
              <a:t>Good for prototyping</a:t>
            </a:r>
          </a:p>
          <a:p>
            <a:pPr indent="-457200"/>
            <a:r>
              <a:rPr lang="en-US" sz="4400" dirty="0">
                <a:latin typeface="+mj-lt"/>
              </a:rPr>
              <a:t>Portable with target support</a:t>
            </a:r>
          </a:p>
          <a:p>
            <a:pPr indent="-457200"/>
            <a:r>
              <a:rPr lang="en-US" sz="4400" dirty="0">
                <a:latin typeface="+mj-lt"/>
              </a:rPr>
              <a:t>Some abstraction overhead</a:t>
            </a:r>
          </a:p>
          <a:p>
            <a:pPr indent="-457200"/>
            <a:r>
              <a:rPr lang="en-US" sz="4400" dirty="0">
                <a:latin typeface="+mj-lt"/>
              </a:rPr>
              <a:t>Tune later with own scheduler</a:t>
            </a:r>
          </a:p>
        </p:txBody>
      </p:sp>
    </p:spTree>
    <p:extLst>
      <p:ext uri="{BB962C8B-B14F-4D97-AF65-F5344CB8AC3E}">
        <p14:creationId xmlns:p14="http://schemas.microsoft.com/office/powerpoint/2010/main" val="204652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BC6BF-3607-4737-A012-EEEE1DD5E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04861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39EB27E-176A-45DF-A9B9-E14D3A70BC91}"/>
              </a:ext>
            </a:extLst>
          </p:cNvPr>
          <p:cNvSpPr/>
          <p:nvPr/>
        </p:nvSpPr>
        <p:spPr>
          <a:xfrm>
            <a:off x="4953000" y="228600"/>
            <a:ext cx="2286000" cy="228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 up of an engine&#10;&#10;Description automatically generated">
            <a:extLst>
              <a:ext uri="{FF2B5EF4-FFF2-40B4-BE49-F238E27FC236}">
                <a16:creationId xmlns:a16="http://schemas.microsoft.com/office/drawing/2014/main" id="{1F412817-4004-484D-957B-3B00DC9DF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307" y="457200"/>
            <a:ext cx="1893386" cy="1828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C444C53-84E4-469C-95EA-E54E4D8B9997}"/>
              </a:ext>
            </a:extLst>
          </p:cNvPr>
          <p:cNvGrpSpPr/>
          <p:nvPr/>
        </p:nvGrpSpPr>
        <p:grpSpPr>
          <a:xfrm>
            <a:off x="609600" y="3429000"/>
            <a:ext cx="3200400" cy="2286000"/>
            <a:chOff x="609600" y="3429000"/>
            <a:chExt cx="3200400" cy="2286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ECAA17-F0E3-440D-BB18-75362F9DC4F7}"/>
                </a:ext>
              </a:extLst>
            </p:cNvPr>
            <p:cNvSpPr/>
            <p:nvPr/>
          </p:nvSpPr>
          <p:spPr>
            <a:xfrm>
              <a:off x="609600" y="3429000"/>
              <a:ext cx="3200400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 close up of a sign&#10;&#10;Description automatically generated">
              <a:extLst>
                <a:ext uri="{FF2B5EF4-FFF2-40B4-BE49-F238E27FC236}">
                  <a16:creationId xmlns:a16="http://schemas.microsoft.com/office/drawing/2014/main" id="{671BF282-C6D1-4E66-A911-8CE17B662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000500"/>
              <a:ext cx="2743200" cy="1143000"/>
            </a:xfrm>
            <a:prstGeom prst="rect">
              <a:avLst/>
            </a:prstGeom>
          </p:spPr>
        </p:pic>
      </p:grp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6201DEB-69D9-4A2F-AF4D-759882B6D7C3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 rot="5400000">
            <a:off x="3695700" y="1028700"/>
            <a:ext cx="914400" cy="3886200"/>
          </a:xfrm>
          <a:prstGeom prst="bentConnector3">
            <a:avLst/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A2065B52-5B41-44B1-9759-8344FB7997DE}"/>
              </a:ext>
            </a:extLst>
          </p:cNvPr>
          <p:cNvGrpSpPr/>
          <p:nvPr/>
        </p:nvGrpSpPr>
        <p:grpSpPr>
          <a:xfrm>
            <a:off x="4495800" y="3429000"/>
            <a:ext cx="3200400" cy="2286000"/>
            <a:chOff x="4495800" y="3429000"/>
            <a:chExt cx="3200400" cy="2286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1AB8112-CA11-4D0C-B788-7A275A62F1F7}"/>
                </a:ext>
              </a:extLst>
            </p:cNvPr>
            <p:cNvSpPr/>
            <p:nvPr/>
          </p:nvSpPr>
          <p:spPr>
            <a:xfrm>
              <a:off x="4495800" y="3429000"/>
              <a:ext cx="3200400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Picture 8" descr="A picture containing cup&#10;&#10;Description automatically generated">
              <a:extLst>
                <a:ext uri="{FF2B5EF4-FFF2-40B4-BE49-F238E27FC236}">
                  <a16:creationId xmlns:a16="http://schemas.microsoft.com/office/drawing/2014/main" id="{2265E4DD-8CDD-43A9-972A-F0AA91E77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4400" y="4044462"/>
              <a:ext cx="2743200" cy="1055077"/>
            </a:xfrm>
            <a:prstGeom prst="rect">
              <a:avLst/>
            </a:prstGeom>
          </p:spPr>
        </p:pic>
      </p:grp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4CDFC4DE-099B-4E52-BC91-9B2EA45262D9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rot="5400000">
            <a:off x="5638800" y="2971800"/>
            <a:ext cx="914400" cy="12700"/>
          </a:xfrm>
          <a:prstGeom prst="bentConnector3">
            <a:avLst>
              <a:gd name="adj1" fmla="val 50000"/>
            </a:avLst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4FB78E-E47C-4087-91C2-A51FCBE184C3}"/>
              </a:ext>
            </a:extLst>
          </p:cNvPr>
          <p:cNvGrpSpPr/>
          <p:nvPr/>
        </p:nvGrpSpPr>
        <p:grpSpPr>
          <a:xfrm>
            <a:off x="8382000" y="3429000"/>
            <a:ext cx="3200400" cy="2286000"/>
            <a:chOff x="8382000" y="3429000"/>
            <a:chExt cx="3200400" cy="2286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1184F16-88AA-4A82-AADC-056FCCAF0E1D}"/>
                </a:ext>
              </a:extLst>
            </p:cNvPr>
            <p:cNvSpPr/>
            <p:nvPr/>
          </p:nvSpPr>
          <p:spPr>
            <a:xfrm>
              <a:off x="8382000" y="3429000"/>
              <a:ext cx="3200400" cy="228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3A5A56E-27F1-4F3C-99F7-ECEA2A97FD4A}"/>
                </a:ext>
              </a:extLst>
            </p:cNvPr>
            <p:cNvGrpSpPr/>
            <p:nvPr/>
          </p:nvGrpSpPr>
          <p:grpSpPr>
            <a:xfrm>
              <a:off x="9067800" y="3657600"/>
              <a:ext cx="1828800" cy="1828800"/>
              <a:chOff x="9067800" y="3657600"/>
              <a:chExt cx="1828800" cy="18288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28C7AB1-5A37-4A39-B2F2-8809BC2DAAE2}"/>
                  </a:ext>
                </a:extLst>
              </p:cNvPr>
              <p:cNvSpPr/>
              <p:nvPr/>
            </p:nvSpPr>
            <p:spPr>
              <a:xfrm>
                <a:off x="9067800" y="4572000"/>
                <a:ext cx="914400" cy="914400"/>
              </a:xfrm>
              <a:prstGeom prst="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134602C-B5C5-434D-81DF-45D03F9CB5A2}"/>
                  </a:ext>
                </a:extLst>
              </p:cNvPr>
              <p:cNvSpPr/>
              <p:nvPr/>
            </p:nvSpPr>
            <p:spPr>
              <a:xfrm>
                <a:off x="9982200" y="4572000"/>
                <a:ext cx="914400" cy="914400"/>
              </a:xfrm>
              <a:prstGeom prst="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723C6A3-C720-4515-A327-CFBE6DDE2BBF}"/>
                  </a:ext>
                </a:extLst>
              </p:cNvPr>
              <p:cNvSpPr/>
              <p:nvPr/>
            </p:nvSpPr>
            <p:spPr>
              <a:xfrm>
                <a:off x="9525000" y="3657600"/>
                <a:ext cx="914400" cy="914400"/>
              </a:xfrm>
              <a:prstGeom prst="rect">
                <a:avLst/>
              </a:prstGeom>
              <a:noFill/>
              <a:ln w="508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3890EA2-1627-426A-98BE-98291C3EFC67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rot="16200000" flipH="1">
            <a:off x="7581900" y="1028700"/>
            <a:ext cx="914400" cy="3886200"/>
          </a:xfrm>
          <a:prstGeom prst="bentConnector3">
            <a:avLst>
              <a:gd name="adj1" fmla="val 50000"/>
            </a:avLst>
          </a:prstGeom>
          <a:ln w="1016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C461B50-5E6D-477F-88ED-ED425F032418}"/>
              </a:ext>
            </a:extLst>
          </p:cNvPr>
          <p:cNvGrpSpPr/>
          <p:nvPr/>
        </p:nvGrpSpPr>
        <p:grpSpPr>
          <a:xfrm>
            <a:off x="5181600" y="5710048"/>
            <a:ext cx="1828800" cy="690752"/>
            <a:chOff x="5181600" y="5710048"/>
            <a:chExt cx="1828800" cy="69075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B426D3E5-5975-43AD-8E69-ADB7B26573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6975" y="5710048"/>
              <a:ext cx="583425" cy="685800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929B9CD-019D-4591-8CA3-E01DE4FEC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4288" y="5715000"/>
              <a:ext cx="583425" cy="685800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A37415CF-102F-4625-9E89-C3F20B773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1600" y="5715000"/>
              <a:ext cx="583425" cy="685800"/>
            </a:xfrm>
            <a:prstGeom prst="rect">
              <a:avLst/>
            </a:prstGeom>
          </p:spPr>
        </p:pic>
      </p:grpSp>
      <p:pic>
        <p:nvPicPr>
          <p:cNvPr id="48" name="Picture 47">
            <a:extLst>
              <a:ext uri="{FF2B5EF4-FFF2-40B4-BE49-F238E27FC236}">
                <a16:creationId xmlns:a16="http://schemas.microsoft.com/office/drawing/2014/main" id="{7AAA41A8-F1D9-48A5-AB64-1B78F6CEE0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8087" y="5715000"/>
            <a:ext cx="583425" cy="6858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4E1437A2-7A1B-430B-9850-A1202E6D36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488" y="5715000"/>
            <a:ext cx="583425" cy="6858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0CB7844-94FC-47DF-A468-957E2CC83044}"/>
              </a:ext>
            </a:extLst>
          </p:cNvPr>
          <p:cNvGrpSpPr/>
          <p:nvPr/>
        </p:nvGrpSpPr>
        <p:grpSpPr>
          <a:xfrm>
            <a:off x="9067800" y="5710048"/>
            <a:ext cx="1828800" cy="690752"/>
            <a:chOff x="9067800" y="5710048"/>
            <a:chExt cx="1828800" cy="69075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8DC09E3D-C39D-4391-A1BC-BCE83C394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13175" y="5710048"/>
              <a:ext cx="583425" cy="685800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D0BE3925-2958-426C-9C76-3D75E705D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67800" y="5715000"/>
              <a:ext cx="583425" cy="685800"/>
            </a:xfrm>
            <a:prstGeom prst="rect">
              <a:avLst/>
            </a:prstGeom>
          </p:spPr>
        </p:pic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39EB9270-5388-40E2-B919-8C949942F51B}"/>
              </a:ext>
            </a:extLst>
          </p:cNvPr>
          <p:cNvSpPr/>
          <p:nvPr/>
        </p:nvSpPr>
        <p:spPr>
          <a:xfrm>
            <a:off x="8382000" y="3435350"/>
            <a:ext cx="3200400" cy="3200400"/>
          </a:xfrm>
          <a:prstGeom prst="rect">
            <a:avLst/>
          </a:prstGeom>
          <a:noFill/>
          <a:ln w="1016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74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35F31E-2449-4F5A-8F51-75C0C27AB518}"/>
              </a:ext>
            </a:extLst>
          </p:cNvPr>
          <p:cNvSpPr txBox="1"/>
          <p:nvPr/>
        </p:nvSpPr>
        <p:spPr>
          <a:xfrm>
            <a:off x="1430586" y="2870538"/>
            <a:ext cx="42290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std::reduce</a:t>
            </a:r>
          </a:p>
          <a:p>
            <a:r>
              <a:rPr lang="en-US" dirty="0">
                <a:latin typeface="Lucida Console" panose="020B0609040504020204" pitchFamily="49" charset="0"/>
              </a:rPr>
              <a:t>std::</a:t>
            </a:r>
            <a:r>
              <a:rPr lang="en-US" dirty="0" err="1">
                <a:latin typeface="Lucida Console" panose="020B0609040504020204" pitchFamily="49" charset="0"/>
              </a:rPr>
              <a:t>inclusive_scan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std::</a:t>
            </a:r>
            <a:r>
              <a:rPr lang="en-US" dirty="0" err="1">
                <a:latin typeface="Lucida Console" panose="020B0609040504020204" pitchFamily="49" charset="0"/>
              </a:rPr>
              <a:t>exclusive_scan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std::</a:t>
            </a:r>
            <a:r>
              <a:rPr lang="en-US" dirty="0" err="1">
                <a:latin typeface="Lucida Console" panose="020B0609040504020204" pitchFamily="49" charset="0"/>
              </a:rPr>
              <a:t>transform_reduce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std::</a:t>
            </a:r>
            <a:r>
              <a:rPr lang="en-US" dirty="0" err="1">
                <a:latin typeface="Lucida Console" panose="020B0609040504020204" pitchFamily="49" charset="0"/>
              </a:rPr>
              <a:t>transform_inclusive_scan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std::</a:t>
            </a:r>
            <a:r>
              <a:rPr lang="en-US" dirty="0" err="1">
                <a:latin typeface="Lucida Console" panose="020B0609040504020204" pitchFamily="49" charset="0"/>
              </a:rPr>
              <a:t>transform_exclusive_scan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std::</a:t>
            </a:r>
            <a:r>
              <a:rPr lang="en-US" dirty="0" err="1">
                <a:latin typeface="Lucida Console" panose="020B0609040504020204" pitchFamily="49" charset="0"/>
              </a:rPr>
              <a:t>for_each_n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E4CCF-E70F-47E9-B56D-123ACB15B70F}"/>
              </a:ext>
            </a:extLst>
          </p:cNvPr>
          <p:cNvSpPr txBox="1"/>
          <p:nvPr/>
        </p:nvSpPr>
        <p:spPr>
          <a:xfrm>
            <a:off x="2445607" y="1956138"/>
            <a:ext cx="2199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Algorithms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FB827F-206C-4FE1-9095-C081E78B4620}"/>
              </a:ext>
            </a:extLst>
          </p:cNvPr>
          <p:cNvSpPr txBox="1"/>
          <p:nvPr/>
        </p:nvSpPr>
        <p:spPr>
          <a:xfrm>
            <a:off x="7090215" y="2870538"/>
            <a:ext cx="3671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std::execution::seq</a:t>
            </a:r>
          </a:p>
          <a:p>
            <a:r>
              <a:rPr lang="en-US" dirty="0">
                <a:latin typeface="Lucida Console" panose="020B0609040504020204" pitchFamily="49" charset="0"/>
              </a:rPr>
              <a:t>std::execution::par</a:t>
            </a:r>
          </a:p>
          <a:p>
            <a:r>
              <a:rPr lang="en-US" dirty="0">
                <a:latin typeface="Lucida Console" panose="020B0609040504020204" pitchFamily="49" charset="0"/>
              </a:rPr>
              <a:t>std::execution::</a:t>
            </a:r>
            <a:r>
              <a:rPr lang="en-US" dirty="0" err="1">
                <a:latin typeface="Lucida Console" panose="020B0609040504020204" pitchFamily="49" charset="0"/>
              </a:rPr>
              <a:t>par_unseq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AB9093-D853-48E2-A50D-9F7A5B606D00}"/>
              </a:ext>
            </a:extLst>
          </p:cNvPr>
          <p:cNvSpPr txBox="1"/>
          <p:nvPr/>
        </p:nvSpPr>
        <p:spPr>
          <a:xfrm>
            <a:off x="7191237" y="1956138"/>
            <a:ext cx="3469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j-lt"/>
              </a:rPr>
              <a:t>Execution Policies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4959F3-5503-4654-9317-33B4C75A4E00}"/>
              </a:ext>
            </a:extLst>
          </p:cNvPr>
          <p:cNvSpPr txBox="1"/>
          <p:nvPr/>
        </p:nvSpPr>
        <p:spPr>
          <a:xfrm>
            <a:off x="7090215" y="2870538"/>
            <a:ext cx="3671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std::execution::seq</a:t>
            </a:r>
          </a:p>
          <a:p>
            <a:r>
              <a:rPr lang="en-US" dirty="0">
                <a:latin typeface="Lucida Console" panose="020B0609040504020204" pitchFamily="49" charset="0"/>
              </a:rPr>
              <a:t>std::execution::par</a:t>
            </a:r>
          </a:p>
          <a:p>
            <a:r>
              <a:rPr lang="en-US" dirty="0">
                <a:latin typeface="Lucida Console" panose="020B0609040504020204" pitchFamily="49" charset="0"/>
              </a:rPr>
              <a:t>std::execution::</a:t>
            </a:r>
            <a:r>
              <a:rPr lang="en-US" dirty="0" err="1">
                <a:latin typeface="Lucida Console" panose="020B0609040504020204" pitchFamily="49" charset="0"/>
              </a:rPr>
              <a:t>par_unseq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Lucida Console" panose="020B0609040504020204" pitchFamily="49" charset="0"/>
              </a:rPr>
              <a:t>std::execution::</a:t>
            </a:r>
            <a:r>
              <a:rPr lang="en-US" dirty="0" err="1">
                <a:solidFill>
                  <a:schemeClr val="accent6"/>
                </a:solidFill>
                <a:latin typeface="Lucida Console" panose="020B0609040504020204" pitchFamily="49" charset="0"/>
              </a:rPr>
              <a:t>unseq</a:t>
            </a:r>
            <a:endParaRPr lang="en-US" dirty="0">
              <a:solidFill>
                <a:schemeClr val="accent6"/>
              </a:solidFill>
              <a:latin typeface="Lucida Console" panose="020B060904050402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96C93-6D0B-4A44-8DAA-DC5AB377D05A}"/>
              </a:ext>
            </a:extLst>
          </p:cNvPr>
          <p:cNvSpPr txBox="1"/>
          <p:nvPr/>
        </p:nvSpPr>
        <p:spPr>
          <a:xfrm>
            <a:off x="7090215" y="2870538"/>
            <a:ext cx="3671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std::execution::seq</a:t>
            </a:r>
          </a:p>
          <a:p>
            <a:r>
              <a:rPr lang="en-US" dirty="0">
                <a:latin typeface="Lucida Console" panose="020B0609040504020204" pitchFamily="49" charset="0"/>
              </a:rPr>
              <a:t>std::execution::par</a:t>
            </a: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std::execution::par_unseq</a:t>
            </a:r>
          </a:p>
          <a:p>
            <a:r>
              <a:rPr lang="en-US" dirty="0">
                <a:latin typeface="Lucida Console" panose="020B0609040504020204" pitchFamily="49" charset="0"/>
              </a:rPr>
              <a:t>std::execution::</a:t>
            </a:r>
            <a:r>
              <a:rPr lang="en-US" dirty="0" err="1">
                <a:latin typeface="Lucida Console" panose="020B0609040504020204" pitchFamily="49" charset="0"/>
              </a:rPr>
              <a:t>unseq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7EC1B8-210B-48D0-87D9-794B75B92432}"/>
              </a:ext>
            </a:extLst>
          </p:cNvPr>
          <p:cNvSpPr txBox="1"/>
          <p:nvPr/>
        </p:nvSpPr>
        <p:spPr>
          <a:xfrm>
            <a:off x="1430586" y="2870538"/>
            <a:ext cx="42290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std::reduce</a:t>
            </a:r>
          </a:p>
          <a:p>
            <a:r>
              <a:rPr lang="en-US" dirty="0">
                <a:latin typeface="Lucida Console" panose="020B0609040504020204" pitchFamily="49" charset="0"/>
              </a:rPr>
              <a:t>std::</a:t>
            </a:r>
            <a:r>
              <a:rPr lang="en-US" dirty="0" err="1">
                <a:latin typeface="Lucida Console" panose="020B0609040504020204" pitchFamily="49" charset="0"/>
              </a:rPr>
              <a:t>inclusive_scan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std::</a:t>
            </a:r>
            <a:r>
              <a:rPr lang="en-US" dirty="0" err="1">
                <a:latin typeface="Lucida Console" panose="020B0609040504020204" pitchFamily="49" charset="0"/>
              </a:rPr>
              <a:t>exclusive_scan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Lucida Console" panose="020B0609040504020204" pitchFamily="49" charset="0"/>
              </a:rPr>
              <a:t>std::</a:t>
            </a:r>
            <a:r>
              <a:rPr lang="en-US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transform_reduce</a:t>
            </a:r>
            <a:endParaRPr lang="en-US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std::</a:t>
            </a:r>
            <a:r>
              <a:rPr lang="en-US" dirty="0" err="1">
                <a:latin typeface="Lucida Console" panose="020B0609040504020204" pitchFamily="49" charset="0"/>
              </a:rPr>
              <a:t>transform_inclusive_scan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std::</a:t>
            </a:r>
            <a:r>
              <a:rPr lang="en-US" dirty="0" err="1">
                <a:latin typeface="Lucida Console" panose="020B0609040504020204" pitchFamily="49" charset="0"/>
              </a:rPr>
              <a:t>transform_exclusive_scan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std::</a:t>
            </a:r>
            <a:r>
              <a:rPr lang="en-US" dirty="0" err="1">
                <a:latin typeface="Lucida Console" panose="020B0609040504020204" pitchFamily="49" charset="0"/>
              </a:rPr>
              <a:t>for_each_n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74A95-FB91-4E8B-9F92-7088D21B261D}"/>
              </a:ext>
            </a:extLst>
          </p:cNvPr>
          <p:cNvSpPr txBox="1"/>
          <p:nvPr/>
        </p:nvSpPr>
        <p:spPr>
          <a:xfrm>
            <a:off x="7090215" y="2870538"/>
            <a:ext cx="36711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std::execution::seq</a:t>
            </a:r>
          </a:p>
          <a:p>
            <a:r>
              <a:rPr lang="en-US" dirty="0">
                <a:latin typeface="Lucida Console" panose="020B0609040504020204" pitchFamily="49" charset="0"/>
              </a:rPr>
              <a:t>std::execution::par</a:t>
            </a:r>
          </a:p>
          <a:p>
            <a:r>
              <a:rPr lang="en-US" dirty="0">
                <a:latin typeface="Lucida Console" panose="020B0609040504020204" pitchFamily="49" charset="0"/>
              </a:rPr>
              <a:t>std::execution::</a:t>
            </a:r>
            <a:r>
              <a:rPr lang="en-US" dirty="0" err="1">
                <a:latin typeface="Lucida Console" panose="020B0609040504020204" pitchFamily="49" charset="0"/>
              </a:rPr>
              <a:t>par_unseq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std::execution::</a:t>
            </a:r>
            <a:r>
              <a:rPr lang="en-US" dirty="0" err="1">
                <a:latin typeface="Lucida Console" panose="020B0609040504020204" pitchFamily="49" charset="0"/>
              </a:rPr>
              <a:t>unseq</a:t>
            </a:r>
            <a:endParaRPr lang="en-US" dirty="0">
              <a:latin typeface="Lucida Console" panose="020B0609040504020204" pitchFamily="49" charset="0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73C84B3C-0E4C-4C1F-8C2C-5CF9D3B2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C++17 Parallel Algorithms</a:t>
            </a:r>
          </a:p>
        </p:txBody>
      </p:sp>
    </p:spTree>
    <p:extLst>
      <p:ext uri="{BB962C8B-B14F-4D97-AF65-F5344CB8AC3E}">
        <p14:creationId xmlns:p14="http://schemas.microsoft.com/office/powerpoint/2010/main" val="126223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5" grpId="0"/>
      <p:bldP spid="2" grpId="0"/>
      <p:bldP spid="2" grpId="1"/>
      <p:bldP spid="6" grpId="0"/>
      <p:bldP spid="12" grpId="0"/>
      <p:bldP spid="12" grpId="1"/>
      <p:bldP spid="13" grpId="0"/>
      <p:bldP spid="14" grpId="0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D601A7CF-33F2-4661-993F-5BFCD78A11C9}"/>
              </a:ext>
            </a:extLst>
          </p:cNvPr>
          <p:cNvSpPr txBox="1"/>
          <p:nvPr/>
        </p:nvSpPr>
        <p:spPr>
          <a:xfrm>
            <a:off x="3086202" y="149423"/>
            <a:ext cx="60195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Lucida Console" panose="020B0609040504020204" pitchFamily="49" charset="0"/>
              </a:rPr>
              <a:t>std::transform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12D3B6-D4CD-48B0-AC4C-177E304B1D99}"/>
              </a:ext>
            </a:extLst>
          </p:cNvPr>
          <p:cNvGrpSpPr/>
          <p:nvPr/>
        </p:nvGrpSpPr>
        <p:grpSpPr>
          <a:xfrm>
            <a:off x="541866" y="1222176"/>
            <a:ext cx="11108269" cy="914400"/>
            <a:chOff x="541866" y="1222176"/>
            <a:chExt cx="11108269" cy="91440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BCD045F-C394-4786-8F44-97A51ACAE818}"/>
                </a:ext>
              </a:extLst>
            </p:cNvPr>
            <p:cNvGrpSpPr/>
            <p:nvPr/>
          </p:nvGrpSpPr>
          <p:grpSpPr>
            <a:xfrm>
              <a:off x="541866" y="1222176"/>
              <a:ext cx="914400" cy="914400"/>
              <a:chOff x="821267" y="1727478"/>
              <a:chExt cx="914400" cy="914400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BE14996-0212-4B8E-B6D0-5F38A17A211C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8DB6E27-F2ED-4F78-839E-AA888BC60936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402BA22-B7C5-4C07-9596-7674F3845EC3}"/>
                </a:ext>
              </a:extLst>
            </p:cNvPr>
            <p:cNvGrpSpPr/>
            <p:nvPr/>
          </p:nvGrpSpPr>
          <p:grpSpPr>
            <a:xfrm>
              <a:off x="1998133" y="1222176"/>
              <a:ext cx="914400" cy="914400"/>
              <a:chOff x="821267" y="1727478"/>
              <a:chExt cx="914400" cy="914400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4F7C1A8-B6B6-46E0-8731-66AF1444B83A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B8F6E08E-9CF9-4476-94AD-E4206FD0ECC8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996BB079-9191-4BBE-A9FB-63437673F5B4}"/>
                </a:ext>
              </a:extLst>
            </p:cNvPr>
            <p:cNvGrpSpPr/>
            <p:nvPr/>
          </p:nvGrpSpPr>
          <p:grpSpPr>
            <a:xfrm>
              <a:off x="3454400" y="1222176"/>
              <a:ext cx="914400" cy="914400"/>
              <a:chOff x="821267" y="1727478"/>
              <a:chExt cx="914400" cy="914400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78041320-F764-4D92-BAA3-3834835C7118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6EE56A3-6C9A-43BA-A1EC-C3611A96A1FF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10E61895-C274-4F79-B7C2-B00B447EF51C}"/>
                </a:ext>
              </a:extLst>
            </p:cNvPr>
            <p:cNvGrpSpPr/>
            <p:nvPr/>
          </p:nvGrpSpPr>
          <p:grpSpPr>
            <a:xfrm>
              <a:off x="4910667" y="1222176"/>
              <a:ext cx="914400" cy="914400"/>
              <a:chOff x="821267" y="1727478"/>
              <a:chExt cx="914400" cy="914400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DB064AE-F885-4EE7-A8C4-81702E44ECAA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212CD40-6194-47C8-862F-EBAAA5F39117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B8EA9E3F-C374-483B-851D-0F8194F0997C}"/>
                </a:ext>
              </a:extLst>
            </p:cNvPr>
            <p:cNvGrpSpPr/>
            <p:nvPr/>
          </p:nvGrpSpPr>
          <p:grpSpPr>
            <a:xfrm>
              <a:off x="6366934" y="1222176"/>
              <a:ext cx="914400" cy="914400"/>
              <a:chOff x="821267" y="1727478"/>
              <a:chExt cx="914400" cy="91440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7B8AB2FC-4B70-4BE7-84F1-0CBA4160F389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42B121AF-4C78-47D7-9F07-DC41A0EDE184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F9BAFC5-F81A-48C4-B15F-F6527C216D85}"/>
                </a:ext>
              </a:extLst>
            </p:cNvPr>
            <p:cNvGrpSpPr/>
            <p:nvPr/>
          </p:nvGrpSpPr>
          <p:grpSpPr>
            <a:xfrm>
              <a:off x="7823201" y="1222176"/>
              <a:ext cx="914400" cy="914400"/>
              <a:chOff x="821267" y="1727478"/>
              <a:chExt cx="914400" cy="914400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CB83B98-AD1E-4267-9A56-E74679AC8062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B9D638D9-BCD8-4769-A23F-ACB7F76627B9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91C876F2-621E-4B9C-BA67-29E9C0A201F9}"/>
                </a:ext>
              </a:extLst>
            </p:cNvPr>
            <p:cNvGrpSpPr/>
            <p:nvPr/>
          </p:nvGrpSpPr>
          <p:grpSpPr>
            <a:xfrm>
              <a:off x="9279468" y="1222176"/>
              <a:ext cx="914400" cy="914400"/>
              <a:chOff x="821267" y="1727478"/>
              <a:chExt cx="914400" cy="914400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050BCF1D-52E3-4211-AE9C-2E697E90F674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1C842906-8D99-415D-A56D-53F065168E48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81DC6F3-0D2E-42FE-A8AE-EEDB66579946}"/>
                </a:ext>
              </a:extLst>
            </p:cNvPr>
            <p:cNvGrpSpPr/>
            <p:nvPr/>
          </p:nvGrpSpPr>
          <p:grpSpPr>
            <a:xfrm>
              <a:off x="10735735" y="1222176"/>
              <a:ext cx="914400" cy="914400"/>
              <a:chOff x="821267" y="1727478"/>
              <a:chExt cx="914400" cy="91440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5A8F4065-E6E6-4414-9158-E068EAC60BC3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95E6578-A1EB-4C8C-B49D-5F3298F67A49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F6E95E9-EEEA-4768-A64C-B1C186B5DD28}"/>
              </a:ext>
            </a:extLst>
          </p:cNvPr>
          <p:cNvGrpSpPr/>
          <p:nvPr/>
        </p:nvGrpSpPr>
        <p:grpSpPr>
          <a:xfrm>
            <a:off x="541866" y="5794176"/>
            <a:ext cx="11108269" cy="914400"/>
            <a:chOff x="541866" y="5794176"/>
            <a:chExt cx="11108269" cy="91440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FE458A0-DF3E-40CD-B89E-461DB2C48141}"/>
                </a:ext>
              </a:extLst>
            </p:cNvPr>
            <p:cNvGrpSpPr/>
            <p:nvPr/>
          </p:nvGrpSpPr>
          <p:grpSpPr>
            <a:xfrm>
              <a:off x="541866" y="5794176"/>
              <a:ext cx="914400" cy="914400"/>
              <a:chOff x="5638800" y="2971800"/>
              <a:chExt cx="914400" cy="91440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FB9640A-B001-49C6-B786-00D955DE7F9C}"/>
                  </a:ext>
                </a:extLst>
              </p:cNvPr>
              <p:cNvSpPr/>
              <p:nvPr/>
            </p:nvSpPr>
            <p:spPr>
              <a:xfrm>
                <a:off x="5638800" y="2971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561195F-A371-4B70-A1CA-3BCC156C3769}"/>
                  </a:ext>
                </a:extLst>
              </p:cNvPr>
              <p:cNvSpPr/>
              <p:nvPr/>
            </p:nvSpPr>
            <p:spPr>
              <a:xfrm>
                <a:off x="5753100" y="3086100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FA2F20C-B3C4-4E8D-BD0C-3DA744E2D568}"/>
                </a:ext>
              </a:extLst>
            </p:cNvPr>
            <p:cNvGrpSpPr/>
            <p:nvPr/>
          </p:nvGrpSpPr>
          <p:grpSpPr>
            <a:xfrm>
              <a:off x="1998133" y="5794176"/>
              <a:ext cx="914400" cy="914400"/>
              <a:chOff x="5638800" y="2971800"/>
              <a:chExt cx="914400" cy="91440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4A63AF9-69E6-4BCE-805C-26ABA69B65AF}"/>
                  </a:ext>
                </a:extLst>
              </p:cNvPr>
              <p:cNvSpPr/>
              <p:nvPr/>
            </p:nvSpPr>
            <p:spPr>
              <a:xfrm>
                <a:off x="5638800" y="2971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AAC9D55-6549-4A3C-ABE7-63C103B370F5}"/>
                  </a:ext>
                </a:extLst>
              </p:cNvPr>
              <p:cNvSpPr/>
              <p:nvPr/>
            </p:nvSpPr>
            <p:spPr>
              <a:xfrm>
                <a:off x="5753100" y="3086100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826E7E30-CEF4-4FB7-AEE8-CC92B61AEA1D}"/>
                </a:ext>
              </a:extLst>
            </p:cNvPr>
            <p:cNvGrpSpPr/>
            <p:nvPr/>
          </p:nvGrpSpPr>
          <p:grpSpPr>
            <a:xfrm>
              <a:off x="3454400" y="5794176"/>
              <a:ext cx="914400" cy="914400"/>
              <a:chOff x="5638800" y="2971800"/>
              <a:chExt cx="914400" cy="914400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C796582B-A34B-44C4-BB25-5A4B6FF4E5DF}"/>
                  </a:ext>
                </a:extLst>
              </p:cNvPr>
              <p:cNvSpPr/>
              <p:nvPr/>
            </p:nvSpPr>
            <p:spPr>
              <a:xfrm>
                <a:off x="5638800" y="2971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7C02532B-1DC8-451D-8E2F-6F6B5C2A119C}"/>
                  </a:ext>
                </a:extLst>
              </p:cNvPr>
              <p:cNvSpPr/>
              <p:nvPr/>
            </p:nvSpPr>
            <p:spPr>
              <a:xfrm>
                <a:off x="5753100" y="3086100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A81C169-ADFA-4BE8-8F16-2962776FEBA2}"/>
                </a:ext>
              </a:extLst>
            </p:cNvPr>
            <p:cNvGrpSpPr/>
            <p:nvPr/>
          </p:nvGrpSpPr>
          <p:grpSpPr>
            <a:xfrm>
              <a:off x="4910667" y="5794176"/>
              <a:ext cx="914400" cy="914400"/>
              <a:chOff x="5638800" y="2971800"/>
              <a:chExt cx="914400" cy="914400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29DCAAB4-1659-4518-9338-2F772B2BDF3A}"/>
                  </a:ext>
                </a:extLst>
              </p:cNvPr>
              <p:cNvSpPr/>
              <p:nvPr/>
            </p:nvSpPr>
            <p:spPr>
              <a:xfrm>
                <a:off x="5638800" y="2971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76F268AB-3647-4F2F-9D47-28D5BA2820D9}"/>
                  </a:ext>
                </a:extLst>
              </p:cNvPr>
              <p:cNvSpPr/>
              <p:nvPr/>
            </p:nvSpPr>
            <p:spPr>
              <a:xfrm>
                <a:off x="5753100" y="3086100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2C295B7D-E205-45CD-B128-2E88076B8585}"/>
                </a:ext>
              </a:extLst>
            </p:cNvPr>
            <p:cNvGrpSpPr/>
            <p:nvPr/>
          </p:nvGrpSpPr>
          <p:grpSpPr>
            <a:xfrm>
              <a:off x="6366934" y="5794176"/>
              <a:ext cx="914400" cy="914400"/>
              <a:chOff x="5638800" y="2971800"/>
              <a:chExt cx="914400" cy="914400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D2A2D7F6-7852-43E7-AB91-38F64A3491EE}"/>
                  </a:ext>
                </a:extLst>
              </p:cNvPr>
              <p:cNvSpPr/>
              <p:nvPr/>
            </p:nvSpPr>
            <p:spPr>
              <a:xfrm>
                <a:off x="5638800" y="2971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7A3D12D-4CE9-4520-8847-834EFCB9BA1F}"/>
                  </a:ext>
                </a:extLst>
              </p:cNvPr>
              <p:cNvSpPr/>
              <p:nvPr/>
            </p:nvSpPr>
            <p:spPr>
              <a:xfrm>
                <a:off x="5753100" y="3086100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4626FAE1-1C8E-49C4-B476-C3F639D1989C}"/>
                </a:ext>
              </a:extLst>
            </p:cNvPr>
            <p:cNvGrpSpPr/>
            <p:nvPr/>
          </p:nvGrpSpPr>
          <p:grpSpPr>
            <a:xfrm>
              <a:off x="7823201" y="5794176"/>
              <a:ext cx="914400" cy="914400"/>
              <a:chOff x="5638800" y="2971800"/>
              <a:chExt cx="914400" cy="91440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9FE6D80-3D32-48BD-9EDD-7C2E6E593448}"/>
                  </a:ext>
                </a:extLst>
              </p:cNvPr>
              <p:cNvSpPr/>
              <p:nvPr/>
            </p:nvSpPr>
            <p:spPr>
              <a:xfrm>
                <a:off x="5638800" y="2971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D242D02D-9751-466E-A1F4-F3DD46C64A80}"/>
                  </a:ext>
                </a:extLst>
              </p:cNvPr>
              <p:cNvSpPr/>
              <p:nvPr/>
            </p:nvSpPr>
            <p:spPr>
              <a:xfrm>
                <a:off x="5753100" y="3086100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AB0FF44D-9127-44BB-81EA-B94B737918B6}"/>
                </a:ext>
              </a:extLst>
            </p:cNvPr>
            <p:cNvGrpSpPr/>
            <p:nvPr/>
          </p:nvGrpSpPr>
          <p:grpSpPr>
            <a:xfrm>
              <a:off x="9279468" y="5794176"/>
              <a:ext cx="914400" cy="914400"/>
              <a:chOff x="5638800" y="2971800"/>
              <a:chExt cx="914400" cy="914400"/>
            </a:xfrm>
          </p:grpSpPr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BDD03506-258C-4FC3-ADCD-6EE86F5CB0FE}"/>
                  </a:ext>
                </a:extLst>
              </p:cNvPr>
              <p:cNvSpPr/>
              <p:nvPr/>
            </p:nvSpPr>
            <p:spPr>
              <a:xfrm>
                <a:off x="5638800" y="2971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26D658C1-A915-4D2C-A376-94BC694C838D}"/>
                  </a:ext>
                </a:extLst>
              </p:cNvPr>
              <p:cNvSpPr/>
              <p:nvPr/>
            </p:nvSpPr>
            <p:spPr>
              <a:xfrm>
                <a:off x="5753100" y="3086100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F99418D1-909A-4D6A-A51C-29DF4FD675BC}"/>
                </a:ext>
              </a:extLst>
            </p:cNvPr>
            <p:cNvGrpSpPr/>
            <p:nvPr/>
          </p:nvGrpSpPr>
          <p:grpSpPr>
            <a:xfrm>
              <a:off x="10735735" y="5794176"/>
              <a:ext cx="914400" cy="914400"/>
              <a:chOff x="5638800" y="2971800"/>
              <a:chExt cx="914400" cy="914400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7F5EB726-119E-459F-AF8A-6F2224A97F5E}"/>
                  </a:ext>
                </a:extLst>
              </p:cNvPr>
              <p:cNvSpPr/>
              <p:nvPr/>
            </p:nvSpPr>
            <p:spPr>
              <a:xfrm>
                <a:off x="5638800" y="2971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22C67385-BBD5-4599-8DDE-138BD587DF04}"/>
                  </a:ext>
                </a:extLst>
              </p:cNvPr>
              <p:cNvSpPr/>
              <p:nvPr/>
            </p:nvSpPr>
            <p:spPr>
              <a:xfrm>
                <a:off x="5753100" y="3086100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78266-EAF7-4512-BC1B-4F131DAD15B0}"/>
              </a:ext>
            </a:extLst>
          </p:cNvPr>
          <p:cNvGrpSpPr/>
          <p:nvPr/>
        </p:nvGrpSpPr>
        <p:grpSpPr>
          <a:xfrm>
            <a:off x="999066" y="2136576"/>
            <a:ext cx="10193869" cy="3657600"/>
            <a:chOff x="999066" y="2136576"/>
            <a:chExt cx="10193869" cy="365760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605E8E-722B-4BC6-98EC-395A9E542247}"/>
                </a:ext>
              </a:extLst>
            </p:cNvPr>
            <p:cNvCxnSpPr>
              <a:cxnSpLocks/>
              <a:stCxn id="119" idx="2"/>
              <a:endCxn id="120" idx="0"/>
            </p:cNvCxnSpPr>
            <p:nvPr/>
          </p:nvCxnSpPr>
          <p:spPr>
            <a:xfrm>
              <a:off x="999066" y="2136576"/>
              <a:ext cx="0" cy="36576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90DD4CD8-BD87-460A-A88C-B6725104D914}"/>
                </a:ext>
              </a:extLst>
            </p:cNvPr>
            <p:cNvCxnSpPr>
              <a:cxnSpLocks/>
              <a:stCxn id="191" idx="2"/>
              <a:endCxn id="189" idx="0"/>
            </p:cNvCxnSpPr>
            <p:nvPr/>
          </p:nvCxnSpPr>
          <p:spPr>
            <a:xfrm>
              <a:off x="2455333" y="2136576"/>
              <a:ext cx="0" cy="36576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A784324-80AB-4941-BEAF-7F25E84C4797}"/>
                </a:ext>
              </a:extLst>
            </p:cNvPr>
            <p:cNvCxnSpPr>
              <a:cxnSpLocks/>
              <a:stCxn id="199" idx="2"/>
              <a:endCxn id="197" idx="0"/>
            </p:cNvCxnSpPr>
            <p:nvPr/>
          </p:nvCxnSpPr>
          <p:spPr>
            <a:xfrm>
              <a:off x="3911600" y="2136576"/>
              <a:ext cx="0" cy="36576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46299DFC-4E38-4BA7-BE0E-5679F68A51E7}"/>
                </a:ext>
              </a:extLst>
            </p:cNvPr>
            <p:cNvCxnSpPr>
              <a:cxnSpLocks/>
              <a:stCxn id="207" idx="2"/>
              <a:endCxn id="205" idx="0"/>
            </p:cNvCxnSpPr>
            <p:nvPr/>
          </p:nvCxnSpPr>
          <p:spPr>
            <a:xfrm>
              <a:off x="5367867" y="2136576"/>
              <a:ext cx="0" cy="36576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049BD428-5A47-4A78-B155-EBBF9168CC8D}"/>
                </a:ext>
              </a:extLst>
            </p:cNvPr>
            <p:cNvCxnSpPr>
              <a:cxnSpLocks/>
              <a:stCxn id="215" idx="2"/>
              <a:endCxn id="213" idx="0"/>
            </p:cNvCxnSpPr>
            <p:nvPr/>
          </p:nvCxnSpPr>
          <p:spPr>
            <a:xfrm>
              <a:off x="6824134" y="2136576"/>
              <a:ext cx="0" cy="36576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57238DE6-FB19-40F0-A05E-68B2BDC7B1B7}"/>
                </a:ext>
              </a:extLst>
            </p:cNvPr>
            <p:cNvCxnSpPr>
              <a:cxnSpLocks/>
              <a:stCxn id="223" idx="2"/>
              <a:endCxn id="221" idx="0"/>
            </p:cNvCxnSpPr>
            <p:nvPr/>
          </p:nvCxnSpPr>
          <p:spPr>
            <a:xfrm>
              <a:off x="8280401" y="2136576"/>
              <a:ext cx="0" cy="36576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31E2935D-D4E7-4552-AFCA-E509C45F8798}"/>
                </a:ext>
              </a:extLst>
            </p:cNvPr>
            <p:cNvCxnSpPr>
              <a:cxnSpLocks/>
              <a:stCxn id="231" idx="2"/>
              <a:endCxn id="229" idx="0"/>
            </p:cNvCxnSpPr>
            <p:nvPr/>
          </p:nvCxnSpPr>
          <p:spPr>
            <a:xfrm>
              <a:off x="9736668" y="2136576"/>
              <a:ext cx="0" cy="36576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988E9808-1860-4BE8-8F78-FBE9D4D47D89}"/>
                </a:ext>
              </a:extLst>
            </p:cNvPr>
            <p:cNvCxnSpPr>
              <a:cxnSpLocks/>
              <a:stCxn id="239" idx="2"/>
              <a:endCxn id="237" idx="0"/>
            </p:cNvCxnSpPr>
            <p:nvPr/>
          </p:nvCxnSpPr>
          <p:spPr>
            <a:xfrm>
              <a:off x="11192935" y="2136576"/>
              <a:ext cx="0" cy="36576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580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D601A7CF-33F2-4661-993F-5BFCD78A11C9}"/>
              </a:ext>
            </a:extLst>
          </p:cNvPr>
          <p:cNvSpPr txBox="1"/>
          <p:nvPr/>
        </p:nvSpPr>
        <p:spPr>
          <a:xfrm>
            <a:off x="3711373" y="149423"/>
            <a:ext cx="47692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Lucida Console" panose="020B0609040504020204" pitchFamily="49" charset="0"/>
              </a:rPr>
              <a:t>std::reduce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DAA42CB-FE6F-4F11-A2D0-548D647751F2}"/>
              </a:ext>
            </a:extLst>
          </p:cNvPr>
          <p:cNvGrpSpPr/>
          <p:nvPr/>
        </p:nvGrpSpPr>
        <p:grpSpPr>
          <a:xfrm>
            <a:off x="541866" y="1222176"/>
            <a:ext cx="11108269" cy="914400"/>
            <a:chOff x="541866" y="1222176"/>
            <a:chExt cx="11108269" cy="91440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BCD045F-C394-4786-8F44-97A51ACAE818}"/>
                </a:ext>
              </a:extLst>
            </p:cNvPr>
            <p:cNvGrpSpPr/>
            <p:nvPr/>
          </p:nvGrpSpPr>
          <p:grpSpPr>
            <a:xfrm>
              <a:off x="541866" y="1222176"/>
              <a:ext cx="914400" cy="914400"/>
              <a:chOff x="821267" y="1727478"/>
              <a:chExt cx="914400" cy="914400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BE14996-0212-4B8E-B6D0-5F38A17A211C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8DB6E27-F2ED-4F78-839E-AA888BC60936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402BA22-B7C5-4C07-9596-7674F3845EC3}"/>
                </a:ext>
              </a:extLst>
            </p:cNvPr>
            <p:cNvGrpSpPr/>
            <p:nvPr/>
          </p:nvGrpSpPr>
          <p:grpSpPr>
            <a:xfrm>
              <a:off x="1998133" y="1222176"/>
              <a:ext cx="914400" cy="914400"/>
              <a:chOff x="821267" y="1727478"/>
              <a:chExt cx="914400" cy="914400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4F7C1A8-B6B6-46E0-8731-66AF1444B83A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B8F6E08E-9CF9-4476-94AD-E4206FD0ECC8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996BB079-9191-4BBE-A9FB-63437673F5B4}"/>
                </a:ext>
              </a:extLst>
            </p:cNvPr>
            <p:cNvGrpSpPr/>
            <p:nvPr/>
          </p:nvGrpSpPr>
          <p:grpSpPr>
            <a:xfrm>
              <a:off x="3454400" y="1222176"/>
              <a:ext cx="914400" cy="914400"/>
              <a:chOff x="821267" y="1727478"/>
              <a:chExt cx="914400" cy="914400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78041320-F764-4D92-BAA3-3834835C7118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E6EE56A3-6C9A-43BA-A1EC-C3611A96A1FF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10E61895-C274-4F79-B7C2-B00B447EF51C}"/>
                </a:ext>
              </a:extLst>
            </p:cNvPr>
            <p:cNvGrpSpPr/>
            <p:nvPr/>
          </p:nvGrpSpPr>
          <p:grpSpPr>
            <a:xfrm>
              <a:off x="4910667" y="1222176"/>
              <a:ext cx="914400" cy="914400"/>
              <a:chOff x="821267" y="1727478"/>
              <a:chExt cx="914400" cy="914400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DB064AE-F885-4EE7-A8C4-81702E44ECAA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F212CD40-6194-47C8-862F-EBAAA5F39117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B8EA9E3F-C374-483B-851D-0F8194F0997C}"/>
                </a:ext>
              </a:extLst>
            </p:cNvPr>
            <p:cNvGrpSpPr/>
            <p:nvPr/>
          </p:nvGrpSpPr>
          <p:grpSpPr>
            <a:xfrm>
              <a:off x="6366934" y="1222176"/>
              <a:ext cx="914400" cy="914400"/>
              <a:chOff x="821267" y="1727478"/>
              <a:chExt cx="914400" cy="91440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7B8AB2FC-4B70-4BE7-84F1-0CBA4160F389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42B121AF-4C78-47D7-9F07-DC41A0EDE184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F9BAFC5-F81A-48C4-B15F-F6527C216D85}"/>
                </a:ext>
              </a:extLst>
            </p:cNvPr>
            <p:cNvGrpSpPr/>
            <p:nvPr/>
          </p:nvGrpSpPr>
          <p:grpSpPr>
            <a:xfrm>
              <a:off x="7823201" y="1222176"/>
              <a:ext cx="914400" cy="914400"/>
              <a:chOff x="821267" y="1727478"/>
              <a:chExt cx="914400" cy="914400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CB83B98-AD1E-4267-9A56-E74679AC8062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B9D638D9-BCD8-4769-A23F-ACB7F76627B9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91C876F2-621E-4B9C-BA67-29E9C0A201F9}"/>
                </a:ext>
              </a:extLst>
            </p:cNvPr>
            <p:cNvGrpSpPr/>
            <p:nvPr/>
          </p:nvGrpSpPr>
          <p:grpSpPr>
            <a:xfrm>
              <a:off x="9279468" y="1222176"/>
              <a:ext cx="914400" cy="914400"/>
              <a:chOff x="821267" y="1727478"/>
              <a:chExt cx="914400" cy="914400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050BCF1D-52E3-4211-AE9C-2E697E90F674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1C842906-8D99-415D-A56D-53F065168E48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81DC6F3-0D2E-42FE-A8AE-EEDB66579946}"/>
                </a:ext>
              </a:extLst>
            </p:cNvPr>
            <p:cNvGrpSpPr/>
            <p:nvPr/>
          </p:nvGrpSpPr>
          <p:grpSpPr>
            <a:xfrm>
              <a:off x="10735735" y="1222176"/>
              <a:ext cx="914400" cy="914400"/>
              <a:chOff x="821267" y="1727478"/>
              <a:chExt cx="914400" cy="91440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5A8F4065-E6E6-4414-9158-E068EAC60BC3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E95E6578-A1EB-4C8C-B49D-5F3298F67A49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7E93630-D305-4C86-AFAA-A2A72575FE6A}"/>
              </a:ext>
            </a:extLst>
          </p:cNvPr>
          <p:cNvGrpSpPr/>
          <p:nvPr/>
        </p:nvGrpSpPr>
        <p:grpSpPr>
          <a:xfrm>
            <a:off x="999065" y="2136576"/>
            <a:ext cx="10193870" cy="1295400"/>
            <a:chOff x="999065" y="2136576"/>
            <a:chExt cx="10193870" cy="1295400"/>
          </a:xfrm>
        </p:grpSpPr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380B4839-1B19-4C96-BD58-A21755B13A68}"/>
                </a:ext>
              </a:extLst>
            </p:cNvPr>
            <p:cNvCxnSpPr>
              <a:stCxn id="119" idx="2"/>
              <a:endCxn id="3" idx="0"/>
            </p:cNvCxnSpPr>
            <p:nvPr/>
          </p:nvCxnSpPr>
          <p:spPr>
            <a:xfrm rot="16200000" flipH="1">
              <a:off x="829732" y="2305909"/>
              <a:ext cx="1066800" cy="728133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B75BE7C8-21F5-412E-8F26-6A22B1F0D799}"/>
                </a:ext>
              </a:extLst>
            </p:cNvPr>
            <p:cNvCxnSpPr>
              <a:cxnSpLocks/>
              <a:stCxn id="191" idx="2"/>
              <a:endCxn id="3" idx="0"/>
            </p:cNvCxnSpPr>
            <p:nvPr/>
          </p:nvCxnSpPr>
          <p:spPr>
            <a:xfrm rot="5400000">
              <a:off x="1557866" y="2305909"/>
              <a:ext cx="1066800" cy="728134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1354F1FF-880F-49C6-BF4F-871F9752EF7E}"/>
                </a:ext>
              </a:extLst>
            </p:cNvPr>
            <p:cNvCxnSpPr>
              <a:cxnSpLocks/>
              <a:stCxn id="199" idx="2"/>
              <a:endCxn id="53" idx="0"/>
            </p:cNvCxnSpPr>
            <p:nvPr/>
          </p:nvCxnSpPr>
          <p:spPr>
            <a:xfrm rot="16200000" flipH="1">
              <a:off x="3742266" y="2305909"/>
              <a:ext cx="1066800" cy="728133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331A5E79-C289-4116-BCFB-BC3A101BCAA3}"/>
                </a:ext>
              </a:extLst>
            </p:cNvPr>
            <p:cNvCxnSpPr>
              <a:cxnSpLocks/>
              <a:stCxn id="207" idx="2"/>
              <a:endCxn id="53" idx="0"/>
            </p:cNvCxnSpPr>
            <p:nvPr/>
          </p:nvCxnSpPr>
          <p:spPr>
            <a:xfrm rot="5400000">
              <a:off x="4470400" y="2305909"/>
              <a:ext cx="1066800" cy="728134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F258A2AB-AD31-4D7F-A755-1C2AEC6FEA50}"/>
                </a:ext>
              </a:extLst>
            </p:cNvPr>
            <p:cNvCxnSpPr>
              <a:cxnSpLocks/>
              <a:stCxn id="215" idx="2"/>
              <a:endCxn id="60" idx="0"/>
            </p:cNvCxnSpPr>
            <p:nvPr/>
          </p:nvCxnSpPr>
          <p:spPr>
            <a:xfrm rot="16200000" flipH="1">
              <a:off x="6654800" y="2305909"/>
              <a:ext cx="1066800" cy="728133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926285AE-2E27-42E0-ACF4-BBAB16E9972A}"/>
                </a:ext>
              </a:extLst>
            </p:cNvPr>
            <p:cNvCxnSpPr>
              <a:cxnSpLocks/>
              <a:stCxn id="223" idx="2"/>
              <a:endCxn id="60" idx="0"/>
            </p:cNvCxnSpPr>
            <p:nvPr/>
          </p:nvCxnSpPr>
          <p:spPr>
            <a:xfrm rot="5400000">
              <a:off x="7382934" y="2305909"/>
              <a:ext cx="1066800" cy="728134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141DE21-717F-48DE-B591-B932457EF0A5}"/>
                </a:ext>
              </a:extLst>
            </p:cNvPr>
            <p:cNvGrpSpPr/>
            <p:nvPr/>
          </p:nvGrpSpPr>
          <p:grpSpPr>
            <a:xfrm>
              <a:off x="1612899" y="3203376"/>
              <a:ext cx="8966202" cy="228600"/>
              <a:chOff x="1612899" y="3294816"/>
              <a:chExt cx="8966202" cy="22860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DDF6C354-1C37-4C76-AEA4-38E81F483E3E}"/>
                  </a:ext>
                </a:extLst>
              </p:cNvPr>
              <p:cNvSpPr/>
              <p:nvPr/>
            </p:nvSpPr>
            <p:spPr>
              <a:xfrm>
                <a:off x="1612899" y="3294816"/>
                <a:ext cx="228600" cy="228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D12C6ED2-7B63-41B4-AE72-79D32538C8E2}"/>
                  </a:ext>
                </a:extLst>
              </p:cNvPr>
              <p:cNvSpPr/>
              <p:nvPr/>
            </p:nvSpPr>
            <p:spPr>
              <a:xfrm>
                <a:off x="4525433" y="3294816"/>
                <a:ext cx="228600" cy="228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64F9538-A7BC-4D56-B2FF-3F370DEFDB26}"/>
                  </a:ext>
                </a:extLst>
              </p:cNvPr>
              <p:cNvSpPr/>
              <p:nvPr/>
            </p:nvSpPr>
            <p:spPr>
              <a:xfrm>
                <a:off x="7437967" y="3294816"/>
                <a:ext cx="228600" cy="228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9B5400B1-4876-4045-A6E2-09EF0AAC903A}"/>
                  </a:ext>
                </a:extLst>
              </p:cNvPr>
              <p:cNvSpPr/>
              <p:nvPr/>
            </p:nvSpPr>
            <p:spPr>
              <a:xfrm>
                <a:off x="10350501" y="3294816"/>
                <a:ext cx="228600" cy="228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3" name="Connector: Elbow 72">
              <a:extLst>
                <a:ext uri="{FF2B5EF4-FFF2-40B4-BE49-F238E27FC236}">
                  <a16:creationId xmlns:a16="http://schemas.microsoft.com/office/drawing/2014/main" id="{A17290BB-956D-49DC-B53B-AA638EEDB3CA}"/>
                </a:ext>
              </a:extLst>
            </p:cNvPr>
            <p:cNvCxnSpPr>
              <a:cxnSpLocks/>
              <a:stCxn id="231" idx="2"/>
              <a:endCxn id="71" idx="0"/>
            </p:cNvCxnSpPr>
            <p:nvPr/>
          </p:nvCxnSpPr>
          <p:spPr>
            <a:xfrm rot="16200000" flipH="1">
              <a:off x="9567334" y="2305909"/>
              <a:ext cx="1066800" cy="728133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or: Elbow 73">
              <a:extLst>
                <a:ext uri="{FF2B5EF4-FFF2-40B4-BE49-F238E27FC236}">
                  <a16:creationId xmlns:a16="http://schemas.microsoft.com/office/drawing/2014/main" id="{A2638E34-2179-49B5-8364-1536F9CA9406}"/>
                </a:ext>
              </a:extLst>
            </p:cNvPr>
            <p:cNvCxnSpPr>
              <a:cxnSpLocks/>
              <a:stCxn id="239" idx="2"/>
              <a:endCxn id="71" idx="0"/>
            </p:cNvCxnSpPr>
            <p:nvPr/>
          </p:nvCxnSpPr>
          <p:spPr>
            <a:xfrm rot="5400000">
              <a:off x="10295468" y="2305909"/>
              <a:ext cx="1066800" cy="728134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23A43B1-19DF-4B12-AD5B-B66A5D5D93C6}"/>
              </a:ext>
            </a:extLst>
          </p:cNvPr>
          <p:cNvGrpSpPr/>
          <p:nvPr/>
        </p:nvGrpSpPr>
        <p:grpSpPr>
          <a:xfrm>
            <a:off x="3183466" y="4727376"/>
            <a:ext cx="5825068" cy="1981200"/>
            <a:chOff x="3183466" y="4727376"/>
            <a:chExt cx="5825068" cy="1981200"/>
          </a:xfrm>
        </p:grpSpPr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F99418D1-909A-4D6A-A51C-29DF4FD675BC}"/>
                </a:ext>
              </a:extLst>
            </p:cNvPr>
            <p:cNvGrpSpPr/>
            <p:nvPr/>
          </p:nvGrpSpPr>
          <p:grpSpPr>
            <a:xfrm>
              <a:off x="5638800" y="5794176"/>
              <a:ext cx="914400" cy="914400"/>
              <a:chOff x="5638800" y="2971800"/>
              <a:chExt cx="914400" cy="914400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7F5EB726-119E-459F-AF8A-6F2224A97F5E}"/>
                  </a:ext>
                </a:extLst>
              </p:cNvPr>
              <p:cNvSpPr/>
              <p:nvPr/>
            </p:nvSpPr>
            <p:spPr>
              <a:xfrm>
                <a:off x="5638800" y="2971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Isosceles Triangle 237">
                <a:extLst>
                  <a:ext uri="{FF2B5EF4-FFF2-40B4-BE49-F238E27FC236}">
                    <a16:creationId xmlns:a16="http://schemas.microsoft.com/office/drawing/2014/main" id="{22C67385-BBD5-4599-8DDE-138BD587DF04}"/>
                  </a:ext>
                </a:extLst>
              </p:cNvPr>
              <p:cNvSpPr/>
              <p:nvPr/>
            </p:nvSpPr>
            <p:spPr>
              <a:xfrm>
                <a:off x="5753100" y="3086100"/>
                <a:ext cx="685800" cy="68580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1" name="Connector: Elbow 80">
              <a:extLst>
                <a:ext uri="{FF2B5EF4-FFF2-40B4-BE49-F238E27FC236}">
                  <a16:creationId xmlns:a16="http://schemas.microsoft.com/office/drawing/2014/main" id="{7FE2E8E5-48D0-4381-BF31-BCB6C8F3546B}"/>
                </a:ext>
              </a:extLst>
            </p:cNvPr>
            <p:cNvCxnSpPr>
              <a:cxnSpLocks/>
              <a:stCxn id="84" idx="4"/>
              <a:endCxn id="237" idx="0"/>
            </p:cNvCxnSpPr>
            <p:nvPr/>
          </p:nvCxnSpPr>
          <p:spPr>
            <a:xfrm rot="16200000" flipH="1">
              <a:off x="4106333" y="3804509"/>
              <a:ext cx="1066800" cy="2912534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1943C1BA-0C32-4C48-B910-3E5CBC00E70D}"/>
                </a:ext>
              </a:extLst>
            </p:cNvPr>
            <p:cNvCxnSpPr>
              <a:cxnSpLocks/>
              <a:stCxn id="85" idx="4"/>
              <a:endCxn id="237" idx="0"/>
            </p:cNvCxnSpPr>
            <p:nvPr/>
          </p:nvCxnSpPr>
          <p:spPr>
            <a:xfrm rot="5400000">
              <a:off x="7018867" y="3804509"/>
              <a:ext cx="1066800" cy="2912534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3BF4E33-7350-49F3-ADD9-C7FC1A2F3289}"/>
              </a:ext>
            </a:extLst>
          </p:cNvPr>
          <p:cNvGrpSpPr/>
          <p:nvPr/>
        </p:nvGrpSpPr>
        <p:grpSpPr>
          <a:xfrm>
            <a:off x="1727198" y="3431976"/>
            <a:ext cx="8737603" cy="1295400"/>
            <a:chOff x="1727198" y="3431976"/>
            <a:chExt cx="8737603" cy="1295400"/>
          </a:xfrm>
        </p:grpSpPr>
        <p:cxnSp>
          <p:nvCxnSpPr>
            <p:cNvPr id="75" name="Connector: Elbow 74">
              <a:extLst>
                <a:ext uri="{FF2B5EF4-FFF2-40B4-BE49-F238E27FC236}">
                  <a16:creationId xmlns:a16="http://schemas.microsoft.com/office/drawing/2014/main" id="{EC2523DE-7D80-4A62-93CF-3EDF72E17A79}"/>
                </a:ext>
              </a:extLst>
            </p:cNvPr>
            <p:cNvCxnSpPr>
              <a:cxnSpLocks/>
              <a:stCxn id="3" idx="4"/>
              <a:endCxn id="84" idx="0"/>
            </p:cNvCxnSpPr>
            <p:nvPr/>
          </p:nvCxnSpPr>
          <p:spPr>
            <a:xfrm rot="16200000" flipH="1">
              <a:off x="1921932" y="3237242"/>
              <a:ext cx="1066800" cy="1456267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F7208EA1-4E5B-4C7D-BC67-57E322F24377}"/>
                </a:ext>
              </a:extLst>
            </p:cNvPr>
            <p:cNvCxnSpPr>
              <a:cxnSpLocks/>
              <a:stCxn id="53" idx="4"/>
              <a:endCxn id="84" idx="0"/>
            </p:cNvCxnSpPr>
            <p:nvPr/>
          </p:nvCxnSpPr>
          <p:spPr>
            <a:xfrm rot="5400000">
              <a:off x="3378200" y="3237243"/>
              <a:ext cx="1066800" cy="1456267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6A8AC724-398A-4F9C-994C-F97A415C8CB0}"/>
                </a:ext>
              </a:extLst>
            </p:cNvPr>
            <p:cNvCxnSpPr>
              <a:cxnSpLocks/>
              <a:stCxn id="60" idx="4"/>
              <a:endCxn id="85" idx="0"/>
            </p:cNvCxnSpPr>
            <p:nvPr/>
          </p:nvCxnSpPr>
          <p:spPr>
            <a:xfrm rot="16200000" flipH="1">
              <a:off x="7747000" y="3237242"/>
              <a:ext cx="1066800" cy="1456267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BD4B91C2-CA83-4D6E-B1D1-BDAF6AC8A31E}"/>
                </a:ext>
              </a:extLst>
            </p:cNvPr>
            <p:cNvCxnSpPr>
              <a:cxnSpLocks/>
              <a:stCxn id="71" idx="4"/>
              <a:endCxn id="85" idx="0"/>
            </p:cNvCxnSpPr>
            <p:nvPr/>
          </p:nvCxnSpPr>
          <p:spPr>
            <a:xfrm rot="5400000">
              <a:off x="9203268" y="3237243"/>
              <a:ext cx="1066800" cy="1456267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74E1A8-054A-40FB-9108-DC7D813168CC}"/>
                </a:ext>
              </a:extLst>
            </p:cNvPr>
            <p:cNvGrpSpPr/>
            <p:nvPr/>
          </p:nvGrpSpPr>
          <p:grpSpPr>
            <a:xfrm>
              <a:off x="3069166" y="4498776"/>
              <a:ext cx="6053668" cy="228600"/>
              <a:chOff x="3069166" y="4544496"/>
              <a:chExt cx="6053668" cy="228600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2D251F3-3BE0-4641-AA3E-3B684C9DCE29}"/>
                  </a:ext>
                </a:extLst>
              </p:cNvPr>
              <p:cNvSpPr/>
              <p:nvPr/>
            </p:nvSpPr>
            <p:spPr>
              <a:xfrm>
                <a:off x="3069166" y="4544496"/>
                <a:ext cx="228600" cy="228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41BDD1D-2DB6-4AB5-9614-55FDA1A1AEA9}"/>
                  </a:ext>
                </a:extLst>
              </p:cNvPr>
              <p:cNvSpPr/>
              <p:nvPr/>
            </p:nvSpPr>
            <p:spPr>
              <a:xfrm>
                <a:off x="8894234" y="4544496"/>
                <a:ext cx="228600" cy="228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3443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D601A7CF-33F2-4661-993F-5BFCD78A11C9}"/>
              </a:ext>
            </a:extLst>
          </p:cNvPr>
          <p:cNvSpPr txBox="1"/>
          <p:nvPr/>
        </p:nvSpPr>
        <p:spPr>
          <a:xfrm>
            <a:off x="1627469" y="149423"/>
            <a:ext cx="8937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Lucida Console" panose="020B0609040504020204" pitchFamily="49" charset="0"/>
              </a:rPr>
              <a:t>std::</a:t>
            </a:r>
            <a:r>
              <a:rPr lang="en-US" sz="5400" dirty="0" err="1">
                <a:latin typeface="Lucida Console" panose="020B0609040504020204" pitchFamily="49" charset="0"/>
              </a:rPr>
              <a:t>transform_reduce</a:t>
            </a:r>
            <a:endParaRPr lang="en-US" sz="5400" dirty="0">
              <a:latin typeface="Lucida Console" panose="020B06090405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712D3B6-D4CD-48B0-AC4C-177E304B1D99}"/>
              </a:ext>
            </a:extLst>
          </p:cNvPr>
          <p:cNvGrpSpPr/>
          <p:nvPr/>
        </p:nvGrpSpPr>
        <p:grpSpPr>
          <a:xfrm>
            <a:off x="541866" y="1222176"/>
            <a:ext cx="11108269" cy="914400"/>
            <a:chOff x="541866" y="1222176"/>
            <a:chExt cx="11108269" cy="91440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9BCD045F-C394-4786-8F44-97A51ACAE818}"/>
                </a:ext>
              </a:extLst>
            </p:cNvPr>
            <p:cNvGrpSpPr/>
            <p:nvPr/>
          </p:nvGrpSpPr>
          <p:grpSpPr>
            <a:xfrm>
              <a:off x="541866" y="1222176"/>
              <a:ext cx="914400" cy="914400"/>
              <a:chOff x="821267" y="1727478"/>
              <a:chExt cx="914400" cy="914400"/>
            </a:xfrm>
          </p:grpSpPr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8BE14996-0212-4B8E-B6D0-5F38A17A211C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8DB6E27-F2ED-4F78-839E-AA888BC60936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3402BA22-B7C5-4C07-9596-7674F3845EC3}"/>
                </a:ext>
              </a:extLst>
            </p:cNvPr>
            <p:cNvGrpSpPr/>
            <p:nvPr/>
          </p:nvGrpSpPr>
          <p:grpSpPr>
            <a:xfrm>
              <a:off x="1998133" y="1222176"/>
              <a:ext cx="914400" cy="914400"/>
              <a:chOff x="821267" y="1727478"/>
              <a:chExt cx="914400" cy="914400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4F7C1A8-B6B6-46E0-8731-66AF1444B83A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B8F6E08E-9CF9-4476-94AD-E4206FD0ECC8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996BB079-9191-4BBE-A9FB-63437673F5B4}"/>
                </a:ext>
              </a:extLst>
            </p:cNvPr>
            <p:cNvGrpSpPr/>
            <p:nvPr/>
          </p:nvGrpSpPr>
          <p:grpSpPr>
            <a:xfrm>
              <a:off x="3454400" y="1222176"/>
              <a:ext cx="914400" cy="914400"/>
              <a:chOff x="821267" y="1727478"/>
              <a:chExt cx="914400" cy="914400"/>
            </a:xfrm>
          </p:grpSpPr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78041320-F764-4D92-BAA3-3834835C7118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6EE56A3-6C9A-43BA-A1EC-C3611A96A1FF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10E61895-C274-4F79-B7C2-B00B447EF51C}"/>
                </a:ext>
              </a:extLst>
            </p:cNvPr>
            <p:cNvGrpSpPr/>
            <p:nvPr/>
          </p:nvGrpSpPr>
          <p:grpSpPr>
            <a:xfrm>
              <a:off x="4910667" y="1222176"/>
              <a:ext cx="914400" cy="914400"/>
              <a:chOff x="821267" y="1727478"/>
              <a:chExt cx="914400" cy="914400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5DB064AE-F885-4EE7-A8C4-81702E44ECAA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212CD40-6194-47C8-862F-EBAAA5F39117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B8EA9E3F-C374-483B-851D-0F8194F0997C}"/>
                </a:ext>
              </a:extLst>
            </p:cNvPr>
            <p:cNvGrpSpPr/>
            <p:nvPr/>
          </p:nvGrpSpPr>
          <p:grpSpPr>
            <a:xfrm>
              <a:off x="6366934" y="1222176"/>
              <a:ext cx="914400" cy="914400"/>
              <a:chOff x="821267" y="1727478"/>
              <a:chExt cx="914400" cy="914400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7B8AB2FC-4B70-4BE7-84F1-0CBA4160F389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42B121AF-4C78-47D7-9F07-DC41A0EDE184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9F9BAFC5-F81A-48C4-B15F-F6527C216D85}"/>
                </a:ext>
              </a:extLst>
            </p:cNvPr>
            <p:cNvGrpSpPr/>
            <p:nvPr/>
          </p:nvGrpSpPr>
          <p:grpSpPr>
            <a:xfrm>
              <a:off x="7823201" y="1222176"/>
              <a:ext cx="914400" cy="914400"/>
              <a:chOff x="821267" y="1727478"/>
              <a:chExt cx="914400" cy="914400"/>
            </a:xfrm>
          </p:grpSpPr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CB83B98-AD1E-4267-9A56-E74679AC8062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B9D638D9-BCD8-4769-A23F-ACB7F76627B9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91C876F2-621E-4B9C-BA67-29E9C0A201F9}"/>
                </a:ext>
              </a:extLst>
            </p:cNvPr>
            <p:cNvGrpSpPr/>
            <p:nvPr/>
          </p:nvGrpSpPr>
          <p:grpSpPr>
            <a:xfrm>
              <a:off x="9279468" y="1222176"/>
              <a:ext cx="914400" cy="914400"/>
              <a:chOff x="821267" y="1727478"/>
              <a:chExt cx="914400" cy="914400"/>
            </a:xfrm>
          </p:grpSpPr>
          <p:sp>
            <p:nvSpPr>
              <p:cNvPr id="231" name="Rectangle 230">
                <a:extLst>
                  <a:ext uri="{FF2B5EF4-FFF2-40B4-BE49-F238E27FC236}">
                    <a16:creationId xmlns:a16="http://schemas.microsoft.com/office/drawing/2014/main" id="{050BCF1D-52E3-4211-AE9C-2E697E90F674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>
                <a:extLst>
                  <a:ext uri="{FF2B5EF4-FFF2-40B4-BE49-F238E27FC236}">
                    <a16:creationId xmlns:a16="http://schemas.microsoft.com/office/drawing/2014/main" id="{1C842906-8D99-415D-A56D-53F065168E48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481DC6F3-0D2E-42FE-A8AE-EEDB66579946}"/>
                </a:ext>
              </a:extLst>
            </p:cNvPr>
            <p:cNvGrpSpPr/>
            <p:nvPr/>
          </p:nvGrpSpPr>
          <p:grpSpPr>
            <a:xfrm>
              <a:off x="10735735" y="1222176"/>
              <a:ext cx="914400" cy="914400"/>
              <a:chOff x="821267" y="1727478"/>
              <a:chExt cx="914400" cy="914400"/>
            </a:xfrm>
          </p:grpSpPr>
          <p:sp>
            <p:nvSpPr>
              <p:cNvPr id="239" name="Rectangle 238">
                <a:extLst>
                  <a:ext uri="{FF2B5EF4-FFF2-40B4-BE49-F238E27FC236}">
                    <a16:creationId xmlns:a16="http://schemas.microsoft.com/office/drawing/2014/main" id="{5A8F4065-E6E6-4414-9158-E068EAC60BC3}"/>
                  </a:ext>
                </a:extLst>
              </p:cNvPr>
              <p:cNvSpPr/>
              <p:nvPr/>
            </p:nvSpPr>
            <p:spPr>
              <a:xfrm>
                <a:off x="821267" y="1727478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Rectangle 239">
                <a:extLst>
                  <a:ext uri="{FF2B5EF4-FFF2-40B4-BE49-F238E27FC236}">
                    <a16:creationId xmlns:a16="http://schemas.microsoft.com/office/drawing/2014/main" id="{E95E6578-A1EB-4C8C-B49D-5F3298F67A49}"/>
                  </a:ext>
                </a:extLst>
              </p:cNvPr>
              <p:cNvSpPr/>
              <p:nvPr/>
            </p:nvSpPr>
            <p:spPr>
              <a:xfrm>
                <a:off x="935567" y="1841778"/>
                <a:ext cx="685800" cy="685800"/>
              </a:xfrm>
              <a:prstGeom prst="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F6E95E9-EEEA-4768-A64C-B1C186B5DD28}"/>
              </a:ext>
            </a:extLst>
          </p:cNvPr>
          <p:cNvGrpSpPr/>
          <p:nvPr/>
        </p:nvGrpSpPr>
        <p:grpSpPr>
          <a:xfrm>
            <a:off x="541866" y="2708076"/>
            <a:ext cx="11108269" cy="914400"/>
            <a:chOff x="541866" y="5794176"/>
            <a:chExt cx="11108269" cy="91440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CFE458A0-DF3E-40CD-B89E-461DB2C48141}"/>
                </a:ext>
              </a:extLst>
            </p:cNvPr>
            <p:cNvGrpSpPr/>
            <p:nvPr/>
          </p:nvGrpSpPr>
          <p:grpSpPr>
            <a:xfrm>
              <a:off x="541866" y="5794176"/>
              <a:ext cx="914400" cy="914400"/>
              <a:chOff x="5638800" y="2971800"/>
              <a:chExt cx="914400" cy="914400"/>
            </a:xfrm>
          </p:grpSpPr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7FB9640A-B001-49C6-B786-00D955DE7F9C}"/>
                  </a:ext>
                </a:extLst>
              </p:cNvPr>
              <p:cNvSpPr/>
              <p:nvPr/>
            </p:nvSpPr>
            <p:spPr>
              <a:xfrm>
                <a:off x="5638800" y="2971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561195F-A371-4B70-A1CA-3BCC156C3769}"/>
                  </a:ext>
                </a:extLst>
              </p:cNvPr>
              <p:cNvSpPr/>
              <p:nvPr/>
            </p:nvSpPr>
            <p:spPr>
              <a:xfrm>
                <a:off x="5753100" y="3086100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EFA2F20C-B3C4-4E8D-BD0C-3DA744E2D568}"/>
                </a:ext>
              </a:extLst>
            </p:cNvPr>
            <p:cNvGrpSpPr/>
            <p:nvPr/>
          </p:nvGrpSpPr>
          <p:grpSpPr>
            <a:xfrm>
              <a:off x="1998133" y="5794176"/>
              <a:ext cx="914400" cy="914400"/>
              <a:chOff x="5638800" y="2971800"/>
              <a:chExt cx="914400" cy="914400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94A63AF9-69E6-4BCE-805C-26ABA69B65AF}"/>
                  </a:ext>
                </a:extLst>
              </p:cNvPr>
              <p:cNvSpPr/>
              <p:nvPr/>
            </p:nvSpPr>
            <p:spPr>
              <a:xfrm>
                <a:off x="5638800" y="2971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AAC9D55-6549-4A3C-ABE7-63C103B370F5}"/>
                  </a:ext>
                </a:extLst>
              </p:cNvPr>
              <p:cNvSpPr/>
              <p:nvPr/>
            </p:nvSpPr>
            <p:spPr>
              <a:xfrm>
                <a:off x="5753100" y="3086100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826E7E30-CEF4-4FB7-AEE8-CC92B61AEA1D}"/>
                </a:ext>
              </a:extLst>
            </p:cNvPr>
            <p:cNvGrpSpPr/>
            <p:nvPr/>
          </p:nvGrpSpPr>
          <p:grpSpPr>
            <a:xfrm>
              <a:off x="3454400" y="5794176"/>
              <a:ext cx="914400" cy="914400"/>
              <a:chOff x="5638800" y="2971800"/>
              <a:chExt cx="914400" cy="914400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C796582B-A34B-44C4-BB25-5A4B6FF4E5DF}"/>
                  </a:ext>
                </a:extLst>
              </p:cNvPr>
              <p:cNvSpPr/>
              <p:nvPr/>
            </p:nvSpPr>
            <p:spPr>
              <a:xfrm>
                <a:off x="5638800" y="2971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7C02532B-1DC8-451D-8E2F-6F6B5C2A119C}"/>
                  </a:ext>
                </a:extLst>
              </p:cNvPr>
              <p:cNvSpPr/>
              <p:nvPr/>
            </p:nvSpPr>
            <p:spPr>
              <a:xfrm>
                <a:off x="5753100" y="3086100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A81C169-ADFA-4BE8-8F16-2962776FEBA2}"/>
                </a:ext>
              </a:extLst>
            </p:cNvPr>
            <p:cNvGrpSpPr/>
            <p:nvPr/>
          </p:nvGrpSpPr>
          <p:grpSpPr>
            <a:xfrm>
              <a:off x="4910667" y="5794176"/>
              <a:ext cx="914400" cy="914400"/>
              <a:chOff x="5638800" y="2971800"/>
              <a:chExt cx="914400" cy="914400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29DCAAB4-1659-4518-9338-2F772B2BDF3A}"/>
                  </a:ext>
                </a:extLst>
              </p:cNvPr>
              <p:cNvSpPr/>
              <p:nvPr/>
            </p:nvSpPr>
            <p:spPr>
              <a:xfrm>
                <a:off x="5638800" y="2971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76F268AB-3647-4F2F-9D47-28D5BA2820D9}"/>
                  </a:ext>
                </a:extLst>
              </p:cNvPr>
              <p:cNvSpPr/>
              <p:nvPr/>
            </p:nvSpPr>
            <p:spPr>
              <a:xfrm>
                <a:off x="5753100" y="3086100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2C295B7D-E205-45CD-B128-2E88076B8585}"/>
                </a:ext>
              </a:extLst>
            </p:cNvPr>
            <p:cNvGrpSpPr/>
            <p:nvPr/>
          </p:nvGrpSpPr>
          <p:grpSpPr>
            <a:xfrm>
              <a:off x="6366934" y="5794176"/>
              <a:ext cx="914400" cy="914400"/>
              <a:chOff x="5638800" y="2971800"/>
              <a:chExt cx="914400" cy="914400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D2A2D7F6-7852-43E7-AB91-38F64A3491EE}"/>
                  </a:ext>
                </a:extLst>
              </p:cNvPr>
              <p:cNvSpPr/>
              <p:nvPr/>
            </p:nvSpPr>
            <p:spPr>
              <a:xfrm>
                <a:off x="5638800" y="2971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27A3D12D-4CE9-4520-8847-834EFCB9BA1F}"/>
                  </a:ext>
                </a:extLst>
              </p:cNvPr>
              <p:cNvSpPr/>
              <p:nvPr/>
            </p:nvSpPr>
            <p:spPr>
              <a:xfrm>
                <a:off x="5753100" y="3086100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9" name="Group 218">
              <a:extLst>
                <a:ext uri="{FF2B5EF4-FFF2-40B4-BE49-F238E27FC236}">
                  <a16:creationId xmlns:a16="http://schemas.microsoft.com/office/drawing/2014/main" id="{4626FAE1-1C8E-49C4-B476-C3F639D1989C}"/>
                </a:ext>
              </a:extLst>
            </p:cNvPr>
            <p:cNvGrpSpPr/>
            <p:nvPr/>
          </p:nvGrpSpPr>
          <p:grpSpPr>
            <a:xfrm>
              <a:off x="7823201" y="5794176"/>
              <a:ext cx="914400" cy="914400"/>
              <a:chOff x="5638800" y="2971800"/>
              <a:chExt cx="914400" cy="914400"/>
            </a:xfrm>
          </p:grpSpPr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69FE6D80-3D32-48BD-9EDD-7C2E6E593448}"/>
                  </a:ext>
                </a:extLst>
              </p:cNvPr>
              <p:cNvSpPr/>
              <p:nvPr/>
            </p:nvSpPr>
            <p:spPr>
              <a:xfrm>
                <a:off x="5638800" y="2971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D242D02D-9751-466E-A1F4-F3DD46C64A80}"/>
                  </a:ext>
                </a:extLst>
              </p:cNvPr>
              <p:cNvSpPr/>
              <p:nvPr/>
            </p:nvSpPr>
            <p:spPr>
              <a:xfrm>
                <a:off x="5753100" y="3086100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AB0FF44D-9127-44BB-81EA-B94B737918B6}"/>
                </a:ext>
              </a:extLst>
            </p:cNvPr>
            <p:cNvGrpSpPr/>
            <p:nvPr/>
          </p:nvGrpSpPr>
          <p:grpSpPr>
            <a:xfrm>
              <a:off x="9279468" y="5794176"/>
              <a:ext cx="914400" cy="914400"/>
              <a:chOff x="5638800" y="2971800"/>
              <a:chExt cx="914400" cy="914400"/>
            </a:xfrm>
          </p:grpSpPr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BDD03506-258C-4FC3-ADCD-6EE86F5CB0FE}"/>
                  </a:ext>
                </a:extLst>
              </p:cNvPr>
              <p:cNvSpPr/>
              <p:nvPr/>
            </p:nvSpPr>
            <p:spPr>
              <a:xfrm>
                <a:off x="5638800" y="2971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26D658C1-A915-4D2C-A376-94BC694C838D}"/>
                  </a:ext>
                </a:extLst>
              </p:cNvPr>
              <p:cNvSpPr/>
              <p:nvPr/>
            </p:nvSpPr>
            <p:spPr>
              <a:xfrm>
                <a:off x="5753100" y="3086100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5" name="Group 234">
              <a:extLst>
                <a:ext uri="{FF2B5EF4-FFF2-40B4-BE49-F238E27FC236}">
                  <a16:creationId xmlns:a16="http://schemas.microsoft.com/office/drawing/2014/main" id="{F99418D1-909A-4D6A-A51C-29DF4FD675BC}"/>
                </a:ext>
              </a:extLst>
            </p:cNvPr>
            <p:cNvGrpSpPr/>
            <p:nvPr/>
          </p:nvGrpSpPr>
          <p:grpSpPr>
            <a:xfrm>
              <a:off x="10735735" y="5794176"/>
              <a:ext cx="914400" cy="914400"/>
              <a:chOff x="5638800" y="2971800"/>
              <a:chExt cx="914400" cy="914400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7F5EB726-119E-459F-AF8A-6F2224A97F5E}"/>
                  </a:ext>
                </a:extLst>
              </p:cNvPr>
              <p:cNvSpPr/>
              <p:nvPr/>
            </p:nvSpPr>
            <p:spPr>
              <a:xfrm>
                <a:off x="5638800" y="2971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22C67385-BBD5-4599-8DDE-138BD587DF04}"/>
                  </a:ext>
                </a:extLst>
              </p:cNvPr>
              <p:cNvSpPr/>
              <p:nvPr/>
            </p:nvSpPr>
            <p:spPr>
              <a:xfrm>
                <a:off x="5753100" y="3086100"/>
                <a:ext cx="685800" cy="685800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FD78266-EAF7-4512-BC1B-4F131DAD15B0}"/>
              </a:ext>
            </a:extLst>
          </p:cNvPr>
          <p:cNvGrpSpPr/>
          <p:nvPr/>
        </p:nvGrpSpPr>
        <p:grpSpPr>
          <a:xfrm>
            <a:off x="999066" y="2136576"/>
            <a:ext cx="10193869" cy="571500"/>
            <a:chOff x="999066" y="2136576"/>
            <a:chExt cx="10193869" cy="571500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605E8E-722B-4BC6-98EC-395A9E542247}"/>
                </a:ext>
              </a:extLst>
            </p:cNvPr>
            <p:cNvCxnSpPr>
              <a:cxnSpLocks/>
              <a:stCxn id="119" idx="2"/>
              <a:endCxn id="120" idx="0"/>
            </p:cNvCxnSpPr>
            <p:nvPr/>
          </p:nvCxnSpPr>
          <p:spPr>
            <a:xfrm>
              <a:off x="999066" y="2136576"/>
              <a:ext cx="0" cy="5715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90DD4CD8-BD87-460A-A88C-B6725104D914}"/>
                </a:ext>
              </a:extLst>
            </p:cNvPr>
            <p:cNvCxnSpPr>
              <a:cxnSpLocks/>
              <a:stCxn id="191" idx="2"/>
              <a:endCxn id="189" idx="0"/>
            </p:cNvCxnSpPr>
            <p:nvPr/>
          </p:nvCxnSpPr>
          <p:spPr>
            <a:xfrm>
              <a:off x="2455333" y="2136576"/>
              <a:ext cx="0" cy="5715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5A784324-80AB-4941-BEAF-7F25E84C4797}"/>
                </a:ext>
              </a:extLst>
            </p:cNvPr>
            <p:cNvCxnSpPr>
              <a:cxnSpLocks/>
              <a:stCxn id="199" idx="2"/>
              <a:endCxn id="197" idx="0"/>
            </p:cNvCxnSpPr>
            <p:nvPr/>
          </p:nvCxnSpPr>
          <p:spPr>
            <a:xfrm>
              <a:off x="3911600" y="2136576"/>
              <a:ext cx="0" cy="5715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46299DFC-4E38-4BA7-BE0E-5679F68A51E7}"/>
                </a:ext>
              </a:extLst>
            </p:cNvPr>
            <p:cNvCxnSpPr>
              <a:cxnSpLocks/>
              <a:stCxn id="207" idx="2"/>
              <a:endCxn id="205" idx="0"/>
            </p:cNvCxnSpPr>
            <p:nvPr/>
          </p:nvCxnSpPr>
          <p:spPr>
            <a:xfrm>
              <a:off x="5367867" y="2136576"/>
              <a:ext cx="0" cy="5715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049BD428-5A47-4A78-B155-EBBF9168CC8D}"/>
                </a:ext>
              </a:extLst>
            </p:cNvPr>
            <p:cNvCxnSpPr>
              <a:cxnSpLocks/>
              <a:stCxn id="215" idx="2"/>
              <a:endCxn id="213" idx="0"/>
            </p:cNvCxnSpPr>
            <p:nvPr/>
          </p:nvCxnSpPr>
          <p:spPr>
            <a:xfrm>
              <a:off x="6824134" y="2136576"/>
              <a:ext cx="0" cy="5715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57238DE6-FB19-40F0-A05E-68B2BDC7B1B7}"/>
                </a:ext>
              </a:extLst>
            </p:cNvPr>
            <p:cNvCxnSpPr>
              <a:cxnSpLocks/>
              <a:stCxn id="223" idx="2"/>
              <a:endCxn id="221" idx="0"/>
            </p:cNvCxnSpPr>
            <p:nvPr/>
          </p:nvCxnSpPr>
          <p:spPr>
            <a:xfrm>
              <a:off x="8280401" y="2136576"/>
              <a:ext cx="0" cy="5715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31E2935D-D4E7-4552-AFCA-E509C45F8798}"/>
                </a:ext>
              </a:extLst>
            </p:cNvPr>
            <p:cNvCxnSpPr>
              <a:cxnSpLocks/>
              <a:stCxn id="231" idx="2"/>
              <a:endCxn id="229" idx="0"/>
            </p:cNvCxnSpPr>
            <p:nvPr/>
          </p:nvCxnSpPr>
          <p:spPr>
            <a:xfrm>
              <a:off x="9736668" y="2136576"/>
              <a:ext cx="0" cy="5715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988E9808-1860-4BE8-8F78-FBE9D4D47D89}"/>
                </a:ext>
              </a:extLst>
            </p:cNvPr>
            <p:cNvCxnSpPr>
              <a:cxnSpLocks/>
              <a:stCxn id="239" idx="2"/>
              <a:endCxn id="237" idx="0"/>
            </p:cNvCxnSpPr>
            <p:nvPr/>
          </p:nvCxnSpPr>
          <p:spPr>
            <a:xfrm>
              <a:off x="11192935" y="2136576"/>
              <a:ext cx="0" cy="571500"/>
            </a:xfrm>
            <a:prstGeom prst="straightConnector1">
              <a:avLst/>
            </a:prstGeom>
            <a:ln w="1016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0FB05C7-FC01-4413-B9BB-90704DE5AFB8}"/>
              </a:ext>
            </a:extLst>
          </p:cNvPr>
          <p:cNvGrpSpPr/>
          <p:nvPr/>
        </p:nvGrpSpPr>
        <p:grpSpPr>
          <a:xfrm>
            <a:off x="999065" y="3622476"/>
            <a:ext cx="10193870" cy="800100"/>
            <a:chOff x="999065" y="3622476"/>
            <a:chExt cx="10193870" cy="800100"/>
          </a:xfrm>
        </p:grpSpPr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B38DD086-6FBC-4EF4-A224-11B8F3EF69DE}"/>
                </a:ext>
              </a:extLst>
            </p:cNvPr>
            <p:cNvCxnSpPr>
              <a:cxnSpLocks/>
              <a:stCxn id="120" idx="2"/>
              <a:endCxn id="72" idx="0"/>
            </p:cNvCxnSpPr>
            <p:nvPr/>
          </p:nvCxnSpPr>
          <p:spPr>
            <a:xfrm rot="16200000" flipH="1">
              <a:off x="1077382" y="3544159"/>
              <a:ext cx="571500" cy="728133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or: Elbow 63">
              <a:extLst>
                <a:ext uri="{FF2B5EF4-FFF2-40B4-BE49-F238E27FC236}">
                  <a16:creationId xmlns:a16="http://schemas.microsoft.com/office/drawing/2014/main" id="{EF6BDB6A-7072-460B-830F-CC1651C09B48}"/>
                </a:ext>
              </a:extLst>
            </p:cNvPr>
            <p:cNvCxnSpPr>
              <a:cxnSpLocks/>
              <a:stCxn id="189" idx="2"/>
              <a:endCxn id="72" idx="0"/>
            </p:cNvCxnSpPr>
            <p:nvPr/>
          </p:nvCxnSpPr>
          <p:spPr>
            <a:xfrm rot="5400000">
              <a:off x="1805516" y="3544159"/>
              <a:ext cx="571500" cy="728134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9183C735-3C66-420B-8734-9C8744483373}"/>
                </a:ext>
              </a:extLst>
            </p:cNvPr>
            <p:cNvCxnSpPr>
              <a:cxnSpLocks/>
              <a:stCxn id="197" idx="2"/>
              <a:endCxn id="73" idx="0"/>
            </p:cNvCxnSpPr>
            <p:nvPr/>
          </p:nvCxnSpPr>
          <p:spPr>
            <a:xfrm rot="16200000" flipH="1">
              <a:off x="3989916" y="3544159"/>
              <a:ext cx="571500" cy="728133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AB906121-B4AF-410A-AD31-AB60487FD574}"/>
                </a:ext>
              </a:extLst>
            </p:cNvPr>
            <p:cNvCxnSpPr>
              <a:cxnSpLocks/>
              <a:stCxn id="205" idx="2"/>
              <a:endCxn id="73" idx="0"/>
            </p:cNvCxnSpPr>
            <p:nvPr/>
          </p:nvCxnSpPr>
          <p:spPr>
            <a:xfrm rot="5400000">
              <a:off x="4718050" y="3544159"/>
              <a:ext cx="571500" cy="728134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7E471D2B-DC09-47E7-AFAD-299670C903FD}"/>
                </a:ext>
              </a:extLst>
            </p:cNvPr>
            <p:cNvCxnSpPr>
              <a:cxnSpLocks/>
              <a:stCxn id="213" idx="2"/>
              <a:endCxn id="74" idx="0"/>
            </p:cNvCxnSpPr>
            <p:nvPr/>
          </p:nvCxnSpPr>
          <p:spPr>
            <a:xfrm rot="16200000" flipH="1">
              <a:off x="6902450" y="3544159"/>
              <a:ext cx="571500" cy="728133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Elbow 67">
              <a:extLst>
                <a:ext uri="{FF2B5EF4-FFF2-40B4-BE49-F238E27FC236}">
                  <a16:creationId xmlns:a16="http://schemas.microsoft.com/office/drawing/2014/main" id="{1C32DE82-BCD2-42C5-B57A-05A9E065AEB1}"/>
                </a:ext>
              </a:extLst>
            </p:cNvPr>
            <p:cNvCxnSpPr>
              <a:cxnSpLocks/>
              <a:stCxn id="221" idx="2"/>
              <a:endCxn id="74" idx="0"/>
            </p:cNvCxnSpPr>
            <p:nvPr/>
          </p:nvCxnSpPr>
          <p:spPr>
            <a:xfrm rot="5400000">
              <a:off x="7630584" y="3544159"/>
              <a:ext cx="571500" cy="728134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7FB6F69-EEC3-4A2E-A87C-2C5744C0CAB0}"/>
                </a:ext>
              </a:extLst>
            </p:cNvPr>
            <p:cNvGrpSpPr/>
            <p:nvPr/>
          </p:nvGrpSpPr>
          <p:grpSpPr>
            <a:xfrm>
              <a:off x="1612899" y="4193976"/>
              <a:ext cx="8966202" cy="228600"/>
              <a:chOff x="1612899" y="3294816"/>
              <a:chExt cx="8966202" cy="228600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D2C5A9A-105D-40F0-B1C2-6017DBB142C9}"/>
                  </a:ext>
                </a:extLst>
              </p:cNvPr>
              <p:cNvSpPr/>
              <p:nvPr/>
            </p:nvSpPr>
            <p:spPr>
              <a:xfrm>
                <a:off x="1612899" y="3294816"/>
                <a:ext cx="228600" cy="228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9718200E-3461-42C9-A485-07198179C780}"/>
                  </a:ext>
                </a:extLst>
              </p:cNvPr>
              <p:cNvSpPr/>
              <p:nvPr/>
            </p:nvSpPr>
            <p:spPr>
              <a:xfrm>
                <a:off x="4525433" y="3294816"/>
                <a:ext cx="228600" cy="228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A007EC3A-C794-43B1-9C01-F71FA45FE7A5}"/>
                  </a:ext>
                </a:extLst>
              </p:cNvPr>
              <p:cNvSpPr/>
              <p:nvPr/>
            </p:nvSpPr>
            <p:spPr>
              <a:xfrm>
                <a:off x="7437967" y="3294816"/>
                <a:ext cx="228600" cy="228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65A9413C-731C-41F2-965A-03508722279B}"/>
                  </a:ext>
                </a:extLst>
              </p:cNvPr>
              <p:cNvSpPr/>
              <p:nvPr/>
            </p:nvSpPr>
            <p:spPr>
              <a:xfrm>
                <a:off x="10350501" y="3294816"/>
                <a:ext cx="228600" cy="228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0" name="Connector: Elbow 69">
              <a:extLst>
                <a:ext uri="{FF2B5EF4-FFF2-40B4-BE49-F238E27FC236}">
                  <a16:creationId xmlns:a16="http://schemas.microsoft.com/office/drawing/2014/main" id="{2DC38B43-A57D-4A56-8322-36A4422BC5DE}"/>
                </a:ext>
              </a:extLst>
            </p:cNvPr>
            <p:cNvCxnSpPr>
              <a:cxnSpLocks/>
              <a:stCxn id="229" idx="2"/>
              <a:endCxn id="75" idx="0"/>
            </p:cNvCxnSpPr>
            <p:nvPr/>
          </p:nvCxnSpPr>
          <p:spPr>
            <a:xfrm rot="16200000" flipH="1">
              <a:off x="9814984" y="3544159"/>
              <a:ext cx="571500" cy="728133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or: Elbow 70">
              <a:extLst>
                <a:ext uri="{FF2B5EF4-FFF2-40B4-BE49-F238E27FC236}">
                  <a16:creationId xmlns:a16="http://schemas.microsoft.com/office/drawing/2014/main" id="{777CA1E5-9B94-490C-917C-0448F7DDE10C}"/>
                </a:ext>
              </a:extLst>
            </p:cNvPr>
            <p:cNvCxnSpPr>
              <a:cxnSpLocks/>
              <a:stCxn id="237" idx="2"/>
              <a:endCxn id="75" idx="0"/>
            </p:cNvCxnSpPr>
            <p:nvPr/>
          </p:nvCxnSpPr>
          <p:spPr>
            <a:xfrm rot="5400000">
              <a:off x="10543118" y="3544159"/>
              <a:ext cx="571500" cy="728134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040761D-31A6-42B9-9344-1E46EFA101E2}"/>
              </a:ext>
            </a:extLst>
          </p:cNvPr>
          <p:cNvGrpSpPr/>
          <p:nvPr/>
        </p:nvGrpSpPr>
        <p:grpSpPr>
          <a:xfrm>
            <a:off x="1727198" y="4422576"/>
            <a:ext cx="8737603" cy="2286000"/>
            <a:chOff x="1727198" y="4422576"/>
            <a:chExt cx="8737603" cy="228600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1236BCC-40C6-4711-AE0B-319DFC17D8B0}"/>
                </a:ext>
              </a:extLst>
            </p:cNvPr>
            <p:cNvGrpSpPr/>
            <p:nvPr/>
          </p:nvGrpSpPr>
          <p:grpSpPr>
            <a:xfrm>
              <a:off x="5638800" y="5794176"/>
              <a:ext cx="914400" cy="914400"/>
              <a:chOff x="5638800" y="2971800"/>
              <a:chExt cx="914400" cy="914400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333156F-F19A-4702-9CF7-CDCFE2B7DB36}"/>
                  </a:ext>
                </a:extLst>
              </p:cNvPr>
              <p:cNvSpPr/>
              <p:nvPr/>
            </p:nvSpPr>
            <p:spPr>
              <a:xfrm>
                <a:off x="5638800" y="2971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508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Isosceles Triangle 80">
                <a:extLst>
                  <a:ext uri="{FF2B5EF4-FFF2-40B4-BE49-F238E27FC236}">
                    <a16:creationId xmlns:a16="http://schemas.microsoft.com/office/drawing/2014/main" id="{CA977D61-54EB-4288-A703-F91B96644840}"/>
                  </a:ext>
                </a:extLst>
              </p:cNvPr>
              <p:cNvSpPr/>
              <p:nvPr/>
            </p:nvSpPr>
            <p:spPr>
              <a:xfrm>
                <a:off x="5753100" y="3086100"/>
                <a:ext cx="685800" cy="685800"/>
              </a:xfrm>
              <a:prstGeom prst="triangle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8" name="Connector: Elbow 77">
              <a:extLst>
                <a:ext uri="{FF2B5EF4-FFF2-40B4-BE49-F238E27FC236}">
                  <a16:creationId xmlns:a16="http://schemas.microsoft.com/office/drawing/2014/main" id="{B5852F6C-00DA-4871-8D8C-11B23B752B01}"/>
                </a:ext>
              </a:extLst>
            </p:cNvPr>
            <p:cNvCxnSpPr>
              <a:cxnSpLocks/>
              <a:stCxn id="88" idx="4"/>
              <a:endCxn id="80" idx="0"/>
            </p:cNvCxnSpPr>
            <p:nvPr/>
          </p:nvCxnSpPr>
          <p:spPr>
            <a:xfrm rot="16200000" flipH="1">
              <a:off x="4353983" y="4052159"/>
              <a:ext cx="571500" cy="2912534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BCF9F34B-D3C3-4647-AB86-4FEFEF2C487F}"/>
                </a:ext>
              </a:extLst>
            </p:cNvPr>
            <p:cNvCxnSpPr>
              <a:cxnSpLocks/>
              <a:stCxn id="89" idx="4"/>
              <a:endCxn id="80" idx="0"/>
            </p:cNvCxnSpPr>
            <p:nvPr/>
          </p:nvCxnSpPr>
          <p:spPr>
            <a:xfrm rot="5400000">
              <a:off x="7266517" y="4052159"/>
              <a:ext cx="571500" cy="2912534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or: Elbow 82">
              <a:extLst>
                <a:ext uri="{FF2B5EF4-FFF2-40B4-BE49-F238E27FC236}">
                  <a16:creationId xmlns:a16="http://schemas.microsoft.com/office/drawing/2014/main" id="{8D98E131-9F01-4AC6-B98F-F73675F8DCCE}"/>
                </a:ext>
              </a:extLst>
            </p:cNvPr>
            <p:cNvCxnSpPr>
              <a:cxnSpLocks/>
              <a:stCxn id="72" idx="4"/>
              <a:endCxn id="88" idx="0"/>
            </p:cNvCxnSpPr>
            <p:nvPr/>
          </p:nvCxnSpPr>
          <p:spPr>
            <a:xfrm rot="16200000" flipH="1">
              <a:off x="2169582" y="3980192"/>
              <a:ext cx="571500" cy="1456267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or: Elbow 83">
              <a:extLst>
                <a:ext uri="{FF2B5EF4-FFF2-40B4-BE49-F238E27FC236}">
                  <a16:creationId xmlns:a16="http://schemas.microsoft.com/office/drawing/2014/main" id="{DD253351-47DA-4A68-BC65-C623145C4F1B}"/>
                </a:ext>
              </a:extLst>
            </p:cNvPr>
            <p:cNvCxnSpPr>
              <a:cxnSpLocks/>
              <a:stCxn id="73" idx="4"/>
              <a:endCxn id="88" idx="0"/>
            </p:cNvCxnSpPr>
            <p:nvPr/>
          </p:nvCxnSpPr>
          <p:spPr>
            <a:xfrm rot="5400000">
              <a:off x="3625850" y="3980193"/>
              <a:ext cx="571500" cy="1456267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2ECC0471-F847-45AC-B420-FDA6C92B1B69}"/>
                </a:ext>
              </a:extLst>
            </p:cNvPr>
            <p:cNvCxnSpPr>
              <a:cxnSpLocks/>
              <a:stCxn id="74" idx="4"/>
              <a:endCxn id="89" idx="0"/>
            </p:cNvCxnSpPr>
            <p:nvPr/>
          </p:nvCxnSpPr>
          <p:spPr>
            <a:xfrm rot="16200000" flipH="1">
              <a:off x="7994650" y="3980192"/>
              <a:ext cx="571500" cy="1456267"/>
            </a:xfrm>
            <a:prstGeom prst="bentConnector3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ctor: Elbow 85">
              <a:extLst>
                <a:ext uri="{FF2B5EF4-FFF2-40B4-BE49-F238E27FC236}">
                  <a16:creationId xmlns:a16="http://schemas.microsoft.com/office/drawing/2014/main" id="{EB599B03-9596-4150-82A5-B0F0B24F322B}"/>
                </a:ext>
              </a:extLst>
            </p:cNvPr>
            <p:cNvCxnSpPr>
              <a:cxnSpLocks/>
              <a:stCxn id="75" idx="4"/>
              <a:endCxn id="89" idx="0"/>
            </p:cNvCxnSpPr>
            <p:nvPr/>
          </p:nvCxnSpPr>
          <p:spPr>
            <a:xfrm rot="5400000">
              <a:off x="9450918" y="3980193"/>
              <a:ext cx="571500" cy="1456267"/>
            </a:xfrm>
            <a:prstGeom prst="bentConnector3">
              <a:avLst>
                <a:gd name="adj1" fmla="val 50000"/>
              </a:avLst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237531D-BEF8-4099-808A-C81AE86F8380}"/>
                </a:ext>
              </a:extLst>
            </p:cNvPr>
            <p:cNvGrpSpPr/>
            <p:nvPr/>
          </p:nvGrpSpPr>
          <p:grpSpPr>
            <a:xfrm>
              <a:off x="3069166" y="4994076"/>
              <a:ext cx="6053668" cy="228600"/>
              <a:chOff x="3069166" y="4544496"/>
              <a:chExt cx="6053668" cy="22860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9766423-E0A4-499C-A738-4AA1333CE8FC}"/>
                  </a:ext>
                </a:extLst>
              </p:cNvPr>
              <p:cNvSpPr/>
              <p:nvPr/>
            </p:nvSpPr>
            <p:spPr>
              <a:xfrm>
                <a:off x="3069166" y="4544496"/>
                <a:ext cx="228600" cy="228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616530E1-B50B-4E40-83ED-E5DFFA60F00B}"/>
                  </a:ext>
                </a:extLst>
              </p:cNvPr>
              <p:cNvSpPr/>
              <p:nvPr/>
            </p:nvSpPr>
            <p:spPr>
              <a:xfrm>
                <a:off x="8894234" y="4544496"/>
                <a:ext cx="228600" cy="2286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8D6B5533-CA43-4AF7-9B66-A5C1F9B27463}"/>
              </a:ext>
            </a:extLst>
          </p:cNvPr>
          <p:cNvSpPr txBox="1"/>
          <p:nvPr/>
        </p:nvSpPr>
        <p:spPr>
          <a:xfrm>
            <a:off x="1627469" y="149423"/>
            <a:ext cx="8937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Lucida Console" panose="020B0609040504020204" pitchFamily="49" charset="0"/>
              </a:rPr>
              <a:t>std::</a:t>
            </a:r>
            <a:r>
              <a:rPr lang="en-US" sz="5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transform</a:t>
            </a:r>
            <a:r>
              <a:rPr lang="en-US" sz="5400" dirty="0" err="1">
                <a:latin typeface="Lucida Console" panose="020B0609040504020204" pitchFamily="49" charset="0"/>
              </a:rPr>
              <a:t>_reduce</a:t>
            </a:r>
            <a:endParaRPr lang="en-US" sz="5400" dirty="0">
              <a:latin typeface="Lucida Console" panose="020B0609040504020204" pitchFamily="49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504B980-ED6C-4AAD-A902-4CBB721058E4}"/>
              </a:ext>
            </a:extLst>
          </p:cNvPr>
          <p:cNvSpPr txBox="1"/>
          <p:nvPr/>
        </p:nvSpPr>
        <p:spPr>
          <a:xfrm>
            <a:off x="1627469" y="149423"/>
            <a:ext cx="89370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Lucida Console" panose="020B0609040504020204" pitchFamily="49" charset="0"/>
              </a:rPr>
              <a:t>std::</a:t>
            </a:r>
            <a:r>
              <a:rPr lang="en-US" sz="5400" dirty="0" err="1">
                <a:latin typeface="Lucida Console" panose="020B0609040504020204" pitchFamily="49" charset="0"/>
              </a:rPr>
              <a:t>transform_</a:t>
            </a:r>
            <a:r>
              <a:rPr lang="en-US" sz="54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reduce</a:t>
            </a:r>
            <a:endParaRPr lang="en-US" sz="5400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65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103" grpId="0"/>
      <p:bldP spid="103" grpId="1"/>
      <p:bldP spid="10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00ABE88-8127-499D-A32E-92F3D093D37F}"/>
              </a:ext>
            </a:extLst>
          </p:cNvPr>
          <p:cNvCxnSpPr>
            <a:cxnSpLocks/>
          </p:cNvCxnSpPr>
          <p:nvPr/>
        </p:nvCxnSpPr>
        <p:spPr>
          <a:xfrm>
            <a:off x="3988525" y="3429000"/>
            <a:ext cx="27432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C5EF16-4967-4152-873F-67D95D57671A}"/>
              </a:ext>
            </a:extLst>
          </p:cNvPr>
          <p:cNvCxnSpPr>
            <a:cxnSpLocks/>
          </p:cNvCxnSpPr>
          <p:nvPr/>
        </p:nvCxnSpPr>
        <p:spPr>
          <a:xfrm>
            <a:off x="5958839" y="3429000"/>
            <a:ext cx="27432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E09BCB8-D5A3-4E31-BD6A-D8465B1E318C}"/>
              </a:ext>
            </a:extLst>
          </p:cNvPr>
          <p:cNvCxnSpPr>
            <a:cxnSpLocks/>
          </p:cNvCxnSpPr>
          <p:nvPr/>
        </p:nvCxnSpPr>
        <p:spPr>
          <a:xfrm>
            <a:off x="7929153" y="3429000"/>
            <a:ext cx="27432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B7DC26-98E7-4DA2-8975-A9EA38C1C85F}"/>
              </a:ext>
            </a:extLst>
          </p:cNvPr>
          <p:cNvCxnSpPr>
            <a:cxnSpLocks/>
          </p:cNvCxnSpPr>
          <p:nvPr/>
        </p:nvCxnSpPr>
        <p:spPr>
          <a:xfrm>
            <a:off x="9899467" y="3429000"/>
            <a:ext cx="27432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B1E35DA-4CCD-4920-AB84-614FA66C2991}"/>
              </a:ext>
            </a:extLst>
          </p:cNvPr>
          <p:cNvGrpSpPr>
            <a:grpSpLocks noChangeAspect="1"/>
          </p:cNvGrpSpPr>
          <p:nvPr/>
        </p:nvGrpSpPr>
        <p:grpSpPr>
          <a:xfrm>
            <a:off x="484414" y="2880360"/>
            <a:ext cx="1371600" cy="1097280"/>
            <a:chOff x="0" y="1"/>
            <a:chExt cx="2285999" cy="18287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AC34EC-FA73-495B-9AF6-67DB095231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557" y="727840"/>
              <a:ext cx="1416442" cy="1100960"/>
            </a:xfrm>
            <a:prstGeom prst="rect">
              <a:avLst/>
            </a:prstGeom>
            <a:noFill/>
            <a:ln w="25400">
              <a:solidFill>
                <a:srgbClr val="86A3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4CBA6F-4464-44E0-B23D-8ED43DEB3B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611" y="579707"/>
              <a:ext cx="1001576" cy="1020493"/>
            </a:xfrm>
            <a:prstGeom prst="rect">
              <a:avLst/>
            </a:prstGeom>
            <a:noFill/>
            <a:ln w="25400">
              <a:solidFill>
                <a:srgbClr val="86A3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9BE600B-9A94-41AD-B176-90407AEF41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600" y="228600"/>
              <a:ext cx="624545" cy="624548"/>
            </a:xfrm>
            <a:prstGeom prst="rect">
              <a:avLst/>
            </a:prstGeom>
            <a:noFill/>
            <a:ln w="25400">
              <a:solidFill>
                <a:srgbClr val="86A3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E56E6B5-4180-4EFD-AD73-0237DFAD66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8600" y="228601"/>
              <a:ext cx="1186587" cy="1371599"/>
            </a:xfrm>
            <a:prstGeom prst="rect">
              <a:avLst/>
            </a:prstGeom>
            <a:noFill/>
            <a:ln w="25400">
              <a:solidFill>
                <a:srgbClr val="2F51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87364D9-9F7F-43E3-9286-FACCA91CC438}"/>
                </a:ext>
              </a:extLst>
            </p:cNvPr>
            <p:cNvSpPr>
              <a:spLocks noChangeAspect="1"/>
            </p:cNvSpPr>
            <p:nvPr/>
          </p:nvSpPr>
          <p:spPr>
            <a:xfrm rot="18000000">
              <a:off x="312272" y="312275"/>
              <a:ext cx="457200" cy="45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2C3468-EBF8-4CF3-B93F-8B7555A49DBF}"/>
                </a:ext>
              </a:extLst>
            </p:cNvPr>
            <p:cNvSpPr>
              <a:spLocks noChangeAspect="1"/>
            </p:cNvSpPr>
            <p:nvPr/>
          </p:nvSpPr>
          <p:spPr>
            <a:xfrm rot="18000000">
              <a:off x="364692" y="861354"/>
              <a:ext cx="914400" cy="45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C9D4DB-3D40-40C5-9AF3-C362D0716A09}"/>
                </a:ext>
              </a:extLst>
            </p:cNvPr>
            <p:cNvSpPr>
              <a:spLocks noChangeAspect="1"/>
            </p:cNvSpPr>
            <p:nvPr/>
          </p:nvSpPr>
          <p:spPr>
            <a:xfrm rot="19800000">
              <a:off x="891979" y="1040115"/>
              <a:ext cx="1371599" cy="45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9EB58BE-7AD5-4372-A0D6-6C049ED5BE45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1673048" y="145197"/>
              <a:ext cx="457200" cy="45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63921B3-6777-4347-8CB4-FE3C52B7AF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1671" y="88038"/>
              <a:ext cx="559954" cy="565736"/>
            </a:xfrm>
            <a:prstGeom prst="rect">
              <a:avLst/>
            </a:prstGeom>
            <a:noFill/>
            <a:ln w="25400">
              <a:solidFill>
                <a:srgbClr val="86A3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0A15670-D1A4-4216-BAA0-8A000489DC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9557" y="88038"/>
              <a:ext cx="1416442" cy="1740762"/>
            </a:xfrm>
            <a:prstGeom prst="rect">
              <a:avLst/>
            </a:prstGeom>
            <a:noFill/>
            <a:ln w="25400">
              <a:solidFill>
                <a:srgbClr val="2F51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0B80E97-4258-4248-B1B6-A58B0E71EA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1"/>
              <a:ext cx="2285999" cy="18287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73420E40-FAC3-4967-9280-C564D7F0CBBE}"/>
              </a:ext>
            </a:extLst>
          </p:cNvPr>
          <p:cNvSpPr/>
          <p:nvPr/>
        </p:nvSpPr>
        <p:spPr>
          <a:xfrm>
            <a:off x="370114" y="2766060"/>
            <a:ext cx="1600200" cy="13258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B4118A-4FC5-40CF-A394-1342DB23D44C}"/>
              </a:ext>
            </a:extLst>
          </p:cNvPr>
          <p:cNvSpPr txBox="1"/>
          <p:nvPr/>
        </p:nvSpPr>
        <p:spPr>
          <a:xfrm>
            <a:off x="689602" y="4114800"/>
            <a:ext cx="9612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Broad Phase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95076C0-16F8-4F1D-B630-83BADF92D8AB}"/>
              </a:ext>
            </a:extLst>
          </p:cNvPr>
          <p:cNvGrpSpPr>
            <a:grpSpLocks noChangeAspect="1"/>
          </p:cNvGrpSpPr>
          <p:nvPr/>
        </p:nvGrpSpPr>
        <p:grpSpPr>
          <a:xfrm>
            <a:off x="2454728" y="2880360"/>
            <a:ext cx="1371600" cy="1097280"/>
            <a:chOff x="2514599" y="1147763"/>
            <a:chExt cx="2285999" cy="1828799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4EBA65E-EA59-4799-BFB1-DC15FFBE57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4156" y="1875602"/>
              <a:ext cx="1416442" cy="1100960"/>
            </a:xfrm>
            <a:prstGeom prst="rect">
              <a:avLst/>
            </a:prstGeom>
            <a:noFill/>
            <a:ln w="25400">
              <a:solidFill>
                <a:srgbClr val="86A3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09782215-0381-48AD-879B-E437935DB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28210" y="1727469"/>
              <a:ext cx="1001576" cy="1020493"/>
            </a:xfrm>
            <a:prstGeom prst="rect">
              <a:avLst/>
            </a:prstGeom>
            <a:noFill/>
            <a:ln w="25400">
              <a:solidFill>
                <a:srgbClr val="86A3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169F3DA-3EDD-47EE-9F82-1AA756905C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3199" y="1376362"/>
              <a:ext cx="624545" cy="624548"/>
            </a:xfrm>
            <a:prstGeom prst="rect">
              <a:avLst/>
            </a:prstGeom>
            <a:noFill/>
            <a:ln w="25400">
              <a:solidFill>
                <a:srgbClr val="86A3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A69D427-65AF-41D0-BD4B-4BE1F4951E69}"/>
                </a:ext>
              </a:extLst>
            </p:cNvPr>
            <p:cNvSpPr>
              <a:spLocks noChangeAspect="1"/>
            </p:cNvSpPr>
            <p:nvPr/>
          </p:nvSpPr>
          <p:spPr>
            <a:xfrm rot="18000000">
              <a:off x="2826871" y="1460037"/>
              <a:ext cx="457200" cy="45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7A78BC4-83F7-46E4-8F3B-01AACC69C9D7}"/>
                </a:ext>
              </a:extLst>
            </p:cNvPr>
            <p:cNvSpPr>
              <a:spLocks noChangeAspect="1"/>
            </p:cNvSpPr>
            <p:nvPr/>
          </p:nvSpPr>
          <p:spPr>
            <a:xfrm rot="18000000">
              <a:off x="2879291" y="2009116"/>
              <a:ext cx="914400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778F265-C141-4462-9711-F13835BF9257}"/>
                </a:ext>
              </a:extLst>
            </p:cNvPr>
            <p:cNvSpPr>
              <a:spLocks noChangeAspect="1"/>
            </p:cNvSpPr>
            <p:nvPr/>
          </p:nvSpPr>
          <p:spPr>
            <a:xfrm rot="19800000">
              <a:off x="3406578" y="2187877"/>
              <a:ext cx="1371599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02D8573-830D-4FF5-86DA-A3146F1AAD5D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4187647" y="1292959"/>
              <a:ext cx="457200" cy="45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C89CBC0-CA66-4CCC-9227-35FE736693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14599" y="1147763"/>
              <a:ext cx="2285999" cy="18287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9846BB73-0ADC-4B50-95D0-9374823E6BDE}"/>
              </a:ext>
            </a:extLst>
          </p:cNvPr>
          <p:cNvSpPr/>
          <p:nvPr/>
        </p:nvSpPr>
        <p:spPr>
          <a:xfrm>
            <a:off x="2340428" y="2766060"/>
            <a:ext cx="1600200" cy="13258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1987C31-1451-48B5-8241-6F1A2E8FC959}"/>
              </a:ext>
            </a:extLst>
          </p:cNvPr>
          <p:cNvSpPr/>
          <p:nvPr/>
        </p:nvSpPr>
        <p:spPr>
          <a:xfrm>
            <a:off x="2340428" y="2766060"/>
            <a:ext cx="1600200" cy="13258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59CB38C-B394-4B5A-B069-F5F9EF66DF02}"/>
              </a:ext>
            </a:extLst>
          </p:cNvPr>
          <p:cNvSpPr txBox="1"/>
          <p:nvPr/>
        </p:nvSpPr>
        <p:spPr>
          <a:xfrm>
            <a:off x="2610511" y="4114800"/>
            <a:ext cx="1060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Narrow Phase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B69AFC-A0F5-42D7-99BD-BF6F0108B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042" y="2880360"/>
            <a:ext cx="1371600" cy="1097280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1C403274-910E-4C6C-8955-5AB037D165FD}"/>
              </a:ext>
            </a:extLst>
          </p:cNvPr>
          <p:cNvSpPr/>
          <p:nvPr/>
        </p:nvSpPr>
        <p:spPr>
          <a:xfrm>
            <a:off x="4310742" y="2766060"/>
            <a:ext cx="1600200" cy="13258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320A25-092B-4EB2-AC69-4DC813BC8F90}"/>
              </a:ext>
            </a:extLst>
          </p:cNvPr>
          <p:cNvSpPr txBox="1"/>
          <p:nvPr/>
        </p:nvSpPr>
        <p:spPr>
          <a:xfrm>
            <a:off x="4485895" y="4114800"/>
            <a:ext cx="12498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Force Integration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D68E42B-2248-4C78-BB5E-676D455E13E9}"/>
              </a:ext>
            </a:extLst>
          </p:cNvPr>
          <p:cNvGrpSpPr>
            <a:grpSpLocks noChangeAspect="1"/>
          </p:cNvGrpSpPr>
          <p:nvPr/>
        </p:nvGrpSpPr>
        <p:grpSpPr>
          <a:xfrm>
            <a:off x="6395356" y="2880360"/>
            <a:ext cx="1371600" cy="1097280"/>
            <a:chOff x="8279523" y="2096321"/>
            <a:chExt cx="2285999" cy="182879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CE63FFFE-5E06-4B58-BA33-1C99FDD4AAA2}"/>
                </a:ext>
              </a:extLst>
            </p:cNvPr>
            <p:cNvSpPr>
              <a:spLocks noChangeAspect="1"/>
            </p:cNvSpPr>
            <p:nvPr/>
          </p:nvSpPr>
          <p:spPr>
            <a:xfrm rot="18000000">
              <a:off x="8591795" y="2408595"/>
              <a:ext cx="457200" cy="45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B368D3F-4393-4C49-9DA8-E655AF62A67A}"/>
                </a:ext>
              </a:extLst>
            </p:cNvPr>
            <p:cNvSpPr>
              <a:spLocks noChangeAspect="1"/>
            </p:cNvSpPr>
            <p:nvPr/>
          </p:nvSpPr>
          <p:spPr>
            <a:xfrm rot="18000000">
              <a:off x="8644215" y="2957674"/>
              <a:ext cx="914400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990923B-F4E8-4BBE-B166-402DDD87342E}"/>
                </a:ext>
              </a:extLst>
            </p:cNvPr>
            <p:cNvSpPr>
              <a:spLocks noChangeAspect="1"/>
            </p:cNvSpPr>
            <p:nvPr/>
          </p:nvSpPr>
          <p:spPr>
            <a:xfrm rot="19800000">
              <a:off x="9171502" y="3136435"/>
              <a:ext cx="1371599" cy="45720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9D97AEB7-64F8-4368-A5B1-0DCA387A14CB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9952571" y="2241517"/>
              <a:ext cx="457200" cy="45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3936446-B86C-4723-AF1A-7A6DFACCFC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9523" y="2096321"/>
              <a:ext cx="2285999" cy="18287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AC930138-A442-481E-9C21-5AA76FD08CB4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8946963" y="3529175"/>
              <a:ext cx="45720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C5D9DBC-809E-4053-8BEB-0A69A1E5F535}"/>
              </a:ext>
            </a:extLst>
          </p:cNvPr>
          <p:cNvSpPr/>
          <p:nvPr/>
        </p:nvSpPr>
        <p:spPr>
          <a:xfrm>
            <a:off x="6281056" y="2766060"/>
            <a:ext cx="1600200" cy="132588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F9F457-0305-41D5-8C79-91EA82FCF7FD}"/>
              </a:ext>
            </a:extLst>
          </p:cNvPr>
          <p:cNvSpPr/>
          <p:nvPr/>
        </p:nvSpPr>
        <p:spPr>
          <a:xfrm>
            <a:off x="6281056" y="2766060"/>
            <a:ext cx="1600200" cy="13258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6534AB3-DCF9-4D0D-957C-68356C8AEB53}"/>
              </a:ext>
            </a:extLst>
          </p:cNvPr>
          <p:cNvSpPr txBox="1"/>
          <p:nvPr/>
        </p:nvSpPr>
        <p:spPr>
          <a:xfrm>
            <a:off x="6483749" y="4114800"/>
            <a:ext cx="1194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Constraint Solve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B9B580-ABB7-4A1B-B861-8C34CA0F02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5670" y="2880360"/>
            <a:ext cx="1371600" cy="109728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ED5CA414-B3B3-4BD0-B841-CE04146313A3}"/>
              </a:ext>
            </a:extLst>
          </p:cNvPr>
          <p:cNvSpPr/>
          <p:nvPr/>
        </p:nvSpPr>
        <p:spPr>
          <a:xfrm>
            <a:off x="8251370" y="2766060"/>
            <a:ext cx="1600200" cy="13258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7328034-03CC-439F-BB0B-671777523945}"/>
              </a:ext>
            </a:extLst>
          </p:cNvPr>
          <p:cNvSpPr txBox="1"/>
          <p:nvPr/>
        </p:nvSpPr>
        <p:spPr>
          <a:xfrm>
            <a:off x="8351246" y="4114800"/>
            <a:ext cx="14004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Velocity Integration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E8A1B21-D4D1-4347-800A-8302509AA85A}"/>
              </a:ext>
            </a:extLst>
          </p:cNvPr>
          <p:cNvGrpSpPr>
            <a:grpSpLocks noChangeAspect="1"/>
          </p:cNvGrpSpPr>
          <p:nvPr/>
        </p:nvGrpSpPr>
        <p:grpSpPr>
          <a:xfrm>
            <a:off x="10335984" y="2880360"/>
            <a:ext cx="1371600" cy="1097280"/>
            <a:chOff x="9175563" y="4496623"/>
            <a:chExt cx="2285999" cy="1828799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C5A6EDDF-F8F3-4B9A-BADD-8623DD58E814}"/>
                </a:ext>
              </a:extLst>
            </p:cNvPr>
            <p:cNvSpPr>
              <a:spLocks noChangeAspect="1"/>
            </p:cNvSpPr>
            <p:nvPr/>
          </p:nvSpPr>
          <p:spPr>
            <a:xfrm rot="18000000">
              <a:off x="9487835" y="4808897"/>
              <a:ext cx="457200" cy="45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0E577D3-B7A1-431C-963A-014710293B04}"/>
                </a:ext>
              </a:extLst>
            </p:cNvPr>
            <p:cNvSpPr>
              <a:spLocks noChangeAspect="1"/>
            </p:cNvSpPr>
            <p:nvPr/>
          </p:nvSpPr>
          <p:spPr>
            <a:xfrm rot="18600000">
              <a:off x="9540255" y="5357976"/>
              <a:ext cx="914400" cy="45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F21FE2A4-DA4D-47B1-B084-6632ECDABD33}"/>
                </a:ext>
              </a:extLst>
            </p:cNvPr>
            <p:cNvSpPr>
              <a:spLocks noChangeAspect="1"/>
            </p:cNvSpPr>
            <p:nvPr/>
          </p:nvSpPr>
          <p:spPr>
            <a:xfrm rot="19800000">
              <a:off x="10067542" y="5536737"/>
              <a:ext cx="1371599" cy="45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8030B5B-21B6-49A7-A237-5B620F194D2F}"/>
                </a:ext>
              </a:extLst>
            </p:cNvPr>
            <p:cNvSpPr>
              <a:spLocks noChangeAspect="1"/>
            </p:cNvSpPr>
            <p:nvPr/>
          </p:nvSpPr>
          <p:spPr>
            <a:xfrm rot="20700000">
              <a:off x="10848611" y="4641819"/>
              <a:ext cx="457200" cy="4572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4C174D50-FD68-4876-95E3-7E02483D97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75563" y="4496623"/>
              <a:ext cx="2285999" cy="1828799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AECB42CF-D790-4D1F-BB30-4D95BC6A97B3}"/>
              </a:ext>
            </a:extLst>
          </p:cNvPr>
          <p:cNvSpPr/>
          <p:nvPr/>
        </p:nvSpPr>
        <p:spPr>
          <a:xfrm>
            <a:off x="10221684" y="2766060"/>
            <a:ext cx="1600200" cy="132588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18FA369-E781-4322-89B5-5B666280AEDD}"/>
              </a:ext>
            </a:extLst>
          </p:cNvPr>
          <p:cNvSpPr txBox="1"/>
          <p:nvPr/>
        </p:nvSpPr>
        <p:spPr>
          <a:xfrm>
            <a:off x="10430789" y="4114800"/>
            <a:ext cx="1181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Position Update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5A721DD-B344-46E2-AAA6-8592D1AC7566}"/>
              </a:ext>
            </a:extLst>
          </p:cNvPr>
          <p:cNvCxnSpPr>
            <a:cxnSpLocks/>
          </p:cNvCxnSpPr>
          <p:nvPr/>
        </p:nvCxnSpPr>
        <p:spPr>
          <a:xfrm>
            <a:off x="2018211" y="3429000"/>
            <a:ext cx="27432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AA558C7-5C42-42AD-A760-BDE706C8FE7B}"/>
              </a:ext>
            </a:extLst>
          </p:cNvPr>
          <p:cNvSpPr txBox="1"/>
          <p:nvPr/>
        </p:nvSpPr>
        <p:spPr>
          <a:xfrm>
            <a:off x="2610511" y="4114800"/>
            <a:ext cx="10600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Narrow Phase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D6FBBA-2B29-477D-BF7B-88733918E6BF}"/>
              </a:ext>
            </a:extLst>
          </p:cNvPr>
          <p:cNvSpPr txBox="1"/>
          <p:nvPr/>
        </p:nvSpPr>
        <p:spPr>
          <a:xfrm>
            <a:off x="6483749" y="4114800"/>
            <a:ext cx="1194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Constraint Solve</a:t>
            </a:r>
          </a:p>
        </p:txBody>
      </p:sp>
      <p:sp>
        <p:nvSpPr>
          <p:cNvPr id="34" name="Title 33">
            <a:extLst>
              <a:ext uri="{FF2B5EF4-FFF2-40B4-BE49-F238E27FC236}">
                <a16:creationId xmlns:a16="http://schemas.microsoft.com/office/drawing/2014/main" id="{DF036B23-A504-480B-9639-0B7C68735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Physics Flow</a:t>
            </a:r>
          </a:p>
        </p:txBody>
      </p:sp>
    </p:spTree>
    <p:extLst>
      <p:ext uri="{BB962C8B-B14F-4D97-AF65-F5344CB8AC3E}">
        <p14:creationId xmlns:p14="http://schemas.microsoft.com/office/powerpoint/2010/main" val="2770938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0" grpId="0"/>
      <p:bldP spid="16" grpId="0" animBg="1"/>
      <p:bldP spid="50" grpId="0" animBg="1"/>
      <p:bldP spid="50" grpId="1" animBg="1"/>
      <p:bldP spid="50" grpId="2" animBg="1"/>
      <p:bldP spid="67" grpId="0"/>
      <p:bldP spid="67" grpId="1"/>
      <p:bldP spid="53" grpId="0" animBg="1"/>
      <p:bldP spid="53" grpId="1" animBg="1"/>
      <p:bldP spid="68" grpId="0"/>
      <p:bldP spid="47" grpId="0" animBg="1"/>
      <p:bldP spid="57" grpId="0" animBg="1"/>
      <p:bldP spid="57" grpId="1" animBg="1"/>
      <p:bldP spid="57" grpId="2" animBg="1"/>
      <p:bldP spid="69" grpId="0"/>
      <p:bldP spid="69" grpId="1"/>
      <p:bldP spid="62" grpId="0" animBg="1"/>
      <p:bldP spid="62" grpId="1" animBg="1"/>
      <p:bldP spid="75" grpId="0"/>
      <p:bldP spid="63" grpId="0" animBg="1"/>
      <p:bldP spid="63" grpId="1" animBg="1"/>
      <p:bldP spid="76" grpId="0"/>
      <p:bldP spid="78" grpId="0"/>
      <p:bldP spid="7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5E4A1B4-4F98-406D-95E5-3E3FFDE29A07}"/>
              </a:ext>
            </a:extLst>
          </p:cNvPr>
          <p:cNvSpPr>
            <a:spLocks noChangeAspect="1"/>
          </p:cNvSpPr>
          <p:nvPr/>
        </p:nvSpPr>
        <p:spPr>
          <a:xfrm>
            <a:off x="5549115" y="3628172"/>
            <a:ext cx="2832885" cy="2201921"/>
          </a:xfrm>
          <a:prstGeom prst="rect">
            <a:avLst/>
          </a:prstGeom>
          <a:noFill/>
          <a:ln w="76200">
            <a:solidFill>
              <a:srgbClr val="86A3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058E76-7C13-4C04-B988-CAA508561038}"/>
              </a:ext>
            </a:extLst>
          </p:cNvPr>
          <p:cNvSpPr>
            <a:spLocks noChangeAspect="1"/>
          </p:cNvSpPr>
          <p:nvPr/>
        </p:nvSpPr>
        <p:spPr>
          <a:xfrm>
            <a:off x="4637223" y="3331906"/>
            <a:ext cx="2003153" cy="2040987"/>
          </a:xfrm>
          <a:prstGeom prst="rect">
            <a:avLst/>
          </a:prstGeom>
          <a:noFill/>
          <a:ln w="76200">
            <a:solidFill>
              <a:srgbClr val="86A3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98D6B4-D8EB-4E39-BE69-9A522CC820AD}"/>
              </a:ext>
            </a:extLst>
          </p:cNvPr>
          <p:cNvSpPr>
            <a:spLocks noChangeAspect="1"/>
          </p:cNvSpPr>
          <p:nvPr/>
        </p:nvSpPr>
        <p:spPr>
          <a:xfrm>
            <a:off x="4267200" y="2629692"/>
            <a:ext cx="1249090" cy="1249096"/>
          </a:xfrm>
          <a:prstGeom prst="rect">
            <a:avLst/>
          </a:prstGeom>
          <a:noFill/>
          <a:ln w="76200">
            <a:solidFill>
              <a:srgbClr val="86A3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D531D5-DE65-43B0-9496-D7018A5B8D07}"/>
              </a:ext>
            </a:extLst>
          </p:cNvPr>
          <p:cNvSpPr>
            <a:spLocks noChangeAspect="1"/>
          </p:cNvSpPr>
          <p:nvPr/>
        </p:nvSpPr>
        <p:spPr>
          <a:xfrm rot="18000000">
            <a:off x="4434545" y="2797042"/>
            <a:ext cx="914400" cy="91440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94343-95CA-4308-B6B2-304F3857F26A}"/>
              </a:ext>
            </a:extLst>
          </p:cNvPr>
          <p:cNvSpPr>
            <a:spLocks noChangeAspect="1"/>
          </p:cNvSpPr>
          <p:nvPr/>
        </p:nvSpPr>
        <p:spPr>
          <a:xfrm rot="18000000">
            <a:off x="4539385" y="3895200"/>
            <a:ext cx="1828801" cy="91440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DD91BE-041E-400E-90C6-6AF361EF96D2}"/>
              </a:ext>
            </a:extLst>
          </p:cNvPr>
          <p:cNvSpPr>
            <a:spLocks noChangeAspect="1"/>
          </p:cNvSpPr>
          <p:nvPr/>
        </p:nvSpPr>
        <p:spPr>
          <a:xfrm rot="19800000">
            <a:off x="5593959" y="4252723"/>
            <a:ext cx="2743199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BA1486-F87E-4562-AA9A-95838904900D}"/>
              </a:ext>
            </a:extLst>
          </p:cNvPr>
          <p:cNvSpPr>
            <a:spLocks noChangeAspect="1"/>
          </p:cNvSpPr>
          <p:nvPr/>
        </p:nvSpPr>
        <p:spPr>
          <a:xfrm rot="20700000">
            <a:off x="7156098" y="2462886"/>
            <a:ext cx="914401" cy="9144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A3F336-4DE3-4BCB-98CF-BA0D3F2C0E8C}"/>
              </a:ext>
            </a:extLst>
          </p:cNvPr>
          <p:cNvSpPr>
            <a:spLocks noChangeAspect="1"/>
          </p:cNvSpPr>
          <p:nvPr/>
        </p:nvSpPr>
        <p:spPr>
          <a:xfrm>
            <a:off x="3810000" y="2172494"/>
            <a:ext cx="4572000" cy="3657599"/>
          </a:xfrm>
          <a:prstGeom prst="rect">
            <a:avLst/>
          </a:prstGeom>
          <a:noFill/>
          <a:ln w="152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A2052C-012A-4C63-A542-6805E78E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/>
              <a:t>Narrow Phase</a:t>
            </a:r>
          </a:p>
        </p:txBody>
      </p:sp>
    </p:spTree>
    <p:extLst>
      <p:ext uri="{BB962C8B-B14F-4D97-AF65-F5344CB8AC3E}">
        <p14:creationId xmlns:p14="http://schemas.microsoft.com/office/powerpoint/2010/main" val="2664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3506</TotalTime>
  <Words>2036</Words>
  <Application>Microsoft Office PowerPoint</Application>
  <PresentationFormat>Widescreen</PresentationFormat>
  <Paragraphs>125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Lucida Console</vt:lpstr>
      <vt:lpstr>Office Theme</vt:lpstr>
      <vt:lpstr>Transforming and Reducing Workloads</vt:lpstr>
      <vt:lpstr>Project Overview</vt:lpstr>
      <vt:lpstr>PowerPoint Presentation</vt:lpstr>
      <vt:lpstr>C++17 Parallel Algorithms</vt:lpstr>
      <vt:lpstr>PowerPoint Presentation</vt:lpstr>
      <vt:lpstr>PowerPoint Presentation</vt:lpstr>
      <vt:lpstr>PowerPoint Presentation</vt:lpstr>
      <vt:lpstr>Physics Flow</vt:lpstr>
      <vt:lpstr>Narrow Phase</vt:lpstr>
      <vt:lpstr>PowerPoint Presentation</vt:lpstr>
      <vt:lpstr>Constraint Solver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Narrow Phase</vt:lpstr>
      <vt:lpstr>Constraint Solver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Transforming and Reducing Workloads</dc:title>
  <dc:creator>Louis Tan</dc:creator>
  <cp:lastModifiedBy>Louis Tan</cp:lastModifiedBy>
  <cp:revision>86</cp:revision>
  <dcterms:created xsi:type="dcterms:W3CDTF">2020-02-15T20:17:41Z</dcterms:created>
  <dcterms:modified xsi:type="dcterms:W3CDTF">2020-02-20T06:31:11Z</dcterms:modified>
</cp:coreProperties>
</file>