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8"/>
  </p:notesMasterIdLst>
  <p:handoutMasterIdLst>
    <p:handoutMasterId r:id="rId29"/>
  </p:handoutMasterIdLst>
  <p:sldIdLst>
    <p:sldId id="1663" r:id="rId5"/>
    <p:sldId id="1688" r:id="rId6"/>
    <p:sldId id="1689" r:id="rId7"/>
    <p:sldId id="1690" r:id="rId8"/>
    <p:sldId id="1670" r:id="rId9"/>
    <p:sldId id="1676" r:id="rId10"/>
    <p:sldId id="1673" r:id="rId11"/>
    <p:sldId id="1671" r:id="rId12"/>
    <p:sldId id="1674" r:id="rId13"/>
    <p:sldId id="1675" r:id="rId14"/>
    <p:sldId id="1672" r:id="rId15"/>
    <p:sldId id="1680" r:id="rId16"/>
    <p:sldId id="1529" r:id="rId17"/>
    <p:sldId id="1677" r:id="rId18"/>
    <p:sldId id="1678" r:id="rId19"/>
    <p:sldId id="1679" r:id="rId20"/>
    <p:sldId id="1681" r:id="rId21"/>
    <p:sldId id="1682" r:id="rId22"/>
    <p:sldId id="1683" r:id="rId23"/>
    <p:sldId id="1684" r:id="rId24"/>
    <p:sldId id="1685" r:id="rId25"/>
    <p:sldId id="1686" r:id="rId26"/>
    <p:sldId id="1687"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1688"/>
            <p14:sldId id="1689"/>
            <p14:sldId id="1690"/>
            <p14:sldId id="1670"/>
            <p14:sldId id="1676"/>
            <p14:sldId id="1673"/>
            <p14:sldId id="1671"/>
            <p14:sldId id="1674"/>
            <p14:sldId id="1675"/>
            <p14:sldId id="1672"/>
            <p14:sldId id="1680"/>
            <p14:sldId id="1529"/>
            <p14:sldId id="1677"/>
            <p14:sldId id="1678"/>
            <p14:sldId id="1679"/>
            <p14:sldId id="1681"/>
            <p14:sldId id="1682"/>
            <p14:sldId id="1683"/>
            <p14:sldId id="1684"/>
            <p14:sldId id="1685"/>
            <p14:sldId id="1686"/>
            <p14:sldId id="16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A7DE17-909C-4E89-A979-D109F047A512}" v="4" dt="2020-08-20T01:18:43.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9" autoAdjust="0"/>
    <p:restoredTop sz="96256" autoAdjust="0"/>
  </p:normalViewPr>
  <p:slideViewPr>
    <p:cSldViewPr snapToGrid="0">
      <p:cViewPr>
        <p:scale>
          <a:sx n="75" d="100"/>
          <a:sy n="75" d="100"/>
        </p:scale>
        <p:origin x="736" y="61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gustin Popa" userId="ee4f2b06-d8a3-4435-ba38-8249330322dc" providerId="ADAL" clId="{C0A7DE17-909C-4E89-A979-D109F047A512}"/>
    <pc:docChg chg="undo custSel addSld modSld modSection">
      <pc:chgData name="Augustin Popa" userId="ee4f2b06-d8a3-4435-ba38-8249330322dc" providerId="ADAL" clId="{C0A7DE17-909C-4E89-A979-D109F047A512}" dt="2020-08-20T01:52:41.123" v="894" actId="20577"/>
      <pc:docMkLst>
        <pc:docMk/>
      </pc:docMkLst>
      <pc:sldChg chg="modSp mod">
        <pc:chgData name="Augustin Popa" userId="ee4f2b06-d8a3-4435-ba38-8249330322dc" providerId="ADAL" clId="{C0A7DE17-909C-4E89-A979-D109F047A512}" dt="2020-08-19T18:04:07.956" v="279" actId="6549"/>
        <pc:sldMkLst>
          <pc:docMk/>
          <pc:sldMk cId="3249496989" sldId="1529"/>
        </pc:sldMkLst>
        <pc:spChg chg="mod">
          <ac:chgData name="Augustin Popa" userId="ee4f2b06-d8a3-4435-ba38-8249330322dc" providerId="ADAL" clId="{C0A7DE17-909C-4E89-A979-D109F047A512}" dt="2020-08-19T18:04:07.956" v="279" actId="6549"/>
          <ac:spMkLst>
            <pc:docMk/>
            <pc:sldMk cId="3249496989" sldId="1529"/>
            <ac:spMk id="2" creationId="{00000000-0000-0000-0000-000000000000}"/>
          </ac:spMkLst>
        </pc:spChg>
      </pc:sldChg>
      <pc:sldChg chg="modSp mod">
        <pc:chgData name="Augustin Popa" userId="ee4f2b06-d8a3-4435-ba38-8249330322dc" providerId="ADAL" clId="{C0A7DE17-909C-4E89-A979-D109F047A512}" dt="2020-08-17T01:36:48.829" v="50" actId="20577"/>
        <pc:sldMkLst>
          <pc:docMk/>
          <pc:sldMk cId="2336616198" sldId="1663"/>
        </pc:sldMkLst>
        <pc:spChg chg="mod">
          <ac:chgData name="Augustin Popa" userId="ee4f2b06-d8a3-4435-ba38-8249330322dc" providerId="ADAL" clId="{C0A7DE17-909C-4E89-A979-D109F047A512}" dt="2020-08-17T01:36:48.829" v="50" actId="20577"/>
          <ac:spMkLst>
            <pc:docMk/>
            <pc:sldMk cId="2336616198" sldId="1663"/>
            <ac:spMk id="4" creationId="{00000000-0000-0000-0000-000000000000}"/>
          </ac:spMkLst>
        </pc:spChg>
      </pc:sldChg>
      <pc:sldChg chg="modSp mod">
        <pc:chgData name="Augustin Popa" userId="ee4f2b06-d8a3-4435-ba38-8249330322dc" providerId="ADAL" clId="{C0A7DE17-909C-4E89-A979-D109F047A512}" dt="2020-08-17T01:36:54.326" v="52" actId="20577"/>
        <pc:sldMkLst>
          <pc:docMk/>
          <pc:sldMk cId="1793706927" sldId="1670"/>
        </pc:sldMkLst>
        <pc:spChg chg="mod">
          <ac:chgData name="Augustin Popa" userId="ee4f2b06-d8a3-4435-ba38-8249330322dc" providerId="ADAL" clId="{C0A7DE17-909C-4E89-A979-D109F047A512}" dt="2020-08-17T01:36:54.326" v="52" actId="20577"/>
          <ac:spMkLst>
            <pc:docMk/>
            <pc:sldMk cId="1793706927" sldId="1670"/>
            <ac:spMk id="6" creationId="{00000000-0000-0000-0000-000000000000}"/>
          </ac:spMkLst>
        </pc:spChg>
      </pc:sldChg>
      <pc:sldChg chg="addSp delSp modSp mod">
        <pc:chgData name="Augustin Popa" userId="ee4f2b06-d8a3-4435-ba38-8249330322dc" providerId="ADAL" clId="{C0A7DE17-909C-4E89-A979-D109F047A512}" dt="2020-08-19T17:42:12.584" v="84" actId="20577"/>
        <pc:sldMkLst>
          <pc:docMk/>
          <pc:sldMk cId="2583912270" sldId="1676"/>
        </pc:sldMkLst>
        <pc:spChg chg="mod">
          <ac:chgData name="Augustin Popa" userId="ee4f2b06-d8a3-4435-ba38-8249330322dc" providerId="ADAL" clId="{C0A7DE17-909C-4E89-A979-D109F047A512}" dt="2020-08-19T17:42:12.584" v="84" actId="20577"/>
          <ac:spMkLst>
            <pc:docMk/>
            <pc:sldMk cId="2583912270" sldId="1676"/>
            <ac:spMk id="8" creationId="{FC5780EC-76E8-43D7-B372-EC9D2B7C8B26}"/>
          </ac:spMkLst>
        </pc:spChg>
        <pc:picChg chg="add del mod">
          <ac:chgData name="Augustin Popa" userId="ee4f2b06-d8a3-4435-ba38-8249330322dc" providerId="ADAL" clId="{C0A7DE17-909C-4E89-A979-D109F047A512}" dt="2020-08-17T18:54:00.916" v="56" actId="478"/>
          <ac:picMkLst>
            <pc:docMk/>
            <pc:sldMk cId="2583912270" sldId="1676"/>
            <ac:picMk id="3" creationId="{6BAB361C-550E-47F8-A74E-3BE41D5DB174}"/>
          </ac:picMkLst>
        </pc:picChg>
        <pc:picChg chg="add mod">
          <ac:chgData name="Augustin Popa" userId="ee4f2b06-d8a3-4435-ba38-8249330322dc" providerId="ADAL" clId="{C0A7DE17-909C-4E89-A979-D109F047A512}" dt="2020-08-17T18:54:15.123" v="62" actId="1076"/>
          <ac:picMkLst>
            <pc:docMk/>
            <pc:sldMk cId="2583912270" sldId="1676"/>
            <ac:picMk id="5" creationId="{F4A04D3A-A3F1-4CEF-9E7A-BAD8B19334A1}"/>
          </ac:picMkLst>
        </pc:picChg>
        <pc:picChg chg="del">
          <ac:chgData name="Augustin Popa" userId="ee4f2b06-d8a3-4435-ba38-8249330322dc" providerId="ADAL" clId="{C0A7DE17-909C-4E89-A979-D109F047A512}" dt="2020-08-17T18:53:40.491" v="54" actId="478"/>
          <ac:picMkLst>
            <pc:docMk/>
            <pc:sldMk cId="2583912270" sldId="1676"/>
            <ac:picMk id="13" creationId="{81D05777-C057-4FB7-AB60-5619D713CFDC}"/>
          </ac:picMkLst>
        </pc:picChg>
      </pc:sldChg>
      <pc:sldChg chg="addSp delSp modSp mod">
        <pc:chgData name="Augustin Popa" userId="ee4f2b06-d8a3-4435-ba38-8249330322dc" providerId="ADAL" clId="{C0A7DE17-909C-4E89-A979-D109F047A512}" dt="2020-08-19T19:23:59.562" v="282" actId="14826"/>
        <pc:sldMkLst>
          <pc:docMk/>
          <pc:sldMk cId="382041114" sldId="1677"/>
        </pc:sldMkLst>
        <pc:picChg chg="add del">
          <ac:chgData name="Augustin Popa" userId="ee4f2b06-d8a3-4435-ba38-8249330322dc" providerId="ADAL" clId="{C0A7DE17-909C-4E89-A979-D109F047A512}" dt="2020-08-19T19:23:16.743" v="281" actId="22"/>
          <ac:picMkLst>
            <pc:docMk/>
            <pc:sldMk cId="382041114" sldId="1677"/>
            <ac:picMk id="3" creationId="{9B489C8F-EAB0-4DCC-BE18-F51A713DAEA7}"/>
          </ac:picMkLst>
        </pc:picChg>
        <pc:picChg chg="mod">
          <ac:chgData name="Augustin Popa" userId="ee4f2b06-d8a3-4435-ba38-8249330322dc" providerId="ADAL" clId="{C0A7DE17-909C-4E89-A979-D109F047A512}" dt="2020-08-19T19:23:59.562" v="282" actId="14826"/>
          <ac:picMkLst>
            <pc:docMk/>
            <pc:sldMk cId="382041114" sldId="1677"/>
            <ac:picMk id="11" creationId="{AA87FE02-261E-4959-B69B-E4AA2446151E}"/>
          </ac:picMkLst>
        </pc:picChg>
      </pc:sldChg>
      <pc:sldChg chg="modSp mod">
        <pc:chgData name="Augustin Popa" userId="ee4f2b06-d8a3-4435-ba38-8249330322dc" providerId="ADAL" clId="{C0A7DE17-909C-4E89-A979-D109F047A512}" dt="2020-08-19T18:03:02.407" v="192" actId="20577"/>
        <pc:sldMkLst>
          <pc:docMk/>
          <pc:sldMk cId="3675015372" sldId="1678"/>
        </pc:sldMkLst>
        <pc:spChg chg="mod">
          <ac:chgData name="Augustin Popa" userId="ee4f2b06-d8a3-4435-ba38-8249330322dc" providerId="ADAL" clId="{C0A7DE17-909C-4E89-A979-D109F047A512}" dt="2020-08-19T18:03:02.407" v="192" actId="20577"/>
          <ac:spMkLst>
            <pc:docMk/>
            <pc:sldMk cId="3675015372" sldId="1678"/>
            <ac:spMk id="5" creationId="{97F3162A-81FE-4589-ACF1-396B9771EA19}"/>
          </ac:spMkLst>
        </pc:spChg>
      </pc:sldChg>
      <pc:sldChg chg="modSp mod">
        <pc:chgData name="Augustin Popa" userId="ee4f2b06-d8a3-4435-ba38-8249330322dc" providerId="ADAL" clId="{C0A7DE17-909C-4E89-A979-D109F047A512}" dt="2020-08-19T18:03:31.889" v="230" actId="20577"/>
        <pc:sldMkLst>
          <pc:docMk/>
          <pc:sldMk cId="2569322912" sldId="1679"/>
        </pc:sldMkLst>
        <pc:spChg chg="mod">
          <ac:chgData name="Augustin Popa" userId="ee4f2b06-d8a3-4435-ba38-8249330322dc" providerId="ADAL" clId="{C0A7DE17-909C-4E89-A979-D109F047A512}" dt="2020-08-19T18:03:31.889" v="230" actId="20577"/>
          <ac:spMkLst>
            <pc:docMk/>
            <pc:sldMk cId="2569322912" sldId="1679"/>
            <ac:spMk id="5" creationId="{9028C2E9-B621-4F66-889B-8BFFB8EF596C}"/>
          </ac:spMkLst>
        </pc:spChg>
      </pc:sldChg>
      <pc:sldChg chg="modSp mod">
        <pc:chgData name="Augustin Popa" userId="ee4f2b06-d8a3-4435-ba38-8249330322dc" providerId="ADAL" clId="{C0A7DE17-909C-4E89-A979-D109F047A512}" dt="2020-08-20T01:52:41.123" v="894" actId="20577"/>
        <pc:sldMkLst>
          <pc:docMk/>
          <pc:sldMk cId="1821018355" sldId="1683"/>
        </pc:sldMkLst>
        <pc:spChg chg="mod">
          <ac:chgData name="Augustin Popa" userId="ee4f2b06-d8a3-4435-ba38-8249330322dc" providerId="ADAL" clId="{C0A7DE17-909C-4E89-A979-D109F047A512}" dt="2020-08-20T01:52:41.123" v="894" actId="20577"/>
          <ac:spMkLst>
            <pc:docMk/>
            <pc:sldMk cId="1821018355" sldId="1683"/>
            <ac:spMk id="3" creationId="{BD03EA53-386C-45D2-87FF-C6DB4DD484D4}"/>
          </ac:spMkLst>
        </pc:spChg>
      </pc:sldChg>
      <pc:sldChg chg="modSp mod">
        <pc:chgData name="Augustin Popa" userId="ee4f2b06-d8a3-4435-ba38-8249330322dc" providerId="ADAL" clId="{C0A7DE17-909C-4E89-A979-D109F047A512}" dt="2020-08-19T17:18:50.344" v="72" actId="20577"/>
        <pc:sldMkLst>
          <pc:docMk/>
          <pc:sldMk cId="1000891467" sldId="1685"/>
        </pc:sldMkLst>
        <pc:spChg chg="mod">
          <ac:chgData name="Augustin Popa" userId="ee4f2b06-d8a3-4435-ba38-8249330322dc" providerId="ADAL" clId="{C0A7DE17-909C-4E89-A979-D109F047A512}" dt="2020-08-19T17:18:50.344" v="72" actId="20577"/>
          <ac:spMkLst>
            <pc:docMk/>
            <pc:sldMk cId="1000891467" sldId="1685"/>
            <ac:spMk id="2" creationId="{3C3E76E7-A363-4FFA-A4B2-04A48B5B9E82}"/>
          </ac:spMkLst>
        </pc:spChg>
      </pc:sldChg>
      <pc:sldChg chg="addSp delSp modSp new mod chgLayout">
        <pc:chgData name="Augustin Popa" userId="ee4f2b06-d8a3-4435-ba38-8249330322dc" providerId="ADAL" clId="{C0A7DE17-909C-4E89-A979-D109F047A512}" dt="2020-08-20T01:20:19.459" v="833" actId="14100"/>
        <pc:sldMkLst>
          <pc:docMk/>
          <pc:sldMk cId="1197673013" sldId="1688"/>
        </pc:sldMkLst>
        <pc:spChg chg="del mod ord">
          <ac:chgData name="Augustin Popa" userId="ee4f2b06-d8a3-4435-ba38-8249330322dc" providerId="ADAL" clId="{C0A7DE17-909C-4E89-A979-D109F047A512}" dt="2020-08-20T01:06:32.039" v="284" actId="700"/>
          <ac:spMkLst>
            <pc:docMk/>
            <pc:sldMk cId="1197673013" sldId="1688"/>
            <ac:spMk id="2" creationId="{43BA77EC-D812-4C31-BCC3-FB12B7BB74BD}"/>
          </ac:spMkLst>
        </pc:spChg>
        <pc:spChg chg="del mod ord">
          <ac:chgData name="Augustin Popa" userId="ee4f2b06-d8a3-4435-ba38-8249330322dc" providerId="ADAL" clId="{C0A7DE17-909C-4E89-A979-D109F047A512}" dt="2020-08-20T01:06:32.039" v="284" actId="700"/>
          <ac:spMkLst>
            <pc:docMk/>
            <pc:sldMk cId="1197673013" sldId="1688"/>
            <ac:spMk id="3" creationId="{D97CC97B-9384-45C0-98E5-BFFDD54D4229}"/>
          </ac:spMkLst>
        </pc:spChg>
        <pc:spChg chg="add mod ord">
          <ac:chgData name="Augustin Popa" userId="ee4f2b06-d8a3-4435-ba38-8249330322dc" providerId="ADAL" clId="{C0A7DE17-909C-4E89-A979-D109F047A512}" dt="2020-08-20T01:13:22.370" v="559" actId="20577"/>
          <ac:spMkLst>
            <pc:docMk/>
            <pc:sldMk cId="1197673013" sldId="1688"/>
            <ac:spMk id="4" creationId="{124CB0D6-84E2-4022-9736-3BC2A9173C7A}"/>
          </ac:spMkLst>
        </pc:spChg>
        <pc:spChg chg="add del mod ord">
          <ac:chgData name="Augustin Popa" userId="ee4f2b06-d8a3-4435-ba38-8249330322dc" providerId="ADAL" clId="{C0A7DE17-909C-4E89-A979-D109F047A512}" dt="2020-08-20T01:07:33.912" v="315" actId="22"/>
          <ac:spMkLst>
            <pc:docMk/>
            <pc:sldMk cId="1197673013" sldId="1688"/>
            <ac:spMk id="5" creationId="{774A283F-5481-472E-A0A5-9CB977BF65D8}"/>
          </ac:spMkLst>
        </pc:spChg>
        <pc:spChg chg="add mod">
          <ac:chgData name="Augustin Popa" userId="ee4f2b06-d8a3-4435-ba38-8249330322dc" providerId="ADAL" clId="{C0A7DE17-909C-4E89-A979-D109F047A512}" dt="2020-08-20T01:09:56.675" v="416" actId="1076"/>
          <ac:spMkLst>
            <pc:docMk/>
            <pc:sldMk cId="1197673013" sldId="1688"/>
            <ac:spMk id="8" creationId="{EDFDAB0A-F2BF-4F0A-AA27-214AA9BAA6CB}"/>
          </ac:spMkLst>
        </pc:spChg>
        <pc:spChg chg="add mod">
          <ac:chgData name="Augustin Popa" userId="ee4f2b06-d8a3-4435-ba38-8249330322dc" providerId="ADAL" clId="{C0A7DE17-909C-4E89-A979-D109F047A512}" dt="2020-08-20T01:09:53.969" v="415" actId="1076"/>
          <ac:spMkLst>
            <pc:docMk/>
            <pc:sldMk cId="1197673013" sldId="1688"/>
            <ac:spMk id="10" creationId="{90F3BBD5-B69A-42C4-8CFD-FF47DA184EB9}"/>
          </ac:spMkLst>
        </pc:spChg>
        <pc:spChg chg="add mod">
          <ac:chgData name="Augustin Popa" userId="ee4f2b06-d8a3-4435-ba38-8249330322dc" providerId="ADAL" clId="{C0A7DE17-909C-4E89-A979-D109F047A512}" dt="2020-08-20T01:09:50.715" v="414" actId="1076"/>
          <ac:spMkLst>
            <pc:docMk/>
            <pc:sldMk cId="1197673013" sldId="1688"/>
            <ac:spMk id="12" creationId="{F3710ED2-32EC-4DAC-8F70-DC481E0CB4B3}"/>
          </ac:spMkLst>
        </pc:spChg>
        <pc:spChg chg="add mod">
          <ac:chgData name="Augustin Popa" userId="ee4f2b06-d8a3-4435-ba38-8249330322dc" providerId="ADAL" clId="{C0A7DE17-909C-4E89-A979-D109F047A512}" dt="2020-08-20T01:19:04.460" v="825" actId="1076"/>
          <ac:spMkLst>
            <pc:docMk/>
            <pc:sldMk cId="1197673013" sldId="1688"/>
            <ac:spMk id="13" creationId="{E27A72E5-990B-4734-9ED8-AEBE05B1DDDD}"/>
          </ac:spMkLst>
        </pc:spChg>
        <pc:spChg chg="add mod">
          <ac:chgData name="Augustin Popa" userId="ee4f2b06-d8a3-4435-ba38-8249330322dc" providerId="ADAL" clId="{C0A7DE17-909C-4E89-A979-D109F047A512}" dt="2020-08-20T01:20:00.046" v="828" actId="14100"/>
          <ac:spMkLst>
            <pc:docMk/>
            <pc:sldMk cId="1197673013" sldId="1688"/>
            <ac:spMk id="15" creationId="{4B120C97-93AB-4AE3-A83D-D483115D5CE1}"/>
          </ac:spMkLst>
        </pc:spChg>
        <pc:spChg chg="add mod">
          <ac:chgData name="Augustin Popa" userId="ee4f2b06-d8a3-4435-ba38-8249330322dc" providerId="ADAL" clId="{C0A7DE17-909C-4E89-A979-D109F047A512}" dt="2020-08-20T01:20:19.459" v="833" actId="14100"/>
          <ac:spMkLst>
            <pc:docMk/>
            <pc:sldMk cId="1197673013" sldId="1688"/>
            <ac:spMk id="17" creationId="{433C2252-0676-4C87-A7DF-6EFBD45E3F4F}"/>
          </ac:spMkLst>
        </pc:spChg>
        <pc:picChg chg="add mod ord">
          <ac:chgData name="Augustin Popa" userId="ee4f2b06-d8a3-4435-ba38-8249330322dc" providerId="ADAL" clId="{C0A7DE17-909C-4E89-A979-D109F047A512}" dt="2020-08-20T01:20:12.966" v="831" actId="1076"/>
          <ac:picMkLst>
            <pc:docMk/>
            <pc:sldMk cId="1197673013" sldId="1688"/>
            <ac:picMk id="7" creationId="{64D61075-55AC-46FE-86B5-768BFF414457}"/>
          </ac:picMkLst>
        </pc:picChg>
      </pc:sldChg>
      <pc:sldChg chg="addSp delSp modSp new mod">
        <pc:chgData name="Augustin Popa" userId="ee4f2b06-d8a3-4435-ba38-8249330322dc" providerId="ADAL" clId="{C0A7DE17-909C-4E89-A979-D109F047A512}" dt="2020-08-20T01:13:36.342" v="639" actId="20577"/>
        <pc:sldMkLst>
          <pc:docMk/>
          <pc:sldMk cId="3867099561" sldId="1689"/>
        </pc:sldMkLst>
        <pc:spChg chg="mod">
          <ac:chgData name="Augustin Popa" userId="ee4f2b06-d8a3-4435-ba38-8249330322dc" providerId="ADAL" clId="{C0A7DE17-909C-4E89-A979-D109F047A512}" dt="2020-08-20T01:13:36.342" v="639" actId="20577"/>
          <ac:spMkLst>
            <pc:docMk/>
            <pc:sldMk cId="3867099561" sldId="1689"/>
            <ac:spMk id="2" creationId="{E55204CC-2A68-497A-B5E6-0CA988AB007C}"/>
          </ac:spMkLst>
        </pc:spChg>
        <pc:spChg chg="del">
          <ac:chgData name="Augustin Popa" userId="ee4f2b06-d8a3-4435-ba38-8249330322dc" providerId="ADAL" clId="{C0A7DE17-909C-4E89-A979-D109F047A512}" dt="2020-08-20T01:11:29.454" v="444" actId="22"/>
          <ac:spMkLst>
            <pc:docMk/>
            <pc:sldMk cId="3867099561" sldId="1689"/>
            <ac:spMk id="3" creationId="{CDF27A44-5771-41A2-8258-35C7DC803377}"/>
          </ac:spMkLst>
        </pc:spChg>
        <pc:spChg chg="add mod">
          <ac:chgData name="Augustin Popa" userId="ee4f2b06-d8a3-4435-ba38-8249330322dc" providerId="ADAL" clId="{C0A7DE17-909C-4E89-A979-D109F047A512}" dt="2020-08-20T01:11:51.781" v="452" actId="1076"/>
          <ac:spMkLst>
            <pc:docMk/>
            <pc:sldMk cId="3867099561" sldId="1689"/>
            <ac:spMk id="6" creationId="{C79297EE-0659-40AE-89CD-4F78E777AA2E}"/>
          </ac:spMkLst>
        </pc:spChg>
        <pc:spChg chg="add mod">
          <ac:chgData name="Augustin Popa" userId="ee4f2b06-d8a3-4435-ba38-8249330322dc" providerId="ADAL" clId="{C0A7DE17-909C-4E89-A979-D109F047A512}" dt="2020-08-20T01:12:22.420" v="494" actId="1076"/>
          <ac:spMkLst>
            <pc:docMk/>
            <pc:sldMk cId="3867099561" sldId="1689"/>
            <ac:spMk id="7" creationId="{E984EAE3-027F-4064-A50A-39F5953CD828}"/>
          </ac:spMkLst>
        </pc:spChg>
        <pc:picChg chg="add mod ord">
          <ac:chgData name="Augustin Popa" userId="ee4f2b06-d8a3-4435-ba38-8249330322dc" providerId="ADAL" clId="{C0A7DE17-909C-4E89-A979-D109F047A512}" dt="2020-08-20T01:11:33.367" v="446" actId="1076"/>
          <ac:picMkLst>
            <pc:docMk/>
            <pc:sldMk cId="3867099561" sldId="1689"/>
            <ac:picMk id="5" creationId="{20B2AB19-7B03-4E1C-A3B1-65F5E17EA163}"/>
          </ac:picMkLst>
        </pc:picChg>
      </pc:sldChg>
      <pc:sldChg chg="addSp delSp modSp new mod">
        <pc:chgData name="Augustin Popa" userId="ee4f2b06-d8a3-4435-ba38-8249330322dc" providerId="ADAL" clId="{C0A7DE17-909C-4E89-A979-D109F047A512}" dt="2020-08-20T01:18:48.439" v="824" actId="1076"/>
        <pc:sldMkLst>
          <pc:docMk/>
          <pc:sldMk cId="918488864" sldId="1690"/>
        </pc:sldMkLst>
        <pc:spChg chg="mod">
          <ac:chgData name="Augustin Popa" userId="ee4f2b06-d8a3-4435-ba38-8249330322dc" providerId="ADAL" clId="{C0A7DE17-909C-4E89-A979-D109F047A512}" dt="2020-08-20T01:15:07.871" v="731" actId="20577"/>
          <ac:spMkLst>
            <pc:docMk/>
            <pc:sldMk cId="918488864" sldId="1690"/>
            <ac:spMk id="2" creationId="{2DD7863A-5BF2-437D-8C6E-3AD5562BD662}"/>
          </ac:spMkLst>
        </pc:spChg>
        <pc:spChg chg="del">
          <ac:chgData name="Augustin Popa" userId="ee4f2b06-d8a3-4435-ba38-8249330322dc" providerId="ADAL" clId="{C0A7DE17-909C-4E89-A979-D109F047A512}" dt="2020-08-20T01:14:46.978" v="643" actId="478"/>
          <ac:spMkLst>
            <pc:docMk/>
            <pc:sldMk cId="918488864" sldId="1690"/>
            <ac:spMk id="3" creationId="{EB143FAE-C497-4A5B-8E05-9E4970994453}"/>
          </ac:spMkLst>
        </pc:spChg>
        <pc:spChg chg="add mod">
          <ac:chgData name="Augustin Popa" userId="ee4f2b06-d8a3-4435-ba38-8249330322dc" providerId="ADAL" clId="{C0A7DE17-909C-4E89-A979-D109F047A512}" dt="2020-08-20T01:16:44.360" v="734" actId="1076"/>
          <ac:spMkLst>
            <pc:docMk/>
            <pc:sldMk cId="918488864" sldId="1690"/>
            <ac:spMk id="6" creationId="{E334D843-81AB-424C-A513-43A33CD20CA9}"/>
          </ac:spMkLst>
        </pc:spChg>
        <pc:spChg chg="add mod">
          <ac:chgData name="Augustin Popa" userId="ee4f2b06-d8a3-4435-ba38-8249330322dc" providerId="ADAL" clId="{C0A7DE17-909C-4E89-A979-D109F047A512}" dt="2020-08-20T01:16:47.653" v="736" actId="1076"/>
          <ac:spMkLst>
            <pc:docMk/>
            <pc:sldMk cId="918488864" sldId="1690"/>
            <ac:spMk id="8" creationId="{B7CF02E9-79A6-4597-9C7B-AE3D76A8BB76}"/>
          </ac:spMkLst>
        </pc:spChg>
        <pc:spChg chg="add mod">
          <ac:chgData name="Augustin Popa" userId="ee4f2b06-d8a3-4435-ba38-8249330322dc" providerId="ADAL" clId="{C0A7DE17-909C-4E89-A979-D109F047A512}" dt="2020-08-20T01:18:48.439" v="824" actId="1076"/>
          <ac:spMkLst>
            <pc:docMk/>
            <pc:sldMk cId="918488864" sldId="1690"/>
            <ac:spMk id="9" creationId="{34038681-B95A-4E0D-8757-0E428ECC10BA}"/>
          </ac:spMkLst>
        </pc:spChg>
        <pc:picChg chg="add mod">
          <ac:chgData name="Augustin Popa" userId="ee4f2b06-d8a3-4435-ba38-8249330322dc" providerId="ADAL" clId="{C0A7DE17-909C-4E89-A979-D109F047A512}" dt="2020-08-20T01:14:45.316" v="642" actId="1076"/>
          <ac:picMkLst>
            <pc:docMk/>
            <pc:sldMk cId="918488864" sldId="1690"/>
            <ac:picMk id="5" creationId="{26B49A18-AC8A-4866-933C-2EBD0BCB34E8}"/>
          </ac:picMkLst>
        </pc:picChg>
      </pc:sldChg>
    </pc:docChg>
  </pc:docChgLst>
  <pc:docChgLst>
    <pc:chgData name="Augustin Popa" userId="ee4f2b06-d8a3-4435-ba38-8249330322dc" providerId="ADAL" clId="{AE2B91C6-1D93-4497-AACF-D2EBD442055D}"/>
    <pc:docChg chg="undo custSel addSld delSld modSld sldOrd modSection">
      <pc:chgData name="Augustin Popa" userId="ee4f2b06-d8a3-4435-ba38-8249330322dc" providerId="ADAL" clId="{AE2B91C6-1D93-4497-AACF-D2EBD442055D}" dt="2020-06-11T16:13:58.972" v="9996" actId="1076"/>
      <pc:docMkLst>
        <pc:docMk/>
      </pc:docMkLst>
      <pc:sldChg chg="del">
        <pc:chgData name="Augustin Popa" userId="ee4f2b06-d8a3-4435-ba38-8249330322dc" providerId="ADAL" clId="{AE2B91C6-1D93-4497-AACF-D2EBD442055D}" dt="2020-06-11T15:20:46.194" v="4921" actId="47"/>
        <pc:sldMkLst>
          <pc:docMk/>
          <pc:sldMk cId="1995050349" sldId="1523"/>
        </pc:sldMkLst>
      </pc:sldChg>
      <pc:sldChg chg="del">
        <pc:chgData name="Augustin Popa" userId="ee4f2b06-d8a3-4435-ba38-8249330322dc" providerId="ADAL" clId="{AE2B91C6-1D93-4497-AACF-D2EBD442055D}" dt="2020-06-11T07:23:56.579" v="114" actId="47"/>
        <pc:sldMkLst>
          <pc:docMk/>
          <pc:sldMk cId="1811665972" sldId="1524"/>
        </pc:sldMkLst>
      </pc:sldChg>
      <pc:sldChg chg="del">
        <pc:chgData name="Augustin Popa" userId="ee4f2b06-d8a3-4435-ba38-8249330322dc" providerId="ADAL" clId="{AE2B91C6-1D93-4497-AACF-D2EBD442055D}" dt="2020-06-11T15:20:43.318" v="4920" actId="47"/>
        <pc:sldMkLst>
          <pc:docMk/>
          <pc:sldMk cId="203203085" sldId="1527"/>
        </pc:sldMkLst>
      </pc:sldChg>
      <pc:sldChg chg="modSp mod ord">
        <pc:chgData name="Augustin Popa" userId="ee4f2b06-d8a3-4435-ba38-8249330322dc" providerId="ADAL" clId="{AE2B91C6-1D93-4497-AACF-D2EBD442055D}" dt="2020-06-11T15:08:44.576" v="4792" actId="20577"/>
        <pc:sldMkLst>
          <pc:docMk/>
          <pc:sldMk cId="3249496989" sldId="1529"/>
        </pc:sldMkLst>
        <pc:spChg chg="mod">
          <ac:chgData name="Augustin Popa" userId="ee4f2b06-d8a3-4435-ba38-8249330322dc" providerId="ADAL" clId="{AE2B91C6-1D93-4497-AACF-D2EBD442055D}" dt="2020-06-11T15:08:44.576" v="4792" actId="20577"/>
          <ac:spMkLst>
            <pc:docMk/>
            <pc:sldMk cId="3249496989" sldId="1529"/>
            <ac:spMk id="2" creationId="{00000000-0000-0000-0000-000000000000}"/>
          </ac:spMkLst>
        </pc:spChg>
      </pc:sldChg>
      <pc:sldChg chg="del">
        <pc:chgData name="Augustin Popa" userId="ee4f2b06-d8a3-4435-ba38-8249330322dc" providerId="ADAL" clId="{AE2B91C6-1D93-4497-AACF-D2EBD442055D}" dt="2020-06-11T15:20:39.212" v="4919" actId="47"/>
        <pc:sldMkLst>
          <pc:docMk/>
          <pc:sldMk cId="1041029672" sldId="1530"/>
        </pc:sldMkLst>
      </pc:sldChg>
      <pc:sldChg chg="del">
        <pc:chgData name="Augustin Popa" userId="ee4f2b06-d8a3-4435-ba38-8249330322dc" providerId="ADAL" clId="{AE2B91C6-1D93-4497-AACF-D2EBD442055D}" dt="2020-06-11T07:22:03.822" v="102" actId="47"/>
        <pc:sldMkLst>
          <pc:docMk/>
          <pc:sldMk cId="1789865309" sldId="1531"/>
        </pc:sldMkLst>
      </pc:sldChg>
      <pc:sldChg chg="del">
        <pc:chgData name="Augustin Popa" userId="ee4f2b06-d8a3-4435-ba38-8249330322dc" providerId="ADAL" clId="{AE2B91C6-1D93-4497-AACF-D2EBD442055D}" dt="2020-06-11T07:22:09.290" v="103" actId="47"/>
        <pc:sldMkLst>
          <pc:docMk/>
          <pc:sldMk cId="2402828649" sldId="1532"/>
        </pc:sldMkLst>
      </pc:sldChg>
      <pc:sldChg chg="del">
        <pc:chgData name="Augustin Popa" userId="ee4f2b06-d8a3-4435-ba38-8249330322dc" providerId="ADAL" clId="{AE2B91C6-1D93-4497-AACF-D2EBD442055D}" dt="2020-06-11T15:07:16.176" v="4760" actId="47"/>
        <pc:sldMkLst>
          <pc:docMk/>
          <pc:sldMk cId="895908902" sldId="1548"/>
        </pc:sldMkLst>
      </pc:sldChg>
      <pc:sldChg chg="del">
        <pc:chgData name="Augustin Popa" userId="ee4f2b06-d8a3-4435-ba38-8249330322dc" providerId="ADAL" clId="{AE2B91C6-1D93-4497-AACF-D2EBD442055D}" dt="2020-06-11T07:35:41.708" v="118" actId="47"/>
        <pc:sldMkLst>
          <pc:docMk/>
          <pc:sldMk cId="3188989622" sldId="1635"/>
        </pc:sldMkLst>
      </pc:sldChg>
      <pc:sldChg chg="del">
        <pc:chgData name="Augustin Popa" userId="ee4f2b06-d8a3-4435-ba38-8249330322dc" providerId="ADAL" clId="{AE2B91C6-1D93-4497-AACF-D2EBD442055D}" dt="2020-06-11T07:35:04.902" v="117" actId="47"/>
        <pc:sldMkLst>
          <pc:docMk/>
          <pc:sldMk cId="3957722359" sldId="1660"/>
        </pc:sldMkLst>
      </pc:sldChg>
      <pc:sldChg chg="del">
        <pc:chgData name="Augustin Popa" userId="ee4f2b06-d8a3-4435-ba38-8249330322dc" providerId="ADAL" clId="{AE2B91C6-1D93-4497-AACF-D2EBD442055D}" dt="2020-06-11T07:20:33.788" v="99" actId="47"/>
        <pc:sldMkLst>
          <pc:docMk/>
          <pc:sldMk cId="1795078537" sldId="1661"/>
        </pc:sldMkLst>
      </pc:sldChg>
      <pc:sldChg chg="modSp mod">
        <pc:chgData name="Augustin Popa" userId="ee4f2b06-d8a3-4435-ba38-8249330322dc" providerId="ADAL" clId="{AE2B91C6-1D93-4497-AACF-D2EBD442055D}" dt="2020-06-11T16:12:02.415" v="9867" actId="6549"/>
        <pc:sldMkLst>
          <pc:docMk/>
          <pc:sldMk cId="2336616198" sldId="1663"/>
        </pc:sldMkLst>
        <pc:spChg chg="mod">
          <ac:chgData name="Augustin Popa" userId="ee4f2b06-d8a3-4435-ba38-8249330322dc" providerId="ADAL" clId="{AE2B91C6-1D93-4497-AACF-D2EBD442055D}" dt="2020-06-11T07:19:56.008" v="47" actId="20577"/>
          <ac:spMkLst>
            <pc:docMk/>
            <pc:sldMk cId="2336616198" sldId="1663"/>
            <ac:spMk id="4" creationId="{00000000-0000-0000-0000-000000000000}"/>
          </ac:spMkLst>
        </pc:spChg>
        <pc:spChg chg="mod">
          <ac:chgData name="Augustin Popa" userId="ee4f2b06-d8a3-4435-ba38-8249330322dc" providerId="ADAL" clId="{AE2B91C6-1D93-4497-AACF-D2EBD442055D}" dt="2020-06-11T16:12:02.415" v="9867" actId="6549"/>
          <ac:spMkLst>
            <pc:docMk/>
            <pc:sldMk cId="2336616198" sldId="1663"/>
            <ac:spMk id="5" creationId="{00000000-0000-0000-0000-000000000000}"/>
          </ac:spMkLst>
        </pc:spChg>
      </pc:sldChg>
      <pc:sldChg chg="addSp delSp modSp mod modClrScheme chgLayout">
        <pc:chgData name="Augustin Popa" userId="ee4f2b06-d8a3-4435-ba38-8249330322dc" providerId="ADAL" clId="{AE2B91C6-1D93-4497-AACF-D2EBD442055D}" dt="2020-06-11T16:13:43.640" v="9995" actId="1076"/>
        <pc:sldMkLst>
          <pc:docMk/>
          <pc:sldMk cId="1793706927" sldId="1670"/>
        </pc:sldMkLst>
        <pc:spChg chg="add del mod ord">
          <ac:chgData name="Augustin Popa" userId="ee4f2b06-d8a3-4435-ba38-8249330322dc" providerId="ADAL" clId="{AE2B91C6-1D93-4497-AACF-D2EBD442055D}" dt="2020-06-11T07:37:09.470" v="120" actId="22"/>
          <ac:spMkLst>
            <pc:docMk/>
            <pc:sldMk cId="1793706927" sldId="1670"/>
            <ac:spMk id="2" creationId="{33A44BFA-3539-4D81-B40B-FD5A1D67CACF}"/>
          </ac:spMkLst>
        </pc:spChg>
        <pc:spChg chg="mod ord">
          <ac:chgData name="Augustin Popa" userId="ee4f2b06-d8a3-4435-ba38-8249330322dc" providerId="ADAL" clId="{AE2B91C6-1D93-4497-AACF-D2EBD442055D}" dt="2020-06-11T15:09:46.002" v="4800" actId="14100"/>
          <ac:spMkLst>
            <pc:docMk/>
            <pc:sldMk cId="1793706927" sldId="1670"/>
            <ac:spMk id="6" creationId="{00000000-0000-0000-0000-000000000000}"/>
          </ac:spMkLst>
        </pc:spChg>
        <pc:spChg chg="add mod">
          <ac:chgData name="Augustin Popa" userId="ee4f2b06-d8a3-4435-ba38-8249330322dc" providerId="ADAL" clId="{AE2B91C6-1D93-4497-AACF-D2EBD442055D}" dt="2020-06-11T16:13:43.640" v="9995" actId="1076"/>
          <ac:spMkLst>
            <pc:docMk/>
            <pc:sldMk cId="1793706927" sldId="1670"/>
            <ac:spMk id="10" creationId="{B76C2B6A-239A-4029-A385-E4E9F6D971BD}"/>
          </ac:spMkLst>
        </pc:spChg>
        <pc:spChg chg="mod ord">
          <ac:chgData name="Augustin Popa" userId="ee4f2b06-d8a3-4435-ba38-8249330322dc" providerId="ADAL" clId="{AE2B91C6-1D93-4497-AACF-D2EBD442055D}" dt="2020-06-11T15:09:42.100" v="4799" actId="1076"/>
          <ac:spMkLst>
            <pc:docMk/>
            <pc:sldMk cId="1793706927" sldId="1670"/>
            <ac:spMk id="17" creationId="{00000000-0000-0000-0000-000000000000}"/>
          </ac:spMkLst>
        </pc:spChg>
        <pc:picChg chg="add mod ord modCrop">
          <ac:chgData name="Augustin Popa" userId="ee4f2b06-d8a3-4435-ba38-8249330322dc" providerId="ADAL" clId="{AE2B91C6-1D93-4497-AACF-D2EBD442055D}" dt="2020-06-11T15:09:37.536" v="4798" actId="700"/>
          <ac:picMkLst>
            <pc:docMk/>
            <pc:sldMk cId="1793706927" sldId="1670"/>
            <ac:picMk id="4" creationId="{E8800F3A-2A0F-4697-828C-A6BBDE69A5FF}"/>
          </ac:picMkLst>
        </pc:picChg>
        <pc:picChg chg="add del">
          <ac:chgData name="Augustin Popa" userId="ee4f2b06-d8a3-4435-ba38-8249330322dc" providerId="ADAL" clId="{AE2B91C6-1D93-4497-AACF-D2EBD442055D}" dt="2020-06-11T07:39:47.090" v="262" actId="478"/>
          <ac:picMkLst>
            <pc:docMk/>
            <pc:sldMk cId="1793706927" sldId="1670"/>
            <ac:picMk id="7" creationId="{00540BEE-BDFB-4BCC-B2EF-7384C52FC385}"/>
          </ac:picMkLst>
        </pc:picChg>
        <pc:picChg chg="add del">
          <ac:chgData name="Augustin Popa" userId="ee4f2b06-d8a3-4435-ba38-8249330322dc" providerId="ADAL" clId="{AE2B91C6-1D93-4497-AACF-D2EBD442055D}" dt="2020-06-11T07:39:49.248" v="264" actId="22"/>
          <ac:picMkLst>
            <pc:docMk/>
            <pc:sldMk cId="1793706927" sldId="1670"/>
            <ac:picMk id="9" creationId="{B7293844-6E5B-42A0-8A62-666A8EACDC3A}"/>
          </ac:picMkLst>
        </pc:picChg>
      </pc:sldChg>
      <pc:sldChg chg="addSp delSp modSp new mod modClrScheme chgLayout">
        <pc:chgData name="Augustin Popa" userId="ee4f2b06-d8a3-4435-ba38-8249330322dc" providerId="ADAL" clId="{AE2B91C6-1D93-4497-AACF-D2EBD442055D}" dt="2020-06-11T08:37:04.786" v="3043" actId="6549"/>
        <pc:sldMkLst>
          <pc:docMk/>
          <pc:sldMk cId="2838388858" sldId="1671"/>
        </pc:sldMkLst>
        <pc:spChg chg="del mod ord">
          <ac:chgData name="Augustin Popa" userId="ee4f2b06-d8a3-4435-ba38-8249330322dc" providerId="ADAL" clId="{AE2B91C6-1D93-4497-AACF-D2EBD442055D}" dt="2020-06-11T07:44:42.071" v="645" actId="700"/>
          <ac:spMkLst>
            <pc:docMk/>
            <pc:sldMk cId="2838388858" sldId="1671"/>
            <ac:spMk id="2" creationId="{342A709D-770D-4F7B-9310-30C49BAA7DD2}"/>
          </ac:spMkLst>
        </pc:spChg>
        <pc:spChg chg="del mod ord">
          <ac:chgData name="Augustin Popa" userId="ee4f2b06-d8a3-4435-ba38-8249330322dc" providerId="ADAL" clId="{AE2B91C6-1D93-4497-AACF-D2EBD442055D}" dt="2020-06-11T07:44:42.071" v="645" actId="700"/>
          <ac:spMkLst>
            <pc:docMk/>
            <pc:sldMk cId="2838388858" sldId="1671"/>
            <ac:spMk id="3" creationId="{BC664F4F-FB27-456B-9893-F8306E7C0F28}"/>
          </ac:spMkLst>
        </pc:spChg>
        <pc:spChg chg="del">
          <ac:chgData name="Augustin Popa" userId="ee4f2b06-d8a3-4435-ba38-8249330322dc" providerId="ADAL" clId="{AE2B91C6-1D93-4497-AACF-D2EBD442055D}" dt="2020-06-11T07:44:42.071" v="645" actId="700"/>
          <ac:spMkLst>
            <pc:docMk/>
            <pc:sldMk cId="2838388858" sldId="1671"/>
            <ac:spMk id="4" creationId="{CCDCCC83-53B0-44C1-BFE4-1411EF275F80}"/>
          </ac:spMkLst>
        </pc:spChg>
        <pc:spChg chg="add mod ord">
          <ac:chgData name="Augustin Popa" userId="ee4f2b06-d8a3-4435-ba38-8249330322dc" providerId="ADAL" clId="{AE2B91C6-1D93-4497-AACF-D2EBD442055D}" dt="2020-06-11T07:46:12.096" v="727" actId="20577"/>
          <ac:spMkLst>
            <pc:docMk/>
            <pc:sldMk cId="2838388858" sldId="1671"/>
            <ac:spMk id="5" creationId="{C267C137-E54D-48BB-8BC7-CB5861606D31}"/>
          </ac:spMkLst>
        </pc:spChg>
        <pc:spChg chg="add mod ord">
          <ac:chgData name="Augustin Popa" userId="ee4f2b06-d8a3-4435-ba38-8249330322dc" providerId="ADAL" clId="{AE2B91C6-1D93-4497-AACF-D2EBD442055D}" dt="2020-06-11T08:37:04.786" v="3043" actId="6549"/>
          <ac:spMkLst>
            <pc:docMk/>
            <pc:sldMk cId="2838388858" sldId="1671"/>
            <ac:spMk id="6" creationId="{B1248321-BE20-4115-99BA-6EC245E4AFF8}"/>
          </ac:spMkLst>
        </pc:spChg>
      </pc:sldChg>
      <pc:sldChg chg="addSp modSp new mod">
        <pc:chgData name="Augustin Popa" userId="ee4f2b06-d8a3-4435-ba38-8249330322dc" providerId="ADAL" clId="{AE2B91C6-1D93-4497-AACF-D2EBD442055D}" dt="2020-06-11T15:05:40.949" v="4759" actId="14100"/>
        <pc:sldMkLst>
          <pc:docMk/>
          <pc:sldMk cId="2566851503" sldId="1672"/>
        </pc:sldMkLst>
        <pc:spChg chg="mod">
          <ac:chgData name="Augustin Popa" userId="ee4f2b06-d8a3-4435-ba38-8249330322dc" providerId="ADAL" clId="{AE2B91C6-1D93-4497-AACF-D2EBD442055D}" dt="2020-06-11T15:01:22.507" v="4501" actId="20577"/>
          <ac:spMkLst>
            <pc:docMk/>
            <pc:sldMk cId="2566851503" sldId="1672"/>
            <ac:spMk id="2" creationId="{D899C807-12D5-43E2-8991-277A2FD7F9B1}"/>
          </ac:spMkLst>
        </pc:spChg>
        <pc:spChg chg="mod">
          <ac:chgData name="Augustin Popa" userId="ee4f2b06-d8a3-4435-ba38-8249330322dc" providerId="ADAL" clId="{AE2B91C6-1D93-4497-AACF-D2EBD442055D}" dt="2020-06-11T15:03:53.944" v="4750" actId="14100"/>
          <ac:spMkLst>
            <pc:docMk/>
            <pc:sldMk cId="2566851503" sldId="1672"/>
            <ac:spMk id="3" creationId="{FA58596E-2681-47C9-AFFE-5D19025DF77E}"/>
          </ac:spMkLst>
        </pc:spChg>
        <pc:spChg chg="add mod">
          <ac:chgData name="Augustin Popa" userId="ee4f2b06-d8a3-4435-ba38-8249330322dc" providerId="ADAL" clId="{AE2B91C6-1D93-4497-AACF-D2EBD442055D}" dt="2020-06-11T15:05:40.949" v="4759" actId="14100"/>
          <ac:spMkLst>
            <pc:docMk/>
            <pc:sldMk cId="2566851503" sldId="1672"/>
            <ac:spMk id="5" creationId="{B7D525F5-9EE0-4AA0-8DF4-5456145CBE22}"/>
          </ac:spMkLst>
        </pc:spChg>
      </pc:sldChg>
      <pc:sldChg chg="addSp delSp modSp new mod modClrScheme chgLayout">
        <pc:chgData name="Augustin Popa" userId="ee4f2b06-d8a3-4435-ba38-8249330322dc" providerId="ADAL" clId="{AE2B91C6-1D93-4497-AACF-D2EBD442055D}" dt="2020-06-11T08:10:35.872" v="3035" actId="20577"/>
        <pc:sldMkLst>
          <pc:docMk/>
          <pc:sldMk cId="2638831924" sldId="1673"/>
        </pc:sldMkLst>
        <pc:spChg chg="del mod ord">
          <ac:chgData name="Augustin Popa" userId="ee4f2b06-d8a3-4435-ba38-8249330322dc" providerId="ADAL" clId="{AE2B91C6-1D93-4497-AACF-D2EBD442055D}" dt="2020-06-11T07:52:06.035" v="1079" actId="700"/>
          <ac:spMkLst>
            <pc:docMk/>
            <pc:sldMk cId="2638831924" sldId="1673"/>
            <ac:spMk id="2" creationId="{8641BBB6-5575-4A68-8AF6-7A65B5BE40E8}"/>
          </ac:spMkLst>
        </pc:spChg>
        <pc:spChg chg="del mod ord">
          <ac:chgData name="Augustin Popa" userId="ee4f2b06-d8a3-4435-ba38-8249330322dc" providerId="ADAL" clId="{AE2B91C6-1D93-4497-AACF-D2EBD442055D}" dt="2020-06-11T07:52:06.035" v="1079" actId="700"/>
          <ac:spMkLst>
            <pc:docMk/>
            <pc:sldMk cId="2638831924" sldId="1673"/>
            <ac:spMk id="3" creationId="{0218D78C-AD02-45CD-AE2E-A7AE06C095B1}"/>
          </ac:spMkLst>
        </pc:spChg>
        <pc:spChg chg="del">
          <ac:chgData name="Augustin Popa" userId="ee4f2b06-d8a3-4435-ba38-8249330322dc" providerId="ADAL" clId="{AE2B91C6-1D93-4497-AACF-D2EBD442055D}" dt="2020-06-11T07:52:06.035" v="1079" actId="700"/>
          <ac:spMkLst>
            <pc:docMk/>
            <pc:sldMk cId="2638831924" sldId="1673"/>
            <ac:spMk id="4" creationId="{6259BA6E-944F-4D25-8867-1F590EC02C83}"/>
          </ac:spMkLst>
        </pc:spChg>
        <pc:spChg chg="add mod ord">
          <ac:chgData name="Augustin Popa" userId="ee4f2b06-d8a3-4435-ba38-8249330322dc" providerId="ADAL" clId="{AE2B91C6-1D93-4497-AACF-D2EBD442055D}" dt="2020-06-11T07:53:45.597" v="1140" actId="20577"/>
          <ac:spMkLst>
            <pc:docMk/>
            <pc:sldMk cId="2638831924" sldId="1673"/>
            <ac:spMk id="5" creationId="{4FD17E3F-8BE1-4C45-AF50-CB56BC64163D}"/>
          </ac:spMkLst>
        </pc:spChg>
        <pc:spChg chg="add mod ord">
          <ac:chgData name="Augustin Popa" userId="ee4f2b06-d8a3-4435-ba38-8249330322dc" providerId="ADAL" clId="{AE2B91C6-1D93-4497-AACF-D2EBD442055D}" dt="2020-06-11T08:10:35.872" v="3035" actId="20577"/>
          <ac:spMkLst>
            <pc:docMk/>
            <pc:sldMk cId="2638831924" sldId="1673"/>
            <ac:spMk id="6" creationId="{12AC4634-1E8A-43A8-93CE-279EED42B7EC}"/>
          </ac:spMkLst>
        </pc:spChg>
      </pc:sldChg>
      <pc:sldChg chg="modSp add mod">
        <pc:chgData name="Augustin Popa" userId="ee4f2b06-d8a3-4435-ba38-8249330322dc" providerId="ADAL" clId="{AE2B91C6-1D93-4497-AACF-D2EBD442055D}" dt="2020-06-11T07:53:23.366" v="1139" actId="20577"/>
        <pc:sldMkLst>
          <pc:docMk/>
          <pc:sldMk cId="479587187" sldId="1674"/>
        </pc:sldMkLst>
        <pc:spChg chg="mod">
          <ac:chgData name="Augustin Popa" userId="ee4f2b06-d8a3-4435-ba38-8249330322dc" providerId="ADAL" clId="{AE2B91C6-1D93-4497-AACF-D2EBD442055D}" dt="2020-06-11T07:53:23.366" v="1139" actId="20577"/>
          <ac:spMkLst>
            <pc:docMk/>
            <pc:sldMk cId="479587187" sldId="1674"/>
            <ac:spMk id="4" creationId="{00000000-0000-0000-0000-000000000000}"/>
          </ac:spMkLst>
        </pc:spChg>
      </pc:sldChg>
      <pc:sldChg chg="modSp new mod ord">
        <pc:chgData name="Augustin Popa" userId="ee4f2b06-d8a3-4435-ba38-8249330322dc" providerId="ADAL" clId="{AE2B91C6-1D93-4497-AACF-D2EBD442055D}" dt="2020-06-11T09:14:04.972" v="4258" actId="20577"/>
        <pc:sldMkLst>
          <pc:docMk/>
          <pc:sldMk cId="2803620087" sldId="1675"/>
        </pc:sldMkLst>
        <pc:spChg chg="mod">
          <ac:chgData name="Augustin Popa" userId="ee4f2b06-d8a3-4435-ba38-8249330322dc" providerId="ADAL" clId="{AE2B91C6-1D93-4497-AACF-D2EBD442055D}" dt="2020-06-11T09:08:58.274" v="3743" actId="20577"/>
          <ac:spMkLst>
            <pc:docMk/>
            <pc:sldMk cId="2803620087" sldId="1675"/>
            <ac:spMk id="2" creationId="{C17B7644-9D2F-4078-80E7-F467054910C9}"/>
          </ac:spMkLst>
        </pc:spChg>
        <pc:spChg chg="mod">
          <ac:chgData name="Augustin Popa" userId="ee4f2b06-d8a3-4435-ba38-8249330322dc" providerId="ADAL" clId="{AE2B91C6-1D93-4497-AACF-D2EBD442055D}" dt="2020-06-11T09:14:04.972" v="4258" actId="20577"/>
          <ac:spMkLst>
            <pc:docMk/>
            <pc:sldMk cId="2803620087" sldId="1675"/>
            <ac:spMk id="3" creationId="{F071F216-4C2C-4A31-81E2-BF916074603E}"/>
          </ac:spMkLst>
        </pc:spChg>
      </pc:sldChg>
      <pc:sldChg chg="addSp delSp modSp new mod modClrScheme chgLayout">
        <pc:chgData name="Augustin Popa" userId="ee4f2b06-d8a3-4435-ba38-8249330322dc" providerId="ADAL" clId="{AE2B91C6-1D93-4497-AACF-D2EBD442055D}" dt="2020-06-11T14:54:40.714" v="4302" actId="20577"/>
        <pc:sldMkLst>
          <pc:docMk/>
          <pc:sldMk cId="2583912270" sldId="1676"/>
        </pc:sldMkLst>
        <pc:spChg chg="del mod ord">
          <ac:chgData name="Augustin Popa" userId="ee4f2b06-d8a3-4435-ba38-8249330322dc" providerId="ADAL" clId="{AE2B91C6-1D93-4497-AACF-D2EBD442055D}" dt="2020-06-11T08:42:39.262" v="3132" actId="700"/>
          <ac:spMkLst>
            <pc:docMk/>
            <pc:sldMk cId="2583912270" sldId="1676"/>
            <ac:spMk id="2" creationId="{C2135EDE-9560-43E6-83A0-6F28A0053C8E}"/>
          </ac:spMkLst>
        </pc:spChg>
        <pc:spChg chg="del mod ord">
          <ac:chgData name="Augustin Popa" userId="ee4f2b06-d8a3-4435-ba38-8249330322dc" providerId="ADAL" clId="{AE2B91C6-1D93-4497-AACF-D2EBD442055D}" dt="2020-06-11T08:42:39.262" v="3132" actId="700"/>
          <ac:spMkLst>
            <pc:docMk/>
            <pc:sldMk cId="2583912270" sldId="1676"/>
            <ac:spMk id="3" creationId="{223B0AC7-3933-4F8A-B898-A4F9CCD981A5}"/>
          </ac:spMkLst>
        </pc:spChg>
        <pc:spChg chg="del">
          <ac:chgData name="Augustin Popa" userId="ee4f2b06-d8a3-4435-ba38-8249330322dc" providerId="ADAL" clId="{AE2B91C6-1D93-4497-AACF-D2EBD442055D}" dt="2020-06-11T08:42:39.262" v="3132" actId="700"/>
          <ac:spMkLst>
            <pc:docMk/>
            <pc:sldMk cId="2583912270" sldId="1676"/>
            <ac:spMk id="4" creationId="{0631E060-791E-467B-956D-6B7F926CABAE}"/>
          </ac:spMkLst>
        </pc:spChg>
        <pc:spChg chg="add del mod ord">
          <ac:chgData name="Augustin Popa" userId="ee4f2b06-d8a3-4435-ba38-8249330322dc" providerId="ADAL" clId="{AE2B91C6-1D93-4497-AACF-D2EBD442055D}" dt="2020-06-11T08:43:50.604" v="3133" actId="700"/>
          <ac:spMkLst>
            <pc:docMk/>
            <pc:sldMk cId="2583912270" sldId="1676"/>
            <ac:spMk id="5" creationId="{DE79B3C9-F04B-493B-B29F-BA1AA9620CD7}"/>
          </ac:spMkLst>
        </pc:spChg>
        <pc:spChg chg="add del mod ord">
          <ac:chgData name="Augustin Popa" userId="ee4f2b06-d8a3-4435-ba38-8249330322dc" providerId="ADAL" clId="{AE2B91C6-1D93-4497-AACF-D2EBD442055D}" dt="2020-06-11T08:43:50.604" v="3133" actId="700"/>
          <ac:spMkLst>
            <pc:docMk/>
            <pc:sldMk cId="2583912270" sldId="1676"/>
            <ac:spMk id="6" creationId="{DB49ACC6-A6ED-4CCA-8BF7-872BA1B8AE5D}"/>
          </ac:spMkLst>
        </pc:spChg>
        <pc:spChg chg="add mod ord">
          <ac:chgData name="Augustin Popa" userId="ee4f2b06-d8a3-4435-ba38-8249330322dc" providerId="ADAL" clId="{AE2B91C6-1D93-4497-AACF-D2EBD442055D}" dt="2020-06-11T08:46:36.779" v="3466" actId="20577"/>
          <ac:spMkLst>
            <pc:docMk/>
            <pc:sldMk cId="2583912270" sldId="1676"/>
            <ac:spMk id="7" creationId="{9D93185E-6707-4360-902A-D7AFDAC25341}"/>
          </ac:spMkLst>
        </pc:spChg>
        <pc:spChg chg="add mod ord">
          <ac:chgData name="Augustin Popa" userId="ee4f2b06-d8a3-4435-ba38-8249330322dc" providerId="ADAL" clId="{AE2B91C6-1D93-4497-AACF-D2EBD442055D}" dt="2020-06-11T14:54:40.714" v="4302" actId="20577"/>
          <ac:spMkLst>
            <pc:docMk/>
            <pc:sldMk cId="2583912270" sldId="1676"/>
            <ac:spMk id="8" creationId="{FC5780EC-76E8-43D7-B372-EC9D2B7C8B26}"/>
          </ac:spMkLst>
        </pc:spChg>
        <pc:spChg chg="add del mod ord">
          <ac:chgData name="Augustin Popa" userId="ee4f2b06-d8a3-4435-ba38-8249330322dc" providerId="ADAL" clId="{AE2B91C6-1D93-4497-AACF-D2EBD442055D}" dt="2020-06-11T08:44:15.195" v="3157" actId="478"/>
          <ac:spMkLst>
            <pc:docMk/>
            <pc:sldMk cId="2583912270" sldId="1676"/>
            <ac:spMk id="9" creationId="{20660DFA-8678-4A6C-8CF3-0983A422A511}"/>
          </ac:spMkLst>
        </pc:spChg>
        <pc:picChg chg="add del mod ord modCrop">
          <ac:chgData name="Augustin Popa" userId="ee4f2b06-d8a3-4435-ba38-8249330322dc" providerId="ADAL" clId="{AE2B91C6-1D93-4497-AACF-D2EBD442055D}" dt="2020-06-11T08:44:13.023" v="3156" actId="22"/>
          <ac:picMkLst>
            <pc:docMk/>
            <pc:sldMk cId="2583912270" sldId="1676"/>
            <ac:picMk id="11" creationId="{9E99AD9F-3E3C-4362-A358-56088BE6D6BF}"/>
          </ac:picMkLst>
        </pc:picChg>
        <pc:picChg chg="add mod">
          <ac:chgData name="Augustin Popa" userId="ee4f2b06-d8a3-4435-ba38-8249330322dc" providerId="ADAL" clId="{AE2B91C6-1D93-4497-AACF-D2EBD442055D}" dt="2020-06-11T08:44:35.424" v="3165" actId="1076"/>
          <ac:picMkLst>
            <pc:docMk/>
            <pc:sldMk cId="2583912270" sldId="1676"/>
            <ac:picMk id="13" creationId="{81D05777-C057-4FB7-AB60-5619D713CFDC}"/>
          </ac:picMkLst>
        </pc:picChg>
      </pc:sldChg>
      <pc:sldChg chg="addSp delSp modSp new mod chgLayout">
        <pc:chgData name="Augustin Popa" userId="ee4f2b06-d8a3-4435-ba38-8249330322dc" providerId="ADAL" clId="{AE2B91C6-1D93-4497-AACF-D2EBD442055D}" dt="2020-06-11T15:21:53.597" v="4935" actId="14100"/>
        <pc:sldMkLst>
          <pc:docMk/>
          <pc:sldMk cId="382041114" sldId="1677"/>
        </pc:sldMkLst>
        <pc:spChg chg="del mod ord">
          <ac:chgData name="Augustin Popa" userId="ee4f2b06-d8a3-4435-ba38-8249330322dc" providerId="ADAL" clId="{AE2B91C6-1D93-4497-AACF-D2EBD442055D}" dt="2020-06-11T15:08:34.951" v="4788" actId="700"/>
          <ac:spMkLst>
            <pc:docMk/>
            <pc:sldMk cId="382041114" sldId="1677"/>
            <ac:spMk id="2" creationId="{C04AB849-445D-4B73-A9D0-3E735831A3CB}"/>
          </ac:spMkLst>
        </pc:spChg>
        <pc:spChg chg="add del mod ord">
          <ac:chgData name="Augustin Popa" userId="ee4f2b06-d8a3-4435-ba38-8249330322dc" providerId="ADAL" clId="{AE2B91C6-1D93-4497-AACF-D2EBD442055D}" dt="2020-06-11T15:09:09.749" v="4795" actId="700"/>
          <ac:spMkLst>
            <pc:docMk/>
            <pc:sldMk cId="382041114" sldId="1677"/>
            <ac:spMk id="3" creationId="{84021797-6027-4D85-8515-558C4259C212}"/>
          </ac:spMkLst>
        </pc:spChg>
        <pc:spChg chg="add del mod ord">
          <ac:chgData name="Augustin Popa" userId="ee4f2b06-d8a3-4435-ba38-8249330322dc" providerId="ADAL" clId="{AE2B91C6-1D93-4497-AACF-D2EBD442055D}" dt="2020-06-11T15:09:09.749" v="4795" actId="700"/>
          <ac:spMkLst>
            <pc:docMk/>
            <pc:sldMk cId="382041114" sldId="1677"/>
            <ac:spMk id="4" creationId="{E9E5D99D-A03C-494E-B123-AF3769282E2E}"/>
          </ac:spMkLst>
        </pc:spChg>
        <pc:spChg chg="add del mod ord">
          <ac:chgData name="Augustin Popa" userId="ee4f2b06-d8a3-4435-ba38-8249330322dc" providerId="ADAL" clId="{AE2B91C6-1D93-4497-AACF-D2EBD442055D}" dt="2020-06-11T15:09:20.530" v="4796" actId="700"/>
          <ac:spMkLst>
            <pc:docMk/>
            <pc:sldMk cId="382041114" sldId="1677"/>
            <ac:spMk id="5" creationId="{E2273C0C-AEA2-4DFC-A166-6F3984C8F55D}"/>
          </ac:spMkLst>
        </pc:spChg>
        <pc:spChg chg="add del mod ord">
          <ac:chgData name="Augustin Popa" userId="ee4f2b06-d8a3-4435-ba38-8249330322dc" providerId="ADAL" clId="{AE2B91C6-1D93-4497-AACF-D2EBD442055D}" dt="2020-06-11T15:09:20.530" v="4796" actId="700"/>
          <ac:spMkLst>
            <pc:docMk/>
            <pc:sldMk cId="382041114" sldId="1677"/>
            <ac:spMk id="6" creationId="{F8B63D33-B35F-4075-A795-ABC064790881}"/>
          </ac:spMkLst>
        </pc:spChg>
        <pc:spChg chg="add mod ord">
          <ac:chgData name="Augustin Popa" userId="ee4f2b06-d8a3-4435-ba38-8249330322dc" providerId="ADAL" clId="{AE2B91C6-1D93-4497-AACF-D2EBD442055D}" dt="2020-06-11T15:21:53.597" v="4935" actId="14100"/>
          <ac:spMkLst>
            <pc:docMk/>
            <pc:sldMk cId="382041114" sldId="1677"/>
            <ac:spMk id="7" creationId="{84737788-2E67-4851-BA4B-7A1B145F3D7E}"/>
          </ac:spMkLst>
        </pc:spChg>
        <pc:spChg chg="add del mod ord">
          <ac:chgData name="Augustin Popa" userId="ee4f2b06-d8a3-4435-ba38-8249330322dc" providerId="ADAL" clId="{AE2B91C6-1D93-4497-AACF-D2EBD442055D}" dt="2020-06-11T15:10:37.658" v="4803" actId="22"/>
          <ac:spMkLst>
            <pc:docMk/>
            <pc:sldMk cId="382041114" sldId="1677"/>
            <ac:spMk id="8" creationId="{C443B4CF-2F2C-48C6-B3B2-F6A4C99C6156}"/>
          </ac:spMkLst>
        </pc:spChg>
        <pc:spChg chg="add del mod">
          <ac:chgData name="Augustin Popa" userId="ee4f2b06-d8a3-4435-ba38-8249330322dc" providerId="ADAL" clId="{AE2B91C6-1D93-4497-AACF-D2EBD442055D}" dt="2020-06-11T15:12:07.494" v="4855" actId="478"/>
          <ac:spMkLst>
            <pc:docMk/>
            <pc:sldMk cId="382041114" sldId="1677"/>
            <ac:spMk id="13" creationId="{16153ADD-EC42-4223-9707-4FB4FD984339}"/>
          </ac:spMkLst>
        </pc:spChg>
        <pc:picChg chg="add del mod">
          <ac:chgData name="Augustin Popa" userId="ee4f2b06-d8a3-4435-ba38-8249330322dc" providerId="ADAL" clId="{AE2B91C6-1D93-4497-AACF-D2EBD442055D}" dt="2020-06-11T15:10:36.221" v="4802"/>
          <ac:picMkLst>
            <pc:docMk/>
            <pc:sldMk cId="382041114" sldId="1677"/>
            <ac:picMk id="9" creationId="{691D6C46-6C5D-4A32-86DB-80A661553E8C}"/>
          </ac:picMkLst>
        </pc:picChg>
        <pc:picChg chg="add mod ord modCrop">
          <ac:chgData name="Augustin Popa" userId="ee4f2b06-d8a3-4435-ba38-8249330322dc" providerId="ADAL" clId="{AE2B91C6-1D93-4497-AACF-D2EBD442055D}" dt="2020-06-11T15:10:37.658" v="4803" actId="22"/>
          <ac:picMkLst>
            <pc:docMk/>
            <pc:sldMk cId="382041114" sldId="1677"/>
            <ac:picMk id="11" creationId="{AA87FE02-261E-4959-B69B-E4AA2446151E}"/>
          </ac:picMkLst>
        </pc:picChg>
      </pc:sldChg>
      <pc:sldChg chg="new del">
        <pc:chgData name="Augustin Popa" userId="ee4f2b06-d8a3-4435-ba38-8249330322dc" providerId="ADAL" clId="{AE2B91C6-1D93-4497-AACF-D2EBD442055D}" dt="2020-06-11T15:09:03.456" v="4794" actId="47"/>
        <pc:sldMkLst>
          <pc:docMk/>
          <pc:sldMk cId="1336714906" sldId="1678"/>
        </pc:sldMkLst>
      </pc:sldChg>
      <pc:sldChg chg="addSp delSp modSp new mod modClrScheme chgLayout">
        <pc:chgData name="Augustin Popa" userId="ee4f2b06-d8a3-4435-ba38-8249330322dc" providerId="ADAL" clId="{AE2B91C6-1D93-4497-AACF-D2EBD442055D}" dt="2020-06-11T15:29:50.516" v="5797" actId="20577"/>
        <pc:sldMkLst>
          <pc:docMk/>
          <pc:sldMk cId="3675015372" sldId="1678"/>
        </pc:sldMkLst>
        <pc:spChg chg="del mod ord">
          <ac:chgData name="Augustin Popa" userId="ee4f2b06-d8a3-4435-ba38-8249330322dc" providerId="ADAL" clId="{AE2B91C6-1D93-4497-AACF-D2EBD442055D}" dt="2020-06-11T15:20:32.954" v="4918" actId="700"/>
          <ac:spMkLst>
            <pc:docMk/>
            <pc:sldMk cId="3675015372" sldId="1678"/>
            <ac:spMk id="2" creationId="{3988EDEA-F57A-4DBE-8B1B-453C4D37B205}"/>
          </ac:spMkLst>
        </pc:spChg>
        <pc:spChg chg="del mod ord">
          <ac:chgData name="Augustin Popa" userId="ee4f2b06-d8a3-4435-ba38-8249330322dc" providerId="ADAL" clId="{AE2B91C6-1D93-4497-AACF-D2EBD442055D}" dt="2020-06-11T15:20:32.954" v="4918" actId="700"/>
          <ac:spMkLst>
            <pc:docMk/>
            <pc:sldMk cId="3675015372" sldId="1678"/>
            <ac:spMk id="3" creationId="{2647DB51-7A00-4A59-96BB-255044EC1370}"/>
          </ac:spMkLst>
        </pc:spChg>
        <pc:spChg chg="add mod ord">
          <ac:chgData name="Augustin Popa" userId="ee4f2b06-d8a3-4435-ba38-8249330322dc" providerId="ADAL" clId="{AE2B91C6-1D93-4497-AACF-D2EBD442055D}" dt="2020-06-11T15:28:39.833" v="5723" actId="313"/>
          <ac:spMkLst>
            <pc:docMk/>
            <pc:sldMk cId="3675015372" sldId="1678"/>
            <ac:spMk id="4" creationId="{F668A241-6409-47A7-B127-2F075527F79D}"/>
          </ac:spMkLst>
        </pc:spChg>
        <pc:spChg chg="add mod ord">
          <ac:chgData name="Augustin Popa" userId="ee4f2b06-d8a3-4435-ba38-8249330322dc" providerId="ADAL" clId="{AE2B91C6-1D93-4497-AACF-D2EBD442055D}" dt="2020-06-11T15:29:50.516" v="5797" actId="20577"/>
          <ac:spMkLst>
            <pc:docMk/>
            <pc:sldMk cId="3675015372" sldId="1678"/>
            <ac:spMk id="5" creationId="{97F3162A-81FE-4589-ACF1-396B9771EA19}"/>
          </ac:spMkLst>
        </pc:spChg>
      </pc:sldChg>
      <pc:sldChg chg="addSp delSp modSp new mod">
        <pc:chgData name="Augustin Popa" userId="ee4f2b06-d8a3-4435-ba38-8249330322dc" providerId="ADAL" clId="{AE2B91C6-1D93-4497-AACF-D2EBD442055D}" dt="2020-06-11T15:32:07.615" v="6107" actId="20577"/>
        <pc:sldMkLst>
          <pc:docMk/>
          <pc:sldMk cId="2569322912" sldId="1679"/>
        </pc:sldMkLst>
        <pc:spChg chg="mod">
          <ac:chgData name="Augustin Popa" userId="ee4f2b06-d8a3-4435-ba38-8249330322dc" providerId="ADAL" clId="{AE2B91C6-1D93-4497-AACF-D2EBD442055D}" dt="2020-06-11T15:29:13.361" v="5760" actId="20577"/>
          <ac:spMkLst>
            <pc:docMk/>
            <pc:sldMk cId="2569322912" sldId="1679"/>
            <ac:spMk id="2" creationId="{3EFC03E4-ACFE-4262-AC4B-358EEB44F29A}"/>
          </ac:spMkLst>
        </pc:spChg>
        <pc:spChg chg="del">
          <ac:chgData name="Augustin Popa" userId="ee4f2b06-d8a3-4435-ba38-8249330322dc" providerId="ADAL" clId="{AE2B91C6-1D93-4497-AACF-D2EBD442055D}" dt="2020-06-11T15:29:25.392" v="5761"/>
          <ac:spMkLst>
            <pc:docMk/>
            <pc:sldMk cId="2569322912" sldId="1679"/>
            <ac:spMk id="3" creationId="{72D8BA9C-F7A6-4F70-8C07-D9C3488EBA5E}"/>
          </ac:spMkLst>
        </pc:spChg>
        <pc:spChg chg="add mod">
          <ac:chgData name="Augustin Popa" userId="ee4f2b06-d8a3-4435-ba38-8249330322dc" providerId="ADAL" clId="{AE2B91C6-1D93-4497-AACF-D2EBD442055D}" dt="2020-06-11T15:32:07.615" v="6107" actId="20577"/>
          <ac:spMkLst>
            <pc:docMk/>
            <pc:sldMk cId="2569322912" sldId="1679"/>
            <ac:spMk id="5" creationId="{9028C2E9-B621-4F66-889B-8BFFB8EF596C}"/>
          </ac:spMkLst>
        </pc:spChg>
        <pc:picChg chg="add mod">
          <ac:chgData name="Augustin Popa" userId="ee4f2b06-d8a3-4435-ba38-8249330322dc" providerId="ADAL" clId="{AE2B91C6-1D93-4497-AACF-D2EBD442055D}" dt="2020-06-11T15:31:23.564" v="6047" actId="1076"/>
          <ac:picMkLst>
            <pc:docMk/>
            <pc:sldMk cId="2569322912" sldId="1679"/>
            <ac:picMk id="4" creationId="{4BA898A0-18B7-47CA-BE5E-EF9A86666CCB}"/>
          </ac:picMkLst>
        </pc:picChg>
      </pc:sldChg>
      <pc:sldChg chg="modSp new mod">
        <pc:chgData name="Augustin Popa" userId="ee4f2b06-d8a3-4435-ba38-8249330322dc" providerId="ADAL" clId="{AE2B91C6-1D93-4497-AACF-D2EBD442055D}" dt="2020-06-11T15:36:02.811" v="6581" actId="20577"/>
        <pc:sldMkLst>
          <pc:docMk/>
          <pc:sldMk cId="1065681933" sldId="1680"/>
        </pc:sldMkLst>
        <pc:spChg chg="mod">
          <ac:chgData name="Augustin Popa" userId="ee4f2b06-d8a3-4435-ba38-8249330322dc" providerId="ADAL" clId="{AE2B91C6-1D93-4497-AACF-D2EBD442055D}" dt="2020-06-11T15:33:14.115" v="6206" actId="20577"/>
          <ac:spMkLst>
            <pc:docMk/>
            <pc:sldMk cId="1065681933" sldId="1680"/>
            <ac:spMk id="2" creationId="{6F412086-1030-4581-AF19-ED099C4DB9C1}"/>
          </ac:spMkLst>
        </pc:spChg>
        <pc:spChg chg="mod">
          <ac:chgData name="Augustin Popa" userId="ee4f2b06-d8a3-4435-ba38-8249330322dc" providerId="ADAL" clId="{AE2B91C6-1D93-4497-AACF-D2EBD442055D}" dt="2020-06-11T15:36:02.811" v="6581" actId="20577"/>
          <ac:spMkLst>
            <pc:docMk/>
            <pc:sldMk cId="1065681933" sldId="1680"/>
            <ac:spMk id="3" creationId="{9ED056F6-DABA-4D96-8568-848B83772FD2}"/>
          </ac:spMkLst>
        </pc:spChg>
      </pc:sldChg>
      <pc:sldChg chg="modSp new del mod">
        <pc:chgData name="Augustin Popa" userId="ee4f2b06-d8a3-4435-ba38-8249330322dc" providerId="ADAL" clId="{AE2B91C6-1D93-4497-AACF-D2EBD442055D}" dt="2020-06-11T15:41:05.291" v="6701" actId="47"/>
        <pc:sldMkLst>
          <pc:docMk/>
          <pc:sldMk cId="2144641157" sldId="1681"/>
        </pc:sldMkLst>
        <pc:spChg chg="mod">
          <ac:chgData name="Augustin Popa" userId="ee4f2b06-d8a3-4435-ba38-8249330322dc" providerId="ADAL" clId="{AE2B91C6-1D93-4497-AACF-D2EBD442055D}" dt="2020-06-11T15:36:24.478" v="6596" actId="20577"/>
          <ac:spMkLst>
            <pc:docMk/>
            <pc:sldMk cId="2144641157" sldId="1681"/>
            <ac:spMk id="2" creationId="{4AC697CA-25D1-4FEE-A262-1AF98F846B16}"/>
          </ac:spMkLst>
        </pc:spChg>
        <pc:spChg chg="mod">
          <ac:chgData name="Augustin Popa" userId="ee4f2b06-d8a3-4435-ba38-8249330322dc" providerId="ADAL" clId="{AE2B91C6-1D93-4497-AACF-D2EBD442055D}" dt="2020-06-11T15:37:08.047" v="6700" actId="20577"/>
          <ac:spMkLst>
            <pc:docMk/>
            <pc:sldMk cId="2144641157" sldId="1681"/>
            <ac:spMk id="3" creationId="{E1D8CAA0-F8FE-4B28-810F-DC470622951D}"/>
          </ac:spMkLst>
        </pc:spChg>
      </pc:sldChg>
      <pc:sldChg chg="modSp new mod">
        <pc:chgData name="Augustin Popa" userId="ee4f2b06-d8a3-4435-ba38-8249330322dc" providerId="ADAL" clId="{AE2B91C6-1D93-4497-AACF-D2EBD442055D}" dt="2020-06-11T15:45:07.586" v="7270" actId="2711"/>
        <pc:sldMkLst>
          <pc:docMk/>
          <pc:sldMk cId="3879616121" sldId="1681"/>
        </pc:sldMkLst>
        <pc:spChg chg="mod">
          <ac:chgData name="Augustin Popa" userId="ee4f2b06-d8a3-4435-ba38-8249330322dc" providerId="ADAL" clId="{AE2B91C6-1D93-4497-AACF-D2EBD442055D}" dt="2020-06-11T15:43:27.791" v="7112" actId="20577"/>
          <ac:spMkLst>
            <pc:docMk/>
            <pc:sldMk cId="3879616121" sldId="1681"/>
            <ac:spMk id="2" creationId="{348BF19F-F1E6-41EC-A452-85A4A8DE448D}"/>
          </ac:spMkLst>
        </pc:spChg>
        <pc:spChg chg="mod">
          <ac:chgData name="Augustin Popa" userId="ee4f2b06-d8a3-4435-ba38-8249330322dc" providerId="ADAL" clId="{AE2B91C6-1D93-4497-AACF-D2EBD442055D}" dt="2020-06-11T15:45:07.586" v="7270" actId="2711"/>
          <ac:spMkLst>
            <pc:docMk/>
            <pc:sldMk cId="3879616121" sldId="1681"/>
            <ac:spMk id="3" creationId="{AEC76C03-0CC1-4EE6-AB6C-BF7352D19A85}"/>
          </ac:spMkLst>
        </pc:spChg>
      </pc:sldChg>
      <pc:sldChg chg="modSp new mod">
        <pc:chgData name="Augustin Popa" userId="ee4f2b06-d8a3-4435-ba38-8249330322dc" providerId="ADAL" clId="{AE2B91C6-1D93-4497-AACF-D2EBD442055D}" dt="2020-06-11T15:49:27.071" v="7717" actId="20577"/>
        <pc:sldMkLst>
          <pc:docMk/>
          <pc:sldMk cId="3823853875" sldId="1682"/>
        </pc:sldMkLst>
        <pc:spChg chg="mod">
          <ac:chgData name="Augustin Popa" userId="ee4f2b06-d8a3-4435-ba38-8249330322dc" providerId="ADAL" clId="{AE2B91C6-1D93-4497-AACF-D2EBD442055D}" dt="2020-06-11T15:49:27.071" v="7717" actId="20577"/>
          <ac:spMkLst>
            <pc:docMk/>
            <pc:sldMk cId="3823853875" sldId="1682"/>
            <ac:spMk id="2" creationId="{A4611852-DCF8-4927-AB2C-AD6E2FBAB684}"/>
          </ac:spMkLst>
        </pc:spChg>
        <pc:spChg chg="mod">
          <ac:chgData name="Augustin Popa" userId="ee4f2b06-d8a3-4435-ba38-8249330322dc" providerId="ADAL" clId="{AE2B91C6-1D93-4497-AACF-D2EBD442055D}" dt="2020-06-11T15:48:53.790" v="7692" actId="20577"/>
          <ac:spMkLst>
            <pc:docMk/>
            <pc:sldMk cId="3823853875" sldId="1682"/>
            <ac:spMk id="3" creationId="{1A542A86-1B75-4302-B6C2-6820F626EA1B}"/>
          </ac:spMkLst>
        </pc:spChg>
      </pc:sldChg>
      <pc:sldChg chg="addSp">
        <pc:chgData name="Augustin Popa" userId="ee4f2b06-d8a3-4435-ba38-8249330322dc" providerId="ADAL" clId="{AE2B91C6-1D93-4497-AACF-D2EBD442055D}" dt="2020-06-11T15:59:11.957" v="8076"/>
        <pc:sldMkLst>
          <pc:docMk/>
          <pc:sldMk cId="209564216" sldId="1683"/>
        </pc:sldMkLst>
        <pc:spChg chg="add">
          <ac:chgData name="Augustin Popa" userId="ee4f2b06-d8a3-4435-ba38-8249330322dc" providerId="ADAL" clId="{AE2B91C6-1D93-4497-AACF-D2EBD442055D}" dt="2020-06-11T15:59:11.957" v="8076"/>
          <ac:spMkLst>
            <pc:docMk/>
            <pc:sldMk cId="209564216" sldId="1683"/>
            <ac:spMk id="4" creationId="{715F6DA0-07A8-4F76-B6EA-FF2CA2F7033D}"/>
          </ac:spMkLst>
        </pc:spChg>
      </pc:sldChg>
      <pc:sldChg chg="modSp new add del mod">
        <pc:chgData name="Augustin Popa" userId="ee4f2b06-d8a3-4435-ba38-8249330322dc" providerId="ADAL" clId="{AE2B91C6-1D93-4497-AACF-D2EBD442055D}" dt="2020-06-11T16:05:08.007" v="8811" actId="20577"/>
        <pc:sldMkLst>
          <pc:docMk/>
          <pc:sldMk cId="1821018355" sldId="1683"/>
        </pc:sldMkLst>
        <pc:spChg chg="mod">
          <ac:chgData name="Augustin Popa" userId="ee4f2b06-d8a3-4435-ba38-8249330322dc" providerId="ADAL" clId="{AE2B91C6-1D93-4497-AACF-D2EBD442055D}" dt="2020-06-11T15:54:35.733" v="7772" actId="20577"/>
          <ac:spMkLst>
            <pc:docMk/>
            <pc:sldMk cId="1821018355" sldId="1683"/>
            <ac:spMk id="2" creationId="{128B5B7E-70D4-4438-9DB6-E99D8F5E821D}"/>
          </ac:spMkLst>
        </pc:spChg>
        <pc:spChg chg="mod">
          <ac:chgData name="Augustin Popa" userId="ee4f2b06-d8a3-4435-ba38-8249330322dc" providerId="ADAL" clId="{AE2B91C6-1D93-4497-AACF-D2EBD442055D}" dt="2020-06-11T16:05:08.007" v="8811" actId="20577"/>
          <ac:spMkLst>
            <pc:docMk/>
            <pc:sldMk cId="1821018355" sldId="1683"/>
            <ac:spMk id="3" creationId="{BD03EA53-386C-45D2-87FF-C6DB4DD484D4}"/>
          </ac:spMkLst>
        </pc:spChg>
      </pc:sldChg>
      <pc:sldChg chg="addSp">
        <pc:chgData name="Augustin Popa" userId="ee4f2b06-d8a3-4435-ba38-8249330322dc" providerId="ADAL" clId="{AE2B91C6-1D93-4497-AACF-D2EBD442055D}" dt="2020-06-11T15:59:29.431" v="8108"/>
        <pc:sldMkLst>
          <pc:docMk/>
          <pc:sldMk cId="871424071" sldId="1684"/>
        </pc:sldMkLst>
        <pc:spChg chg="add">
          <ac:chgData name="Augustin Popa" userId="ee4f2b06-d8a3-4435-ba38-8249330322dc" providerId="ADAL" clId="{AE2B91C6-1D93-4497-AACF-D2EBD442055D}" dt="2020-06-11T15:59:29.431" v="8108"/>
          <ac:spMkLst>
            <pc:docMk/>
            <pc:sldMk cId="871424071" sldId="1684"/>
            <ac:spMk id="4" creationId="{DF7C3CC7-C54E-4369-A602-BFA2DDA755F5}"/>
          </ac:spMkLst>
        </pc:spChg>
      </pc:sldChg>
      <pc:sldChg chg="modSp new add del mod">
        <pc:chgData name="Augustin Popa" userId="ee4f2b06-d8a3-4435-ba38-8249330322dc" providerId="ADAL" clId="{AE2B91C6-1D93-4497-AACF-D2EBD442055D}" dt="2020-06-11T16:13:58.972" v="9996" actId="1076"/>
        <pc:sldMkLst>
          <pc:docMk/>
          <pc:sldMk cId="2240634362" sldId="1684"/>
        </pc:sldMkLst>
        <pc:spChg chg="mod">
          <ac:chgData name="Augustin Popa" userId="ee4f2b06-d8a3-4435-ba38-8249330322dc" providerId="ADAL" clId="{AE2B91C6-1D93-4497-AACF-D2EBD442055D}" dt="2020-06-11T15:59:27.580" v="8106" actId="20577"/>
          <ac:spMkLst>
            <pc:docMk/>
            <pc:sldMk cId="2240634362" sldId="1684"/>
            <ac:spMk id="2" creationId="{6F00627C-084B-4050-9C01-99EDBC6FF61B}"/>
          </ac:spMkLst>
        </pc:spChg>
        <pc:spChg chg="mod">
          <ac:chgData name="Augustin Popa" userId="ee4f2b06-d8a3-4435-ba38-8249330322dc" providerId="ADAL" clId="{AE2B91C6-1D93-4497-AACF-D2EBD442055D}" dt="2020-06-11T16:13:58.972" v="9996" actId="1076"/>
          <ac:spMkLst>
            <pc:docMk/>
            <pc:sldMk cId="2240634362" sldId="1684"/>
            <ac:spMk id="3" creationId="{3A4C3B6D-E30C-4C1C-9318-E716FC76F7A6}"/>
          </ac:spMkLst>
        </pc:spChg>
      </pc:sldChg>
      <pc:sldChg chg="modSp new mod">
        <pc:chgData name="Augustin Popa" userId="ee4f2b06-d8a3-4435-ba38-8249330322dc" providerId="ADAL" clId="{AE2B91C6-1D93-4497-AACF-D2EBD442055D}" dt="2020-06-11T16:09:27.297" v="9464" actId="20577"/>
        <pc:sldMkLst>
          <pc:docMk/>
          <pc:sldMk cId="1000891467" sldId="1685"/>
        </pc:sldMkLst>
        <pc:spChg chg="mod">
          <ac:chgData name="Augustin Popa" userId="ee4f2b06-d8a3-4435-ba38-8249330322dc" providerId="ADAL" clId="{AE2B91C6-1D93-4497-AACF-D2EBD442055D}" dt="2020-06-11T16:07:29.297" v="9199" actId="20577"/>
          <ac:spMkLst>
            <pc:docMk/>
            <pc:sldMk cId="1000891467" sldId="1685"/>
            <ac:spMk id="2" creationId="{3C3E76E7-A363-4FFA-A4B2-04A48B5B9E82}"/>
          </ac:spMkLst>
        </pc:spChg>
        <pc:spChg chg="mod">
          <ac:chgData name="Augustin Popa" userId="ee4f2b06-d8a3-4435-ba38-8249330322dc" providerId="ADAL" clId="{AE2B91C6-1D93-4497-AACF-D2EBD442055D}" dt="2020-06-11T16:09:27.297" v="9464" actId="20577"/>
          <ac:spMkLst>
            <pc:docMk/>
            <pc:sldMk cId="1000891467" sldId="1685"/>
            <ac:spMk id="3" creationId="{6AA78F0F-EA6C-425C-A359-225A93FB2C19}"/>
          </ac:spMkLst>
        </pc:spChg>
      </pc:sldChg>
      <pc:sldChg chg="modSp new mod">
        <pc:chgData name="Augustin Popa" userId="ee4f2b06-d8a3-4435-ba38-8249330322dc" providerId="ADAL" clId="{AE2B91C6-1D93-4497-AACF-D2EBD442055D}" dt="2020-06-11T16:10:58.555" v="9819" actId="113"/>
        <pc:sldMkLst>
          <pc:docMk/>
          <pc:sldMk cId="2407685759" sldId="1686"/>
        </pc:sldMkLst>
        <pc:spChg chg="mod">
          <ac:chgData name="Augustin Popa" userId="ee4f2b06-d8a3-4435-ba38-8249330322dc" providerId="ADAL" clId="{AE2B91C6-1D93-4497-AACF-D2EBD442055D}" dt="2020-06-11T16:09:35.680" v="9511" actId="20577"/>
          <ac:spMkLst>
            <pc:docMk/>
            <pc:sldMk cId="2407685759" sldId="1686"/>
            <ac:spMk id="2" creationId="{1E45A8DC-0479-483F-88B1-AD6D09827AA5}"/>
          </ac:spMkLst>
        </pc:spChg>
        <pc:spChg chg="mod">
          <ac:chgData name="Augustin Popa" userId="ee4f2b06-d8a3-4435-ba38-8249330322dc" providerId="ADAL" clId="{AE2B91C6-1D93-4497-AACF-D2EBD442055D}" dt="2020-06-11T16:10:58.555" v="9819" actId="113"/>
          <ac:spMkLst>
            <pc:docMk/>
            <pc:sldMk cId="2407685759" sldId="1686"/>
            <ac:spMk id="3" creationId="{69F2801D-0519-4BBD-A17A-E3E56A22B319}"/>
          </ac:spMkLst>
        </pc:spChg>
      </pc:sldChg>
      <pc:sldChg chg="modSp new mod">
        <pc:chgData name="Augustin Popa" userId="ee4f2b06-d8a3-4435-ba38-8249330322dc" providerId="ADAL" clId="{AE2B91C6-1D93-4497-AACF-D2EBD442055D}" dt="2020-06-11T16:13:24.294" v="9994" actId="20577"/>
        <pc:sldMkLst>
          <pc:docMk/>
          <pc:sldMk cId="2192352156" sldId="1687"/>
        </pc:sldMkLst>
        <pc:spChg chg="mod">
          <ac:chgData name="Augustin Popa" userId="ee4f2b06-d8a3-4435-ba38-8249330322dc" providerId="ADAL" clId="{AE2B91C6-1D93-4497-AACF-D2EBD442055D}" dt="2020-06-11T16:12:23.969" v="9877" actId="20577"/>
          <ac:spMkLst>
            <pc:docMk/>
            <pc:sldMk cId="2192352156" sldId="1687"/>
            <ac:spMk id="2" creationId="{F33EAD5C-090C-4CC1-8D86-8D8C05955235}"/>
          </ac:spMkLst>
        </pc:spChg>
        <pc:spChg chg="mod">
          <ac:chgData name="Augustin Popa" userId="ee4f2b06-d8a3-4435-ba38-8249330322dc" providerId="ADAL" clId="{AE2B91C6-1D93-4497-AACF-D2EBD442055D}" dt="2020-06-11T16:13:24.294" v="9994" actId="20577"/>
          <ac:spMkLst>
            <pc:docMk/>
            <pc:sldMk cId="2192352156" sldId="1687"/>
            <ac:spMk id="3" creationId="{65D15AE5-3D6B-4E29-9613-A2B1EBD548F6}"/>
          </ac:spMkLst>
        </pc:spChg>
      </pc:sldChg>
      <pc:sldChg chg="del">
        <pc:chgData name="Augustin Popa" userId="ee4f2b06-d8a3-4435-ba38-8249330322dc" providerId="ADAL" clId="{AE2B91C6-1D93-4497-AACF-D2EBD442055D}" dt="2020-06-11T07:23:57.517" v="115" actId="47"/>
        <pc:sldMkLst>
          <pc:docMk/>
          <pc:sldMk cId="1490695021" sldId="1716"/>
        </pc:sldMkLst>
      </pc:sldChg>
      <pc:sldChg chg="del">
        <pc:chgData name="Augustin Popa" userId="ee4f2b06-d8a3-4435-ba38-8249330322dc" providerId="ADAL" clId="{AE2B91C6-1D93-4497-AACF-D2EBD442055D}" dt="2020-06-11T07:21:40.405" v="100" actId="47"/>
        <pc:sldMkLst>
          <pc:docMk/>
          <pc:sldMk cId="3635852913" sldId="1719"/>
        </pc:sldMkLst>
      </pc:sldChg>
      <pc:sldChg chg="del">
        <pc:chgData name="Augustin Popa" userId="ee4f2b06-d8a3-4435-ba38-8249330322dc" providerId="ADAL" clId="{AE2B91C6-1D93-4497-AACF-D2EBD442055D}" dt="2020-06-11T07:21:43.887" v="101" actId="47"/>
        <pc:sldMkLst>
          <pc:docMk/>
          <pc:sldMk cId="2639379867" sldId="1720"/>
        </pc:sldMkLst>
      </pc:sldChg>
      <pc:sldChg chg="del">
        <pc:chgData name="Augustin Popa" userId="ee4f2b06-d8a3-4435-ba38-8249330322dc" providerId="ADAL" clId="{AE2B91C6-1D93-4497-AACF-D2EBD442055D}" dt="2020-06-11T07:22:26.647" v="105" actId="47"/>
        <pc:sldMkLst>
          <pc:docMk/>
          <pc:sldMk cId="737538867" sldId="1804"/>
        </pc:sldMkLst>
      </pc:sldChg>
      <pc:sldChg chg="del">
        <pc:chgData name="Augustin Popa" userId="ee4f2b06-d8a3-4435-ba38-8249330322dc" providerId="ADAL" clId="{AE2B91C6-1D93-4497-AACF-D2EBD442055D}" dt="2020-06-11T07:23:55.195" v="113" actId="47"/>
        <pc:sldMkLst>
          <pc:docMk/>
          <pc:sldMk cId="696467548" sldId="1906"/>
        </pc:sldMkLst>
      </pc:sldChg>
      <pc:sldChg chg="del">
        <pc:chgData name="Augustin Popa" userId="ee4f2b06-d8a3-4435-ba38-8249330322dc" providerId="ADAL" clId="{AE2B91C6-1D93-4497-AACF-D2EBD442055D}" dt="2020-06-11T07:22:22.216" v="104" actId="47"/>
        <pc:sldMkLst>
          <pc:docMk/>
          <pc:sldMk cId="4107298689" sldId="1941"/>
        </pc:sldMkLst>
      </pc:sldChg>
      <pc:sldChg chg="del">
        <pc:chgData name="Augustin Popa" userId="ee4f2b06-d8a3-4435-ba38-8249330322dc" providerId="ADAL" clId="{AE2B91C6-1D93-4497-AACF-D2EBD442055D}" dt="2020-06-11T07:23:53.584" v="111" actId="47"/>
        <pc:sldMkLst>
          <pc:docMk/>
          <pc:sldMk cId="2504275049" sldId="1946"/>
        </pc:sldMkLst>
      </pc:sldChg>
      <pc:sldChg chg="del">
        <pc:chgData name="Augustin Popa" userId="ee4f2b06-d8a3-4435-ba38-8249330322dc" providerId="ADAL" clId="{AE2B91C6-1D93-4497-AACF-D2EBD442055D}" dt="2020-06-11T07:23:54.475" v="112" actId="47"/>
        <pc:sldMkLst>
          <pc:docMk/>
          <pc:sldMk cId="3964713026" sldId="1947"/>
        </pc:sldMkLst>
      </pc:sldChg>
      <pc:sldChg chg="del">
        <pc:chgData name="Augustin Popa" userId="ee4f2b06-d8a3-4435-ba38-8249330322dc" providerId="ADAL" clId="{AE2B91C6-1D93-4497-AACF-D2EBD442055D}" dt="2020-06-11T07:23:43.828" v="106" actId="47"/>
        <pc:sldMkLst>
          <pc:docMk/>
          <pc:sldMk cId="673758937" sldId="1994"/>
        </pc:sldMkLst>
      </pc:sldChg>
      <pc:sldChg chg="del">
        <pc:chgData name="Augustin Popa" userId="ee4f2b06-d8a3-4435-ba38-8249330322dc" providerId="ADAL" clId="{AE2B91C6-1D93-4497-AACF-D2EBD442055D}" dt="2020-06-11T07:23:47.005" v="108" actId="47"/>
        <pc:sldMkLst>
          <pc:docMk/>
          <pc:sldMk cId="458529531" sldId="1995"/>
        </pc:sldMkLst>
      </pc:sldChg>
      <pc:sldChg chg="del">
        <pc:chgData name="Augustin Popa" userId="ee4f2b06-d8a3-4435-ba38-8249330322dc" providerId="ADAL" clId="{AE2B91C6-1D93-4497-AACF-D2EBD442055D}" dt="2020-06-11T07:23:44.884" v="107" actId="47"/>
        <pc:sldMkLst>
          <pc:docMk/>
          <pc:sldMk cId="1291011522" sldId="2042"/>
        </pc:sldMkLst>
      </pc:sldChg>
      <pc:sldChg chg="del">
        <pc:chgData name="Augustin Popa" userId="ee4f2b06-d8a3-4435-ba38-8249330322dc" providerId="ADAL" clId="{AE2B91C6-1D93-4497-AACF-D2EBD442055D}" dt="2020-06-11T07:23:52.842" v="110" actId="47"/>
        <pc:sldMkLst>
          <pc:docMk/>
          <pc:sldMk cId="544100002" sldId="2045"/>
        </pc:sldMkLst>
      </pc:sldChg>
      <pc:sldChg chg="del">
        <pc:chgData name="Augustin Popa" userId="ee4f2b06-d8a3-4435-ba38-8249330322dc" providerId="ADAL" clId="{AE2B91C6-1D93-4497-AACF-D2EBD442055D}" dt="2020-06-11T07:23:50.803" v="109" actId="47"/>
        <pc:sldMkLst>
          <pc:docMk/>
          <pc:sldMk cId="1122963436" sldId="2046"/>
        </pc:sldMkLst>
      </pc:sldChg>
      <pc:sldChg chg="del">
        <pc:chgData name="Augustin Popa" userId="ee4f2b06-d8a3-4435-ba38-8249330322dc" providerId="ADAL" clId="{AE2B91C6-1D93-4497-AACF-D2EBD442055D}" dt="2020-06-11T07:31:23.997" v="116" actId="47"/>
        <pc:sldMkLst>
          <pc:docMk/>
          <pc:sldMk cId="4178565498" sldId="205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8/19/2020 6:06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8/19/2020 6:04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8/19/2020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8/19/2020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8/19/2020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8/19/2020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48236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twitter.com/augustin_pop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aka.ms/vcpkg/roadmap"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icrosoft/vcpkg/pull/11204"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icrosoft/vcpkg/pull/11758"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microsoft/vcpkg/blob/master/docs/specifications/manifests.md"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isocpp.org/files/papers/CppDevSurvey-2019-04-summary.pdf" TargetMode="External"/><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microsoft/vcpkg" TargetMode="External"/><Relationship Id="rId2" Type="http://schemas.openxmlformats.org/officeDocument/2006/relationships/hyperlink" Target="https://aka.ms/vcpkg/roadmap"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isocpp.org/files/papers/CppDevSurvey-2020-04-summary.pdf" TargetMode="Externa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blog.jetbrains.com/clion/2020/06/dev-eco-cpp-2020/" TargetMode="External"/><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https://github.com/microsoft/vcpk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icrosoft/vcpkg"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Take charge of your C++ dependencies with vcpkg</a:t>
            </a:r>
          </a:p>
        </p:txBody>
      </p:sp>
      <p:sp>
        <p:nvSpPr>
          <p:cNvPr id="5" name="Text Placeholder 4"/>
          <p:cNvSpPr>
            <a:spLocks noGrp="1"/>
          </p:cNvSpPr>
          <p:nvPr>
            <p:ph type="body" sz="quarter" idx="12"/>
          </p:nvPr>
        </p:nvSpPr>
        <p:spPr>
          <a:xfrm>
            <a:off x="582042" y="3962400"/>
            <a:ext cx="4164583" cy="1692771"/>
          </a:xfrm>
        </p:spPr>
        <p:txBody>
          <a:bodyPr/>
          <a:lstStyle/>
          <a:p>
            <a:r>
              <a:rPr lang="en-US" dirty="0"/>
              <a:t>Augustin Popa</a:t>
            </a:r>
          </a:p>
          <a:p>
            <a:r>
              <a:rPr lang="en-US" dirty="0">
                <a:hlinkClick r:id="rId3"/>
              </a:rPr>
              <a:t>@augustin_popa</a:t>
            </a:r>
            <a:endParaRPr lang="en-US" dirty="0"/>
          </a:p>
          <a:p>
            <a:endParaRPr lang="en-US" dirty="0"/>
          </a:p>
          <a:p>
            <a:r>
              <a:rPr lang="en-US" dirty="0"/>
              <a:t>Program Manager</a:t>
            </a:r>
          </a:p>
          <a:p>
            <a:r>
              <a:rPr lang="en-US" dirty="0"/>
              <a:t>Microsoft C++ Team</a:t>
            </a:r>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7644-9D2F-4078-80E7-F467054910C9}"/>
              </a:ext>
            </a:extLst>
          </p:cNvPr>
          <p:cNvSpPr>
            <a:spLocks noGrp="1"/>
          </p:cNvSpPr>
          <p:nvPr>
            <p:ph type="title"/>
          </p:nvPr>
        </p:nvSpPr>
        <p:spPr/>
        <p:txBody>
          <a:bodyPr/>
          <a:lstStyle/>
          <a:p>
            <a:r>
              <a:rPr lang="en-US" dirty="0"/>
              <a:t>Integrating vcpkg with a build system</a:t>
            </a:r>
          </a:p>
        </p:txBody>
      </p:sp>
      <p:sp>
        <p:nvSpPr>
          <p:cNvPr id="3" name="Content Placeholder 2">
            <a:extLst>
              <a:ext uri="{FF2B5EF4-FFF2-40B4-BE49-F238E27FC236}">
                <a16:creationId xmlns:a16="http://schemas.microsoft.com/office/drawing/2014/main" id="{F071F216-4C2C-4A31-81E2-BF916074603E}"/>
              </a:ext>
            </a:extLst>
          </p:cNvPr>
          <p:cNvSpPr>
            <a:spLocks noGrp="1"/>
          </p:cNvSpPr>
          <p:nvPr>
            <p:ph sz="quarter" idx="10"/>
          </p:nvPr>
        </p:nvSpPr>
        <p:spPr>
          <a:xfrm>
            <a:off x="584200" y="1435100"/>
            <a:ext cx="11018838" cy="3397853"/>
          </a:xfrm>
        </p:spPr>
        <p:txBody>
          <a:bodyPr/>
          <a:lstStyle/>
          <a:p>
            <a:r>
              <a:rPr lang="en-US" dirty="0" err="1"/>
              <a:t>MSBuild</a:t>
            </a:r>
            <a:r>
              <a:rPr lang="en-US" dirty="0"/>
              <a:t> – run </a:t>
            </a:r>
            <a:r>
              <a:rPr lang="en-US" dirty="0">
                <a:latin typeface="Consolas" panose="020B0609020204030204" pitchFamily="49" charset="0"/>
              </a:rPr>
              <a:t>vcpkg integrate install</a:t>
            </a:r>
          </a:p>
          <a:p>
            <a:pPr lvl="1"/>
            <a:r>
              <a:rPr lang="en-US" dirty="0">
                <a:cs typeface="Segoe UI" panose="020B0502040204020203" pitchFamily="34" charset="0"/>
              </a:rPr>
              <a:t>Makes vcpkg installed libraries available to </a:t>
            </a:r>
            <a:r>
              <a:rPr lang="en-US" dirty="0" err="1">
                <a:cs typeface="Segoe UI" panose="020B0502040204020203" pitchFamily="34" charset="0"/>
              </a:rPr>
              <a:t>MSBuild</a:t>
            </a:r>
            <a:r>
              <a:rPr lang="en-US" dirty="0">
                <a:cs typeface="Segoe UI" panose="020B0502040204020203" pitchFamily="34" charset="0"/>
              </a:rPr>
              <a:t> automatically</a:t>
            </a:r>
          </a:p>
          <a:p>
            <a:endParaRPr lang="en-US" dirty="0"/>
          </a:p>
          <a:p>
            <a:endParaRPr lang="en-US" dirty="0"/>
          </a:p>
          <a:p>
            <a:r>
              <a:rPr lang="en-US" dirty="0">
                <a:cs typeface="Segoe UI" panose="020B0502040204020203" pitchFamily="34" charset="0"/>
              </a:rPr>
              <a:t>CMake – reference vcpkg CMake toolchain file</a:t>
            </a:r>
          </a:p>
          <a:p>
            <a:pPr lvl="1"/>
            <a:r>
              <a:rPr lang="en-US" i="1" dirty="0">
                <a:cs typeface="Segoe UI" panose="020B0502040204020203" pitchFamily="34" charset="0"/>
              </a:rPr>
              <a:t>[vcpkg-install-path]/vcpkg/scripts/buildsystems/</a:t>
            </a:r>
            <a:r>
              <a:rPr lang="en-US" i="1" dirty="0" err="1">
                <a:cs typeface="Segoe UI" panose="020B0502040204020203" pitchFamily="34" charset="0"/>
              </a:rPr>
              <a:t>vcpkg.cmake</a:t>
            </a:r>
            <a:endParaRPr lang="en-US" dirty="0">
              <a:cs typeface="Segoe UI" panose="020B0502040204020203" pitchFamily="34" charset="0"/>
            </a:endParaRPr>
          </a:p>
          <a:p>
            <a:pPr lvl="1"/>
            <a:r>
              <a:rPr lang="en-US" dirty="0">
                <a:cs typeface="Segoe UI" panose="020B0502040204020203" pitchFamily="34" charset="0"/>
              </a:rPr>
              <a:t>If you run </a:t>
            </a:r>
            <a:r>
              <a:rPr lang="en-US" dirty="0">
                <a:latin typeface="Consolas" panose="020B0609020204030204" pitchFamily="49" charset="0"/>
                <a:cs typeface="Segoe UI" panose="020B0502040204020203" pitchFamily="34" charset="0"/>
              </a:rPr>
              <a:t>vcpkg integrate install</a:t>
            </a:r>
            <a:r>
              <a:rPr lang="en-US" dirty="0">
                <a:cs typeface="Segoe UI" panose="020B0502040204020203" pitchFamily="34" charset="0"/>
              </a:rPr>
              <a:t> and are using Visual Studio, the toolchain file is referenced automatically for you</a:t>
            </a:r>
          </a:p>
        </p:txBody>
      </p:sp>
    </p:spTree>
    <p:extLst>
      <p:ext uri="{BB962C8B-B14F-4D97-AF65-F5344CB8AC3E}">
        <p14:creationId xmlns:p14="http://schemas.microsoft.com/office/powerpoint/2010/main" val="28036200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C807-12D5-43E2-8991-277A2FD7F9B1}"/>
              </a:ext>
            </a:extLst>
          </p:cNvPr>
          <p:cNvSpPr>
            <a:spLocks noGrp="1"/>
          </p:cNvSpPr>
          <p:nvPr>
            <p:ph type="title"/>
          </p:nvPr>
        </p:nvSpPr>
        <p:spPr/>
        <p:txBody>
          <a:bodyPr/>
          <a:lstStyle/>
          <a:p>
            <a:r>
              <a:rPr lang="en-US" dirty="0"/>
              <a:t>Working with triplets – Examples</a:t>
            </a:r>
          </a:p>
        </p:txBody>
      </p:sp>
      <p:sp>
        <p:nvSpPr>
          <p:cNvPr id="3" name="Content Placeholder 2">
            <a:extLst>
              <a:ext uri="{FF2B5EF4-FFF2-40B4-BE49-F238E27FC236}">
                <a16:creationId xmlns:a16="http://schemas.microsoft.com/office/drawing/2014/main" id="{FA58596E-2681-47C9-AFFE-5D19025DF77E}"/>
              </a:ext>
            </a:extLst>
          </p:cNvPr>
          <p:cNvSpPr>
            <a:spLocks noGrp="1"/>
          </p:cNvSpPr>
          <p:nvPr>
            <p:ph sz="quarter" idx="10"/>
          </p:nvPr>
        </p:nvSpPr>
        <p:spPr>
          <a:xfrm>
            <a:off x="584199" y="1435100"/>
            <a:ext cx="11539171" cy="3482071"/>
          </a:xfrm>
        </p:spPr>
        <p:txBody>
          <a:bodyPr/>
          <a:lstStyle/>
          <a:p>
            <a:pPr marL="0" indent="0">
              <a:buNone/>
            </a:pPr>
            <a:r>
              <a:rPr lang="en-US" dirty="0">
                <a:latin typeface="Consolas" panose="020B0609020204030204" pitchFamily="49" charset="0"/>
              </a:rPr>
              <a:t>vcpkg install openssl:x64-windows-static</a:t>
            </a:r>
          </a:p>
          <a:p>
            <a:pPr marL="0" indent="0">
              <a:buNone/>
            </a:pPr>
            <a:r>
              <a:rPr lang="en-US" i="1" dirty="0"/>
              <a:t>Installs static version of OpenSSL for Windows x64 architectures</a:t>
            </a:r>
            <a:endParaRPr lang="en-US" dirty="0"/>
          </a:p>
          <a:p>
            <a:pPr marL="0" indent="0">
              <a:buNone/>
            </a:pPr>
            <a:endParaRPr lang="en-US" dirty="0"/>
          </a:p>
          <a:p>
            <a:pPr marL="0" indent="0">
              <a:buNone/>
            </a:pPr>
            <a:r>
              <a:rPr lang="en-US" dirty="0">
                <a:latin typeface="Consolas" panose="020B0609020204030204" pitchFamily="49" charset="0"/>
              </a:rPr>
              <a:t>vcpkg install sqlite3:x64-linux-dynamic </a:t>
            </a:r>
          </a:p>
          <a:p>
            <a:pPr marL="0" indent="0">
              <a:buNone/>
            </a:pPr>
            <a:r>
              <a:rPr lang="en-US" dirty="0">
                <a:latin typeface="Consolas" panose="020B0609020204030204" pitchFamily="49" charset="0"/>
              </a:rPr>
              <a:t>	-–overlay-triplets=custom-triplets</a:t>
            </a:r>
          </a:p>
          <a:p>
            <a:pPr marL="0" indent="0">
              <a:buNone/>
            </a:pPr>
            <a:r>
              <a:rPr lang="en-US" i="1" dirty="0"/>
              <a:t>Installs sqlite3 by following a user-defined build recipe located in the custom-triplets subfolder. The triplet file looks like this: </a:t>
            </a:r>
            <a:endParaRPr lang="en-US" dirty="0"/>
          </a:p>
          <a:p>
            <a:pPr marL="0" indent="0">
              <a:buNone/>
            </a:pPr>
            <a:endParaRPr lang="en-US" i="1" dirty="0"/>
          </a:p>
          <a:p>
            <a:pPr marL="0" indent="0">
              <a:buNone/>
            </a:pPr>
            <a:endParaRPr lang="en-US" i="1" dirty="0"/>
          </a:p>
        </p:txBody>
      </p:sp>
      <p:sp>
        <p:nvSpPr>
          <p:cNvPr id="5" name="TextBox 4">
            <a:extLst>
              <a:ext uri="{FF2B5EF4-FFF2-40B4-BE49-F238E27FC236}">
                <a16:creationId xmlns:a16="http://schemas.microsoft.com/office/drawing/2014/main" id="{B7D525F5-9EE0-4AA0-8DF4-5456145CBE22}"/>
              </a:ext>
            </a:extLst>
          </p:cNvPr>
          <p:cNvSpPr txBox="1"/>
          <p:nvPr/>
        </p:nvSpPr>
        <p:spPr>
          <a:xfrm>
            <a:off x="2248152" y="5009928"/>
            <a:ext cx="6223673" cy="1450397"/>
          </a:xfrm>
          <a:prstGeom prst="rect">
            <a:avLst/>
          </a:prstGeom>
          <a:noFill/>
        </p:spPr>
        <p:txBody>
          <a:bodyPr wrap="square">
            <a:spAutoFit/>
          </a:bodyPr>
          <a:lstStyle/>
          <a:p>
            <a:r>
              <a:rPr lang="en-US" b="0" i="1" dirty="0">
                <a:solidFill>
                  <a:srgbClr val="999988"/>
                </a:solidFill>
                <a:effectLst/>
                <a:latin typeface="Consolas" panose="020B0609020204030204" pitchFamily="49" charset="0"/>
              </a:rPr>
              <a:t># ~/git/custom-triplets/x64-linux-dynamic.cmake</a:t>
            </a:r>
            <a:r>
              <a:rPr lang="en-US" b="0" i="0" dirty="0">
                <a:solidFill>
                  <a:srgbClr val="333333"/>
                </a:solidFill>
                <a:effectLst/>
                <a:latin typeface="Consolas" panose="020B0609020204030204" pitchFamily="49" charset="0"/>
              </a:rPr>
              <a:t> </a:t>
            </a:r>
            <a:r>
              <a:rPr lang="en-US" b="1" i="0" dirty="0">
                <a:solidFill>
                  <a:srgbClr val="333333"/>
                </a:solidFill>
                <a:effectLst/>
                <a:latin typeface="Consolas" panose="020B0609020204030204" pitchFamily="49" charset="0"/>
              </a:rPr>
              <a:t>set</a:t>
            </a:r>
            <a:r>
              <a:rPr lang="en-US" b="0" i="0" dirty="0">
                <a:solidFill>
                  <a:srgbClr val="333333"/>
                </a:solidFill>
                <a:effectLst/>
                <a:latin typeface="Consolas" panose="020B0609020204030204" pitchFamily="49" charset="0"/>
              </a:rPr>
              <a:t>(VCPKG_TARGET_ARCHITECTURE x64) </a:t>
            </a:r>
          </a:p>
          <a:p>
            <a:r>
              <a:rPr lang="en-US" b="1" i="0" dirty="0">
                <a:solidFill>
                  <a:srgbClr val="333333"/>
                </a:solidFill>
                <a:effectLst/>
                <a:latin typeface="Consolas" panose="020B0609020204030204" pitchFamily="49" charset="0"/>
              </a:rPr>
              <a:t>set</a:t>
            </a:r>
            <a:r>
              <a:rPr lang="en-US" b="0" i="0" dirty="0">
                <a:solidFill>
                  <a:srgbClr val="333333"/>
                </a:solidFill>
                <a:effectLst/>
                <a:latin typeface="Consolas" panose="020B0609020204030204" pitchFamily="49" charset="0"/>
              </a:rPr>
              <a:t>(VCPKG_CRT_LINKAGE dynamic) </a:t>
            </a:r>
          </a:p>
          <a:p>
            <a:r>
              <a:rPr lang="en-US" b="1" i="0" dirty="0">
                <a:solidFill>
                  <a:srgbClr val="333333"/>
                </a:solidFill>
                <a:effectLst/>
                <a:latin typeface="Consolas" panose="020B0609020204030204" pitchFamily="49" charset="0"/>
              </a:rPr>
              <a:t>set</a:t>
            </a:r>
            <a:r>
              <a:rPr lang="en-US" b="0" i="0" dirty="0">
                <a:solidFill>
                  <a:srgbClr val="333333"/>
                </a:solidFill>
                <a:effectLst/>
                <a:latin typeface="Consolas" panose="020B0609020204030204" pitchFamily="49" charset="0"/>
              </a:rPr>
              <a:t>(VCPKG_LIBRARY_LINKAGE dynamic) </a:t>
            </a:r>
            <a:r>
              <a:rPr lang="en-US" b="1" i="0" dirty="0">
                <a:solidFill>
                  <a:srgbClr val="333333"/>
                </a:solidFill>
                <a:effectLst/>
                <a:latin typeface="Consolas" panose="020B0609020204030204" pitchFamily="49" charset="0"/>
              </a:rPr>
              <a:t>set</a:t>
            </a:r>
            <a:r>
              <a:rPr lang="en-US" b="0" i="0" dirty="0">
                <a:solidFill>
                  <a:srgbClr val="333333"/>
                </a:solidFill>
                <a:effectLst/>
                <a:latin typeface="Consolas" panose="020B0609020204030204" pitchFamily="49" charset="0"/>
              </a:rPr>
              <a:t>(VCPKG_CMAKE_SYSTEM_NAME Linux)</a:t>
            </a:r>
            <a:endParaRPr lang="en-US" dirty="0">
              <a:latin typeface="Consolas" panose="020B0609020204030204" pitchFamily="49" charset="0"/>
            </a:endParaRPr>
          </a:p>
        </p:txBody>
      </p:sp>
    </p:spTree>
    <p:extLst>
      <p:ext uri="{BB962C8B-B14F-4D97-AF65-F5344CB8AC3E}">
        <p14:creationId xmlns:p14="http://schemas.microsoft.com/office/powerpoint/2010/main" val="25668515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2086-1030-4581-AF19-ED099C4DB9C1}"/>
              </a:ext>
            </a:extLst>
          </p:cNvPr>
          <p:cNvSpPr>
            <a:spLocks noGrp="1"/>
          </p:cNvSpPr>
          <p:nvPr>
            <p:ph type="title"/>
          </p:nvPr>
        </p:nvSpPr>
        <p:spPr/>
        <p:txBody>
          <a:bodyPr/>
          <a:lstStyle/>
          <a:p>
            <a:r>
              <a:rPr lang="en-US" dirty="0"/>
              <a:t>Exporting vcpkg libraries</a:t>
            </a:r>
          </a:p>
        </p:txBody>
      </p:sp>
      <p:sp>
        <p:nvSpPr>
          <p:cNvPr id="3" name="Content Placeholder 2">
            <a:extLst>
              <a:ext uri="{FF2B5EF4-FFF2-40B4-BE49-F238E27FC236}">
                <a16:creationId xmlns:a16="http://schemas.microsoft.com/office/drawing/2014/main" id="{9ED056F6-DABA-4D96-8568-848B83772FD2}"/>
              </a:ext>
            </a:extLst>
          </p:cNvPr>
          <p:cNvSpPr>
            <a:spLocks noGrp="1"/>
          </p:cNvSpPr>
          <p:nvPr>
            <p:ph sz="quarter" idx="10"/>
          </p:nvPr>
        </p:nvSpPr>
        <p:spPr>
          <a:xfrm>
            <a:off x="584200" y="1435100"/>
            <a:ext cx="11018838" cy="4924425"/>
          </a:xfrm>
        </p:spPr>
        <p:txBody>
          <a:bodyPr/>
          <a:lstStyle/>
          <a:p>
            <a:pPr marL="0" indent="0">
              <a:buNone/>
            </a:pPr>
            <a:r>
              <a:rPr lang="en-US" dirty="0">
                <a:latin typeface="Consolas" panose="020B0609020204030204" pitchFamily="49" charset="0"/>
              </a:rPr>
              <a:t>vcpkg export &lt;pkg1&gt; &lt;pkg2&gt; … --[options]</a:t>
            </a:r>
          </a:p>
          <a:p>
            <a:endParaRPr lang="en-US" dirty="0"/>
          </a:p>
          <a:p>
            <a:pPr marL="0" indent="0">
              <a:buNone/>
            </a:pPr>
            <a:r>
              <a:rPr lang="en-US" dirty="0"/>
              <a:t>Available options: </a:t>
            </a:r>
          </a:p>
          <a:p>
            <a:pPr lvl="1"/>
            <a:r>
              <a:rPr lang="en-US" dirty="0"/>
              <a:t>--zip</a:t>
            </a:r>
          </a:p>
          <a:p>
            <a:pPr lvl="1"/>
            <a:r>
              <a:rPr lang="en-US" dirty="0"/>
              <a:t>--7zip</a:t>
            </a:r>
          </a:p>
          <a:p>
            <a:pPr lvl="1"/>
            <a:r>
              <a:rPr lang="en-US" dirty="0"/>
              <a:t>--</a:t>
            </a:r>
            <a:r>
              <a:rPr lang="en-US" dirty="0" err="1"/>
              <a:t>nuget</a:t>
            </a:r>
            <a:endParaRPr lang="en-US" dirty="0"/>
          </a:p>
          <a:p>
            <a:pPr lvl="1"/>
            <a:r>
              <a:rPr lang="en-US" dirty="0"/>
              <a:t>--raw      [uncompressed folder]</a:t>
            </a:r>
          </a:p>
          <a:p>
            <a:endParaRPr lang="en-US" dirty="0"/>
          </a:p>
          <a:p>
            <a:pPr marL="0" indent="0">
              <a:buNone/>
            </a:pPr>
            <a:r>
              <a:rPr lang="en-US" dirty="0"/>
              <a:t>Example: </a:t>
            </a:r>
            <a:r>
              <a:rPr lang="en-US" dirty="0">
                <a:latin typeface="Consolas" panose="020B0609020204030204" pitchFamily="49" charset="0"/>
              </a:rPr>
              <a:t>vcpkg export </a:t>
            </a:r>
            <a:r>
              <a:rPr lang="en-US" dirty="0" err="1">
                <a:latin typeface="Consolas" panose="020B0609020204030204" pitchFamily="49" charset="0"/>
              </a:rPr>
              <a:t>cpprestsdk</a:t>
            </a:r>
            <a:r>
              <a:rPr lang="en-US" dirty="0">
                <a:latin typeface="Consolas" panose="020B0609020204030204" pitchFamily="49" charset="0"/>
              </a:rPr>
              <a:t> </a:t>
            </a:r>
            <a:r>
              <a:rPr lang="en-US" dirty="0" err="1">
                <a:latin typeface="Consolas" panose="020B0609020204030204" pitchFamily="49" charset="0"/>
              </a:rPr>
              <a:t>zlib</a:t>
            </a:r>
            <a:r>
              <a:rPr lang="en-US" dirty="0">
                <a:latin typeface="Consolas" panose="020B0609020204030204" pitchFamily="49" charset="0"/>
              </a:rPr>
              <a:t> –</a:t>
            </a:r>
            <a:r>
              <a:rPr lang="en-US" dirty="0" err="1">
                <a:latin typeface="Consolas" panose="020B0609020204030204" pitchFamily="49" charset="0"/>
              </a:rPr>
              <a:t>nuget</a:t>
            </a:r>
            <a:endParaRPr lang="en-US" dirty="0">
              <a:latin typeface="Consolas" panose="020B0609020204030204" pitchFamily="49" charset="0"/>
            </a:endParaRPr>
          </a:p>
          <a:p>
            <a:pPr marL="0" indent="0">
              <a:buNone/>
            </a:pPr>
            <a:r>
              <a:rPr lang="en-US" i="1" dirty="0"/>
              <a:t>Produces a NuGet package containing </a:t>
            </a:r>
            <a:r>
              <a:rPr lang="en-US" i="1" dirty="0" err="1"/>
              <a:t>cpprestsdk</a:t>
            </a:r>
            <a:r>
              <a:rPr lang="en-US" i="1" dirty="0"/>
              <a:t>, </a:t>
            </a:r>
            <a:r>
              <a:rPr lang="en-US" i="1" dirty="0" err="1"/>
              <a:t>zlib</a:t>
            </a:r>
            <a:r>
              <a:rPr lang="en-US" i="1" dirty="0"/>
              <a:t>, and their dependencies that can be used with </a:t>
            </a:r>
            <a:r>
              <a:rPr lang="en-US" i="1" dirty="0" err="1"/>
              <a:t>MSBuild</a:t>
            </a:r>
            <a:r>
              <a:rPr lang="en-US" i="1" dirty="0"/>
              <a:t> projects/Visual Studio</a:t>
            </a:r>
          </a:p>
        </p:txBody>
      </p:sp>
    </p:spTree>
    <p:extLst>
      <p:ext uri="{BB962C8B-B14F-4D97-AF65-F5344CB8AC3E}">
        <p14:creationId xmlns:p14="http://schemas.microsoft.com/office/powerpoint/2010/main" val="10656819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and upcoming features</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737788-2E67-4851-BA4B-7A1B145F3D7E}"/>
              </a:ext>
            </a:extLst>
          </p:cNvPr>
          <p:cNvSpPr>
            <a:spLocks noGrp="1"/>
          </p:cNvSpPr>
          <p:nvPr>
            <p:ph type="title"/>
          </p:nvPr>
        </p:nvSpPr>
        <p:spPr>
          <a:xfrm>
            <a:off x="588262" y="1857752"/>
            <a:ext cx="4428238" cy="3139321"/>
          </a:xfrm>
        </p:spPr>
        <p:txBody>
          <a:bodyPr/>
          <a:lstStyle/>
          <a:p>
            <a:r>
              <a:rPr lang="en-US" dirty="0"/>
              <a:t>Product roadmap and feature specifications</a:t>
            </a:r>
            <a:br>
              <a:rPr lang="en-US" dirty="0"/>
            </a:br>
            <a:br>
              <a:rPr lang="en-US" sz="2400" dirty="0"/>
            </a:br>
            <a:r>
              <a:rPr lang="en-US" sz="2400" dirty="0">
                <a:hlinkClick r:id="rId2"/>
              </a:rPr>
              <a:t>https://aka.ms/vcpkg/roadmap</a:t>
            </a:r>
            <a:br>
              <a:rPr lang="en-US" sz="2400" dirty="0"/>
            </a:br>
            <a:br>
              <a:rPr lang="en-US" sz="2400" dirty="0"/>
            </a:br>
            <a:r>
              <a:rPr lang="en-US" sz="2400" dirty="0"/>
              <a:t>We want your input! </a:t>
            </a:r>
            <a:endParaRPr lang="en-US" dirty="0"/>
          </a:p>
        </p:txBody>
      </p:sp>
      <p:pic>
        <p:nvPicPr>
          <p:cNvPr id="11" name="Picture Placeholder 10">
            <a:extLst>
              <a:ext uri="{FF2B5EF4-FFF2-40B4-BE49-F238E27FC236}">
                <a16:creationId xmlns:a16="http://schemas.microsoft.com/office/drawing/2014/main" id="{AA87FE02-261E-4959-B69B-E4AA2446151E}"/>
              </a:ext>
            </a:extLst>
          </p:cNvPr>
          <p:cNvPicPr>
            <a:picLocks noGrp="1" noChangeAspect="1"/>
          </p:cNvPicPr>
          <p:nvPr>
            <p:ph type="pic" sz="quarter" idx="11"/>
          </p:nvPr>
        </p:nvPicPr>
        <p:blipFill>
          <a:blip r:embed="rId3"/>
          <a:srcRect/>
          <a:stretch/>
        </p:blipFill>
        <p:spPr>
          <a:xfrm>
            <a:off x="5334000" y="381000"/>
            <a:ext cx="6858000" cy="6096000"/>
          </a:xfrm>
        </p:spPr>
      </p:pic>
    </p:spTree>
    <p:extLst>
      <p:ext uri="{BB962C8B-B14F-4D97-AF65-F5344CB8AC3E}">
        <p14:creationId xmlns:p14="http://schemas.microsoft.com/office/powerpoint/2010/main" val="3820411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68A241-6409-47A7-B127-2F075527F79D}"/>
              </a:ext>
            </a:extLst>
          </p:cNvPr>
          <p:cNvSpPr>
            <a:spLocks noGrp="1"/>
          </p:cNvSpPr>
          <p:nvPr>
            <p:ph type="title"/>
          </p:nvPr>
        </p:nvSpPr>
        <p:spPr/>
        <p:txBody>
          <a:bodyPr/>
          <a:lstStyle/>
          <a:p>
            <a:r>
              <a:rPr lang="en-US" dirty="0"/>
              <a:t>Binary caching (</a:t>
            </a:r>
            <a:r>
              <a:rPr lang="en-US" dirty="0">
                <a:hlinkClick r:id="rId2"/>
              </a:rPr>
              <a:t>learn more</a:t>
            </a:r>
            <a:r>
              <a:rPr lang="en-US" dirty="0"/>
              <a:t>)</a:t>
            </a:r>
          </a:p>
        </p:txBody>
      </p:sp>
      <p:sp>
        <p:nvSpPr>
          <p:cNvPr id="5" name="Content Placeholder 4">
            <a:extLst>
              <a:ext uri="{FF2B5EF4-FFF2-40B4-BE49-F238E27FC236}">
                <a16:creationId xmlns:a16="http://schemas.microsoft.com/office/drawing/2014/main" id="{97F3162A-81FE-4589-ACF1-396B9771EA19}"/>
              </a:ext>
            </a:extLst>
          </p:cNvPr>
          <p:cNvSpPr>
            <a:spLocks noGrp="1"/>
          </p:cNvSpPr>
          <p:nvPr>
            <p:ph sz="quarter" idx="10"/>
          </p:nvPr>
        </p:nvSpPr>
        <p:spPr>
          <a:xfrm>
            <a:off x="584200" y="1435100"/>
            <a:ext cx="11018838" cy="4395049"/>
          </a:xfrm>
        </p:spPr>
        <p:txBody>
          <a:bodyPr/>
          <a:lstStyle/>
          <a:p>
            <a:r>
              <a:rPr lang="en-US" b="1" dirty="0"/>
              <a:t>The good: </a:t>
            </a:r>
            <a:r>
              <a:rPr lang="en-US" i="1" dirty="0"/>
              <a:t>vcpkg builds from source</a:t>
            </a:r>
            <a:r>
              <a:rPr lang="en-US" dirty="0"/>
              <a:t>, so it can produce tailored, compatible binaries for consumption</a:t>
            </a:r>
          </a:p>
          <a:p>
            <a:endParaRPr lang="en-US" dirty="0"/>
          </a:p>
          <a:p>
            <a:r>
              <a:rPr lang="en-US" b="1" dirty="0"/>
              <a:t>The bad:</a:t>
            </a:r>
            <a:r>
              <a:rPr lang="en-US" b="1" i="1" dirty="0"/>
              <a:t> </a:t>
            </a:r>
            <a:r>
              <a:rPr lang="en-US" dirty="0"/>
              <a:t>builds from source take time</a:t>
            </a:r>
          </a:p>
          <a:p>
            <a:endParaRPr lang="en-US" dirty="0"/>
          </a:p>
          <a:p>
            <a:r>
              <a:rPr lang="en-US" b="1" dirty="0"/>
              <a:t>Solution: Binary caching</a:t>
            </a:r>
            <a:endParaRPr lang="en-US" dirty="0"/>
          </a:p>
          <a:p>
            <a:r>
              <a:rPr lang="en-US" dirty="0"/>
              <a:t>The first time a library is built &amp; installed, cache binaries in a known location that can be shared across machines/environments</a:t>
            </a:r>
          </a:p>
          <a:p>
            <a:r>
              <a:rPr lang="en-US" dirty="0"/>
              <a:t>Basic example: .zip files in a file-based archive</a:t>
            </a:r>
          </a:p>
        </p:txBody>
      </p:sp>
    </p:spTree>
    <p:extLst>
      <p:ext uri="{BB962C8B-B14F-4D97-AF65-F5344CB8AC3E}">
        <p14:creationId xmlns:p14="http://schemas.microsoft.com/office/powerpoint/2010/main" val="36750153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03E4-ACFE-4262-AC4B-358EEB44F29A}"/>
              </a:ext>
            </a:extLst>
          </p:cNvPr>
          <p:cNvSpPr>
            <a:spLocks noGrp="1"/>
          </p:cNvSpPr>
          <p:nvPr>
            <p:ph type="title"/>
          </p:nvPr>
        </p:nvSpPr>
        <p:spPr/>
        <p:txBody>
          <a:bodyPr/>
          <a:lstStyle/>
          <a:p>
            <a:r>
              <a:rPr lang="en-US" dirty="0"/>
              <a:t>Binary caching on a NuGet server</a:t>
            </a:r>
          </a:p>
        </p:txBody>
      </p:sp>
      <p:pic>
        <p:nvPicPr>
          <p:cNvPr id="4" name="Content Placeholder 3" descr="A screenshot of a cell phone&#10;&#10;Description automatically generated">
            <a:extLst>
              <a:ext uri="{FF2B5EF4-FFF2-40B4-BE49-F238E27FC236}">
                <a16:creationId xmlns:a16="http://schemas.microsoft.com/office/drawing/2014/main" id="{4BA898A0-18B7-47CA-BE5E-EF9A86666CCB}"/>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86581" y="2687605"/>
            <a:ext cx="11018838" cy="4170395"/>
          </a:xfrm>
        </p:spPr>
      </p:pic>
      <p:sp>
        <p:nvSpPr>
          <p:cNvPr id="5" name="TextBox 4">
            <a:extLst>
              <a:ext uri="{FF2B5EF4-FFF2-40B4-BE49-F238E27FC236}">
                <a16:creationId xmlns:a16="http://schemas.microsoft.com/office/drawing/2014/main" id="{9028C2E9-B621-4F66-889B-8BFFB8EF596C}"/>
              </a:ext>
            </a:extLst>
          </p:cNvPr>
          <p:cNvSpPr txBox="1"/>
          <p:nvPr/>
        </p:nvSpPr>
        <p:spPr>
          <a:xfrm>
            <a:off x="586580" y="1233848"/>
            <a:ext cx="11218069" cy="1231106"/>
          </a:xfrm>
          <a:prstGeom prst="rect">
            <a:avLst/>
          </a:prstGeom>
          <a:noFill/>
        </p:spPr>
        <p:txBody>
          <a:bodyPr wrap="square" lIns="0" tIns="0" rIns="0" bIns="0" rtlCol="0">
            <a:spAutoFit/>
          </a:bodyPr>
          <a:lstStyle/>
          <a:p>
            <a:pPr algn="l"/>
            <a:r>
              <a:rPr lang="en-US" sz="2000" dirty="0"/>
              <a:t>Binary caching can also be used with existing NuGet servers like Azure Artifact Storage</a:t>
            </a:r>
          </a:p>
          <a:p>
            <a:pPr algn="l"/>
            <a:endParaRPr lang="en-US" sz="2000" dirty="0"/>
          </a:p>
          <a:p>
            <a:pPr algn="l"/>
            <a:r>
              <a:rPr lang="en-US" sz="2000" dirty="0"/>
              <a:t>Note: though storage format is NuGet, packages cannot be consumed directly into </a:t>
            </a:r>
            <a:r>
              <a:rPr lang="en-US" sz="2000" dirty="0" err="1"/>
              <a:t>MSBuild</a:t>
            </a:r>
            <a:r>
              <a:rPr lang="en-US" sz="2000" dirty="0"/>
              <a:t> projects (use </a:t>
            </a:r>
            <a:r>
              <a:rPr lang="en-US" sz="2000" dirty="0">
                <a:latin typeface="Consolas" panose="020B0609020204030204" pitchFamily="49" charset="0"/>
              </a:rPr>
              <a:t>vcpkg export </a:t>
            </a:r>
            <a:r>
              <a:rPr lang="en-US" sz="2000" dirty="0"/>
              <a:t>command instead)</a:t>
            </a:r>
          </a:p>
        </p:txBody>
      </p:sp>
    </p:spTree>
    <p:extLst>
      <p:ext uri="{BB962C8B-B14F-4D97-AF65-F5344CB8AC3E}">
        <p14:creationId xmlns:p14="http://schemas.microsoft.com/office/powerpoint/2010/main" val="25693229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F19F-F1E6-41EC-A452-85A4A8DE448D}"/>
              </a:ext>
            </a:extLst>
          </p:cNvPr>
          <p:cNvSpPr>
            <a:spLocks noGrp="1"/>
          </p:cNvSpPr>
          <p:nvPr>
            <p:ph type="title"/>
          </p:nvPr>
        </p:nvSpPr>
        <p:spPr/>
        <p:txBody>
          <a:bodyPr/>
          <a:lstStyle/>
          <a:p>
            <a:r>
              <a:rPr lang="en-US" dirty="0"/>
              <a:t>Versioning (</a:t>
            </a:r>
            <a:r>
              <a:rPr lang="en-US" dirty="0">
                <a:hlinkClick r:id="rId2"/>
              </a:rPr>
              <a:t>learn more</a:t>
            </a:r>
            <a:r>
              <a:rPr lang="en-US" dirty="0"/>
              <a:t>)</a:t>
            </a:r>
          </a:p>
        </p:txBody>
      </p:sp>
      <p:sp>
        <p:nvSpPr>
          <p:cNvPr id="3" name="Content Placeholder 2">
            <a:extLst>
              <a:ext uri="{FF2B5EF4-FFF2-40B4-BE49-F238E27FC236}">
                <a16:creationId xmlns:a16="http://schemas.microsoft.com/office/drawing/2014/main" id="{AEC76C03-0CC1-4EE6-AB6C-BF7352D19A85}"/>
              </a:ext>
            </a:extLst>
          </p:cNvPr>
          <p:cNvSpPr>
            <a:spLocks noGrp="1"/>
          </p:cNvSpPr>
          <p:nvPr>
            <p:ph sz="quarter" idx="10"/>
          </p:nvPr>
        </p:nvSpPr>
        <p:spPr>
          <a:xfrm>
            <a:off x="584200" y="1435100"/>
            <a:ext cx="11018838" cy="4395049"/>
          </a:xfrm>
        </p:spPr>
        <p:txBody>
          <a:bodyPr/>
          <a:lstStyle/>
          <a:p>
            <a:r>
              <a:rPr lang="en-US" b="1" dirty="0"/>
              <a:t>The good: </a:t>
            </a:r>
            <a:r>
              <a:rPr lang="en-US" dirty="0"/>
              <a:t>vcpkg gives you a set of libraries that will work together without the user having to know which versions are compatible</a:t>
            </a:r>
          </a:p>
          <a:p>
            <a:endParaRPr lang="en-US" dirty="0"/>
          </a:p>
          <a:p>
            <a:r>
              <a:rPr lang="en-US" b="1" dirty="0"/>
              <a:t>The bad: </a:t>
            </a:r>
            <a:r>
              <a:rPr lang="en-US" dirty="0"/>
              <a:t>the user doesn’t easily control the version of a library vcpkg gives them</a:t>
            </a:r>
          </a:p>
          <a:p>
            <a:endParaRPr lang="en-US" dirty="0"/>
          </a:p>
          <a:p>
            <a:r>
              <a:rPr lang="en-US" b="1" dirty="0"/>
              <a:t>Solution: Versioning support</a:t>
            </a:r>
            <a:endParaRPr lang="en-US" dirty="0"/>
          </a:p>
          <a:p>
            <a:r>
              <a:rPr lang="en-US" dirty="0"/>
              <a:t>Allows developers to request specific library versions</a:t>
            </a:r>
          </a:p>
          <a:p>
            <a:pPr marL="0" indent="0">
              <a:buNone/>
            </a:pPr>
            <a:r>
              <a:rPr lang="en-US" dirty="0">
                <a:latin typeface="Consolas" panose="020B0609020204030204" pitchFamily="49" charset="0"/>
              </a:rPr>
              <a:t>vcpkg install package zlib@1.2.11:x64-windows</a:t>
            </a:r>
          </a:p>
        </p:txBody>
      </p:sp>
    </p:spTree>
    <p:extLst>
      <p:ext uri="{BB962C8B-B14F-4D97-AF65-F5344CB8AC3E}">
        <p14:creationId xmlns:p14="http://schemas.microsoft.com/office/powerpoint/2010/main" val="38796161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1852-DCF8-4927-AB2C-AD6E2FBAB684}"/>
              </a:ext>
            </a:extLst>
          </p:cNvPr>
          <p:cNvSpPr>
            <a:spLocks noGrp="1"/>
          </p:cNvSpPr>
          <p:nvPr>
            <p:ph type="title"/>
          </p:nvPr>
        </p:nvSpPr>
        <p:spPr/>
        <p:txBody>
          <a:bodyPr/>
          <a:lstStyle/>
          <a:p>
            <a:r>
              <a:rPr lang="en-US" dirty="0"/>
              <a:t>Package search by version</a:t>
            </a:r>
          </a:p>
        </p:txBody>
      </p:sp>
      <p:sp>
        <p:nvSpPr>
          <p:cNvPr id="3" name="Content Placeholder 2">
            <a:extLst>
              <a:ext uri="{FF2B5EF4-FFF2-40B4-BE49-F238E27FC236}">
                <a16:creationId xmlns:a16="http://schemas.microsoft.com/office/drawing/2014/main" id="{1A542A86-1B75-4302-B6C2-6820F626EA1B}"/>
              </a:ext>
            </a:extLst>
          </p:cNvPr>
          <p:cNvSpPr>
            <a:spLocks noGrp="1"/>
          </p:cNvSpPr>
          <p:nvPr>
            <p:ph sz="quarter" idx="10"/>
          </p:nvPr>
        </p:nvSpPr>
        <p:spPr>
          <a:xfrm>
            <a:off x="584200" y="1435100"/>
            <a:ext cx="11018838" cy="3533275"/>
          </a:xfrm>
        </p:spPr>
        <p:txBody>
          <a:bodyPr/>
          <a:lstStyle/>
          <a:p>
            <a:pPr marL="0" indent="0">
              <a:buNone/>
            </a:pPr>
            <a:r>
              <a:rPr lang="en-US" dirty="0">
                <a:latin typeface="Consolas" panose="020B0609020204030204" pitchFamily="49" charset="0"/>
              </a:rPr>
              <a:t>vcpkg search </a:t>
            </a:r>
            <a:r>
              <a:rPr lang="en-US" dirty="0" err="1">
                <a:latin typeface="Consolas" panose="020B0609020204030204" pitchFamily="49" charset="0"/>
              </a:rPr>
              <a:t>zlib</a:t>
            </a:r>
            <a:r>
              <a:rPr lang="en-US" dirty="0">
                <a:latin typeface="Consolas" panose="020B0609020204030204" pitchFamily="49" charset="0"/>
              </a:rPr>
              <a:t> --show-versions</a:t>
            </a:r>
          </a:p>
          <a:p>
            <a:endParaRPr lang="en-US" dirty="0"/>
          </a:p>
          <a:p>
            <a:pPr marL="0" indent="0">
              <a:buNone/>
            </a:pPr>
            <a:r>
              <a:rPr lang="en-US" dirty="0" err="1">
                <a:latin typeface="Consolas" panose="020B0609020204030204" pitchFamily="49" charset="0"/>
              </a:rPr>
              <a:t>zlib</a:t>
            </a:r>
            <a:r>
              <a:rPr lang="en-US" dirty="0">
                <a:latin typeface="Consolas" panose="020B0609020204030204" pitchFamily="49" charset="0"/>
              </a:rPr>
              <a:t>		1.2.11		A compression library</a:t>
            </a:r>
          </a:p>
          <a:p>
            <a:pPr marL="0" indent="0">
              <a:buNone/>
            </a:pPr>
            <a:r>
              <a:rPr lang="en-US" dirty="0" err="1">
                <a:latin typeface="Consolas" panose="020B0609020204030204" pitchFamily="49" charset="0"/>
              </a:rPr>
              <a:t>zlib</a:t>
            </a:r>
            <a:r>
              <a:rPr lang="en-US" dirty="0">
                <a:latin typeface="Consolas" panose="020B0609020204030204" pitchFamily="49" charset="0"/>
              </a:rPr>
              <a:t>		1.2.10		A compression library</a:t>
            </a:r>
          </a:p>
          <a:p>
            <a:pPr marL="0" indent="0">
              <a:buNone/>
            </a:pPr>
            <a:r>
              <a:rPr lang="en-US" dirty="0" err="1">
                <a:latin typeface="Consolas" panose="020B0609020204030204" pitchFamily="49" charset="0"/>
              </a:rPr>
              <a:t>zlib</a:t>
            </a:r>
            <a:r>
              <a:rPr lang="en-US" dirty="0">
                <a:latin typeface="Consolas" panose="020B0609020204030204" pitchFamily="49" charset="0"/>
              </a:rPr>
              <a:t>		1.2.8		A compression library</a:t>
            </a:r>
          </a:p>
          <a:p>
            <a:pPr marL="0" indent="0">
              <a:buNone/>
            </a:pPr>
            <a:endParaRPr lang="en-US" dirty="0"/>
          </a:p>
          <a:p>
            <a:pPr marL="0" indent="0">
              <a:buNone/>
            </a:pPr>
            <a:r>
              <a:rPr lang="en-US" dirty="0"/>
              <a:t>Search feature will be able to show available package versions</a:t>
            </a:r>
          </a:p>
        </p:txBody>
      </p:sp>
    </p:spTree>
    <p:extLst>
      <p:ext uri="{BB962C8B-B14F-4D97-AF65-F5344CB8AC3E}">
        <p14:creationId xmlns:p14="http://schemas.microsoft.com/office/powerpoint/2010/main" val="38238538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5B7E-70D4-4438-9DB6-E99D8F5E821D}"/>
              </a:ext>
            </a:extLst>
          </p:cNvPr>
          <p:cNvSpPr>
            <a:spLocks noGrp="1"/>
          </p:cNvSpPr>
          <p:nvPr>
            <p:ph type="title"/>
          </p:nvPr>
        </p:nvSpPr>
        <p:spPr/>
        <p:txBody>
          <a:bodyPr/>
          <a:lstStyle/>
          <a:p>
            <a:r>
              <a:rPr lang="en-US" dirty="0"/>
              <a:t>Manifest file: </a:t>
            </a:r>
            <a:r>
              <a:rPr lang="en-US" dirty="0" err="1"/>
              <a:t>vcpkg.json</a:t>
            </a:r>
            <a:r>
              <a:rPr lang="en-US" dirty="0"/>
              <a:t> (</a:t>
            </a:r>
            <a:r>
              <a:rPr lang="en-US" dirty="0">
                <a:hlinkClick r:id="rId2"/>
              </a:rPr>
              <a:t>learn more</a:t>
            </a:r>
            <a:r>
              <a:rPr lang="en-US" dirty="0"/>
              <a:t>)</a:t>
            </a:r>
          </a:p>
        </p:txBody>
      </p:sp>
      <p:sp>
        <p:nvSpPr>
          <p:cNvPr id="3" name="Content Placeholder 2">
            <a:extLst>
              <a:ext uri="{FF2B5EF4-FFF2-40B4-BE49-F238E27FC236}">
                <a16:creationId xmlns:a16="http://schemas.microsoft.com/office/drawing/2014/main" id="{BD03EA53-386C-45D2-87FF-C6DB4DD484D4}"/>
              </a:ext>
            </a:extLst>
          </p:cNvPr>
          <p:cNvSpPr>
            <a:spLocks noGrp="1"/>
          </p:cNvSpPr>
          <p:nvPr>
            <p:ph sz="quarter" idx="10"/>
          </p:nvPr>
        </p:nvSpPr>
        <p:spPr>
          <a:xfrm>
            <a:off x="584200" y="1435100"/>
            <a:ext cx="11018838" cy="3890296"/>
          </a:xfrm>
        </p:spPr>
        <p:txBody>
          <a:bodyPr/>
          <a:lstStyle/>
          <a:p>
            <a:r>
              <a:rPr lang="en-US" b="1" dirty="0"/>
              <a:t>Problem: How to achieve consistency?</a:t>
            </a:r>
          </a:p>
          <a:p>
            <a:pPr lvl="1"/>
            <a:r>
              <a:rPr lang="en-US" dirty="0"/>
              <a:t>Multiple developers on a team need the same dependencies acquired exactly the same way</a:t>
            </a:r>
          </a:p>
          <a:p>
            <a:pPr lvl="1"/>
            <a:r>
              <a:rPr lang="en-US" dirty="0"/>
              <a:t>CI builds need to happen exactly the same way as local developer machine builds</a:t>
            </a:r>
          </a:p>
          <a:p>
            <a:pPr lvl="1"/>
            <a:r>
              <a:rPr lang="en-US" dirty="0"/>
              <a:t>Consumers of open source software need to rebuild it the same way as the maintainers</a:t>
            </a:r>
          </a:p>
          <a:p>
            <a:pPr lvl="1"/>
            <a:endParaRPr lang="en-US" dirty="0"/>
          </a:p>
          <a:p>
            <a:r>
              <a:rPr lang="en-US" b="1" dirty="0"/>
              <a:t>Solution: </a:t>
            </a:r>
            <a:r>
              <a:rPr lang="en-US" dirty="0"/>
              <a:t>vcpkg now supports a manifest file called </a:t>
            </a:r>
            <a:r>
              <a:rPr lang="en-US" dirty="0" err="1"/>
              <a:t>vcpkg.json</a:t>
            </a:r>
            <a:endParaRPr lang="en-US" dirty="0"/>
          </a:p>
          <a:p>
            <a:endParaRPr lang="en-US" dirty="0"/>
          </a:p>
          <a:p>
            <a:r>
              <a:rPr lang="en-US" dirty="0"/>
              <a:t>Allows developers to specify libraries in a declarative format; in the future, </a:t>
            </a:r>
            <a:r>
              <a:rPr lang="en-US"/>
              <a:t>will support library versions </a:t>
            </a:r>
            <a:r>
              <a:rPr lang="en-US" dirty="0"/>
              <a:t>and more</a:t>
            </a:r>
          </a:p>
        </p:txBody>
      </p:sp>
    </p:spTree>
    <p:extLst>
      <p:ext uri="{BB962C8B-B14F-4D97-AF65-F5344CB8AC3E}">
        <p14:creationId xmlns:p14="http://schemas.microsoft.com/office/powerpoint/2010/main" val="18210183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4D61075-55AC-46FE-86B5-768BFF414457}"/>
              </a:ext>
            </a:extLst>
          </p:cNvPr>
          <p:cNvPicPr>
            <a:picLocks noGrp="1" noChangeAspect="1"/>
          </p:cNvPicPr>
          <p:nvPr>
            <p:ph sz="quarter" idx="10"/>
          </p:nvPr>
        </p:nvPicPr>
        <p:blipFill>
          <a:blip r:embed="rId2"/>
          <a:stretch>
            <a:fillRect/>
          </a:stretch>
        </p:blipFill>
        <p:spPr>
          <a:xfrm>
            <a:off x="2608580" y="1123277"/>
            <a:ext cx="6974839" cy="5216658"/>
          </a:xfrm>
        </p:spPr>
      </p:pic>
      <p:sp>
        <p:nvSpPr>
          <p:cNvPr id="4" name="Title 3">
            <a:extLst>
              <a:ext uri="{FF2B5EF4-FFF2-40B4-BE49-F238E27FC236}">
                <a16:creationId xmlns:a16="http://schemas.microsoft.com/office/drawing/2014/main" id="{124CB0D6-84E2-4022-9736-3BC2A9173C7A}"/>
              </a:ext>
            </a:extLst>
          </p:cNvPr>
          <p:cNvSpPr>
            <a:spLocks noGrp="1"/>
          </p:cNvSpPr>
          <p:nvPr>
            <p:ph type="title"/>
          </p:nvPr>
        </p:nvSpPr>
        <p:spPr>
          <a:xfrm>
            <a:off x="588263" y="457200"/>
            <a:ext cx="11018520" cy="553998"/>
          </a:xfrm>
        </p:spPr>
        <p:txBody>
          <a:bodyPr/>
          <a:lstStyle/>
          <a:p>
            <a:r>
              <a:rPr lang="en-US" dirty="0"/>
              <a:t>Growing interest in C++ package management</a:t>
            </a:r>
          </a:p>
        </p:txBody>
      </p:sp>
      <p:sp>
        <p:nvSpPr>
          <p:cNvPr id="8" name="Rectangle 7">
            <a:extLst>
              <a:ext uri="{FF2B5EF4-FFF2-40B4-BE49-F238E27FC236}">
                <a16:creationId xmlns:a16="http://schemas.microsoft.com/office/drawing/2014/main" id="{EDFDAB0A-F2BF-4F0A-AA27-214AA9BAA6CB}"/>
              </a:ext>
            </a:extLst>
          </p:cNvPr>
          <p:cNvSpPr/>
          <p:nvPr/>
        </p:nvSpPr>
        <p:spPr bwMode="auto">
          <a:xfrm>
            <a:off x="4082239" y="3295901"/>
            <a:ext cx="2415541" cy="374073"/>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0F3BBD5-B69A-42C4-8CFD-FF47DA184EB9}"/>
              </a:ext>
            </a:extLst>
          </p:cNvPr>
          <p:cNvSpPr/>
          <p:nvPr/>
        </p:nvSpPr>
        <p:spPr bwMode="auto">
          <a:xfrm>
            <a:off x="3909058" y="4391891"/>
            <a:ext cx="960815" cy="311727"/>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F3710ED2-32EC-4DAC-8F70-DC481E0CB4B3}"/>
              </a:ext>
            </a:extLst>
          </p:cNvPr>
          <p:cNvSpPr/>
          <p:nvPr/>
        </p:nvSpPr>
        <p:spPr bwMode="auto">
          <a:xfrm>
            <a:off x="5384566" y="4755573"/>
            <a:ext cx="2637215" cy="311727"/>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E27A72E5-990B-4734-9ED8-AEBE05B1DDDD}"/>
              </a:ext>
            </a:extLst>
          </p:cNvPr>
          <p:cNvSpPr txBox="1"/>
          <p:nvPr/>
        </p:nvSpPr>
        <p:spPr>
          <a:xfrm>
            <a:off x="3674917" y="6393116"/>
            <a:ext cx="4842163" cy="307777"/>
          </a:xfrm>
          <a:prstGeom prst="rect">
            <a:avLst/>
          </a:prstGeom>
          <a:noFill/>
        </p:spPr>
        <p:txBody>
          <a:bodyPr wrap="square" lIns="0" tIns="0" rIns="0" bIns="0" rtlCol="0">
            <a:spAutoFit/>
          </a:bodyPr>
          <a:lstStyle/>
          <a:p>
            <a:pPr algn="l"/>
            <a:r>
              <a:rPr lang="en-US" sz="2000" i="1" dirty="0">
                <a:hlinkClick r:id="rId3"/>
              </a:rPr>
              <a:t>Source: ISO C++ 2019 Developer Survey</a:t>
            </a:r>
            <a:endParaRPr lang="en-US" sz="2000" i="1" dirty="0"/>
          </a:p>
        </p:txBody>
      </p:sp>
      <p:sp>
        <p:nvSpPr>
          <p:cNvPr id="15" name="Rectangle 14">
            <a:extLst>
              <a:ext uri="{FF2B5EF4-FFF2-40B4-BE49-F238E27FC236}">
                <a16:creationId xmlns:a16="http://schemas.microsoft.com/office/drawing/2014/main" id="{4B120C97-93AB-4AE3-A83D-D483115D5CE1}"/>
              </a:ext>
            </a:extLst>
          </p:cNvPr>
          <p:cNvSpPr/>
          <p:nvPr/>
        </p:nvSpPr>
        <p:spPr bwMode="auto">
          <a:xfrm>
            <a:off x="6946204" y="5830484"/>
            <a:ext cx="1075577" cy="311727"/>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433C2252-0676-4C87-A7DF-6EFBD45E3F4F}"/>
              </a:ext>
            </a:extLst>
          </p:cNvPr>
          <p:cNvSpPr/>
          <p:nvPr/>
        </p:nvSpPr>
        <p:spPr bwMode="auto">
          <a:xfrm>
            <a:off x="3822929" y="4755572"/>
            <a:ext cx="1561638" cy="311727"/>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976730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627C-084B-4050-9C01-99EDBC6FF61B}"/>
              </a:ext>
            </a:extLst>
          </p:cNvPr>
          <p:cNvSpPr>
            <a:spLocks noGrp="1"/>
          </p:cNvSpPr>
          <p:nvPr>
            <p:ph type="title"/>
          </p:nvPr>
        </p:nvSpPr>
        <p:spPr/>
        <p:txBody>
          <a:bodyPr/>
          <a:lstStyle/>
          <a:p>
            <a:r>
              <a:rPr lang="en-US" dirty="0" err="1"/>
              <a:t>vcpkg.json</a:t>
            </a:r>
            <a:r>
              <a:rPr lang="en-US" dirty="0"/>
              <a:t> example</a:t>
            </a:r>
          </a:p>
        </p:txBody>
      </p:sp>
      <p:sp>
        <p:nvSpPr>
          <p:cNvPr id="3" name="Content Placeholder 2">
            <a:extLst>
              <a:ext uri="{FF2B5EF4-FFF2-40B4-BE49-F238E27FC236}">
                <a16:creationId xmlns:a16="http://schemas.microsoft.com/office/drawing/2014/main" id="{3A4C3B6D-E30C-4C1C-9318-E716FC76F7A6}"/>
              </a:ext>
            </a:extLst>
          </p:cNvPr>
          <p:cNvSpPr>
            <a:spLocks noGrp="1"/>
          </p:cNvSpPr>
          <p:nvPr>
            <p:ph sz="quarter" idx="10"/>
          </p:nvPr>
        </p:nvSpPr>
        <p:spPr>
          <a:xfrm>
            <a:off x="588263" y="1011198"/>
            <a:ext cx="11018838" cy="5860066"/>
          </a:xfrm>
        </p:spPr>
        <p:txBody>
          <a:bodyPr/>
          <a:lstStyle/>
          <a:p>
            <a:pPr marL="0" indent="0">
              <a:buNone/>
            </a:pPr>
            <a:r>
              <a:rPr lang="en-US" sz="1600" dirty="0">
                <a:latin typeface="Consolas" panose="020B0609020204030204" pitchFamily="49" charset="0"/>
              </a:rPr>
              <a:t>{</a:t>
            </a:r>
          </a:p>
          <a:p>
            <a:pPr marL="0" indent="0">
              <a:buNone/>
            </a:pPr>
            <a:r>
              <a:rPr lang="en-US" sz="1600" dirty="0">
                <a:latin typeface="Consolas" panose="020B0609020204030204" pitchFamily="49" charset="0"/>
              </a:rPr>
              <a:t>  "name": "</a:t>
            </a:r>
            <a:r>
              <a:rPr lang="en-US" sz="1600" dirty="0" err="1">
                <a:latin typeface="Consolas" panose="020B0609020204030204" pitchFamily="49" charset="0"/>
              </a:rPr>
              <a:t>pango</a:t>
            </a:r>
            <a:r>
              <a:rPr lang="en-US" sz="1600" dirty="0">
                <a:latin typeface="Consolas" panose="020B0609020204030204" pitchFamily="49" charset="0"/>
              </a:rPr>
              <a:t>",</a:t>
            </a:r>
          </a:p>
          <a:p>
            <a:pPr marL="0" indent="0">
              <a:buNone/>
            </a:pPr>
            <a:r>
              <a:rPr lang="en-US" sz="1600" dirty="0">
                <a:latin typeface="Consolas" panose="020B0609020204030204" pitchFamily="49" charset="0"/>
              </a:rPr>
              <a:t>  "version": "1.40.11",</a:t>
            </a:r>
          </a:p>
          <a:p>
            <a:pPr marL="0" indent="0">
              <a:buNone/>
            </a:pPr>
            <a:r>
              <a:rPr lang="en-US" sz="1600" dirty="0">
                <a:latin typeface="Consolas" panose="020B0609020204030204" pitchFamily="49" charset="0"/>
              </a:rPr>
              <a:t>  "port-version": 6,</a:t>
            </a:r>
          </a:p>
          <a:p>
            <a:pPr marL="0" indent="0">
              <a:buNone/>
            </a:pPr>
            <a:r>
              <a:rPr lang="en-US" sz="1600" dirty="0">
                <a:latin typeface="Consolas" panose="020B0609020204030204" pitchFamily="49" charset="0"/>
              </a:rPr>
              <a:t>  "homepage": "https://ftp.gnome.org/pub/GNOME/sources/</a:t>
            </a:r>
            <a:r>
              <a:rPr lang="en-US" sz="1600" dirty="0" err="1">
                <a:latin typeface="Consolas" panose="020B0609020204030204" pitchFamily="49" charset="0"/>
              </a:rPr>
              <a:t>pango</a:t>
            </a:r>
            <a:r>
              <a:rPr lang="en-US" sz="1600" dirty="0">
                <a:latin typeface="Consolas" panose="020B0609020204030204" pitchFamily="49" charset="0"/>
              </a:rPr>
              <a:t>/",</a:t>
            </a:r>
          </a:p>
          <a:p>
            <a:pPr marL="0" indent="0">
              <a:buNone/>
            </a:pPr>
            <a:r>
              <a:rPr lang="en-US" sz="1600" dirty="0">
                <a:latin typeface="Consolas" panose="020B0609020204030204" pitchFamily="49" charset="0"/>
              </a:rPr>
              <a:t>  "description": "Text and font handling library.",</a:t>
            </a:r>
          </a:p>
          <a:p>
            <a:pPr marL="0" indent="0">
              <a:buNone/>
            </a:pPr>
            <a:r>
              <a:rPr lang="en-US" sz="1600" dirty="0">
                <a:latin typeface="Consolas" panose="020B0609020204030204" pitchFamily="49" charset="0"/>
              </a:rPr>
              <a:t>  "dependencies": [</a:t>
            </a:r>
          </a:p>
          <a:p>
            <a:pPr marL="0" indent="0">
              <a:buNone/>
            </a:pPr>
            <a:r>
              <a:rPr lang="en-US" sz="1600" dirty="0">
                <a:latin typeface="Consolas" panose="020B0609020204030204" pitchFamily="49" charset="0"/>
              </a:rPr>
              <a:t>    "glib",</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gettext</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cairo</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fontconfig</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freetype</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"name": "</a:t>
            </a:r>
            <a:r>
              <a:rPr lang="en-US" sz="1600" dirty="0" err="1">
                <a:latin typeface="Consolas" panose="020B0609020204030204" pitchFamily="49" charset="0"/>
              </a:rPr>
              <a:t>harfbuzz</a:t>
            </a:r>
            <a:r>
              <a:rPr lang="en-US" sz="1600" dirty="0">
                <a:latin typeface="Consolas" panose="020B0609020204030204" pitchFamily="49" charset="0"/>
              </a:rPr>
              <a:t>",</a:t>
            </a:r>
          </a:p>
          <a:p>
            <a:pPr marL="0" indent="0">
              <a:buNone/>
            </a:pPr>
            <a:r>
              <a:rPr lang="en-US" sz="1600" dirty="0">
                <a:latin typeface="Consolas" panose="020B0609020204030204" pitchFamily="49" charset="0"/>
              </a:rPr>
              <a:t>      "features": [ "glib" ],</a:t>
            </a:r>
          </a:p>
          <a:p>
            <a:pPr marL="0" indent="0">
              <a:buNone/>
            </a:pPr>
            <a:r>
              <a:rPr lang="en-US" sz="1600" dirty="0">
                <a:latin typeface="Consolas" panose="020B0609020204030204" pitchFamily="49" charset="0"/>
              </a:rPr>
              <a:t>      "platform": {</a:t>
            </a:r>
          </a:p>
          <a:p>
            <a:pPr marL="0" indent="0">
              <a:buNone/>
            </a:pPr>
            <a:r>
              <a:rPr lang="en-US" sz="1600" dirty="0">
                <a:latin typeface="Consolas" panose="020B0609020204030204" pitchFamily="49" charset="0"/>
              </a:rPr>
              <a:t>        "and": [</a:t>
            </a:r>
          </a:p>
          <a:p>
            <a:pPr marL="0" indent="0">
              <a:buNone/>
            </a:pPr>
            <a:r>
              <a:rPr lang="en-US" sz="1600" dirty="0">
                <a:latin typeface="Consolas" panose="020B0609020204030204" pitchFamily="49" charset="0"/>
              </a:rPr>
              <a:t>          { "not": { "and": [ "windows", "static" ] } },</a:t>
            </a:r>
          </a:p>
          <a:p>
            <a:pPr marL="0" indent="0">
              <a:buNone/>
            </a:pPr>
            <a:r>
              <a:rPr lang="en-US" sz="1600" dirty="0">
                <a:latin typeface="Consolas" panose="020B0609020204030204" pitchFamily="49" charset="0"/>
              </a:rPr>
              <a:t>          { "not": "</a:t>
            </a:r>
            <a:r>
              <a:rPr lang="en-US" sz="1600" dirty="0" err="1">
                <a:latin typeface="Consolas" panose="020B0609020204030204" pitchFamily="49" charset="0"/>
              </a:rPr>
              <a:t>osx</a:t>
            </a:r>
            <a:r>
              <a:rPr lang="en-US" sz="1600" dirty="0">
                <a:latin typeface="Consolas" panose="020B0609020204030204" pitchFamily="49" charset="0"/>
              </a:rPr>
              <a:t>" } ] } } ] </a:t>
            </a:r>
          </a:p>
          <a:p>
            <a:pPr marL="0" indent="0">
              <a:buNone/>
            </a:pPr>
            <a:r>
              <a:rPr lang="en-US" sz="1600" dirty="0">
                <a:latin typeface="Consolas" panose="020B0609020204030204" pitchFamily="49" charset="0"/>
              </a:rPr>
              <a:t>}</a:t>
            </a:r>
          </a:p>
        </p:txBody>
      </p:sp>
    </p:spTree>
    <p:extLst>
      <p:ext uri="{BB962C8B-B14F-4D97-AF65-F5344CB8AC3E}">
        <p14:creationId xmlns:p14="http://schemas.microsoft.com/office/powerpoint/2010/main" val="224063436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76E7-A363-4FFA-A4B2-04A48B5B9E82}"/>
              </a:ext>
            </a:extLst>
          </p:cNvPr>
          <p:cNvSpPr>
            <a:spLocks noGrp="1"/>
          </p:cNvSpPr>
          <p:nvPr>
            <p:ph type="title"/>
          </p:nvPr>
        </p:nvSpPr>
        <p:spPr>
          <a:xfrm>
            <a:off x="588263" y="457200"/>
            <a:ext cx="11018520" cy="553998"/>
          </a:xfrm>
        </p:spPr>
        <p:txBody>
          <a:bodyPr/>
          <a:lstStyle/>
          <a:p>
            <a:r>
              <a:rPr lang="en-US" dirty="0"/>
              <a:t>Bring your own libraries to vcpkg – Registries</a:t>
            </a:r>
          </a:p>
        </p:txBody>
      </p:sp>
      <p:sp>
        <p:nvSpPr>
          <p:cNvPr id="3" name="Content Placeholder 2">
            <a:extLst>
              <a:ext uri="{FF2B5EF4-FFF2-40B4-BE49-F238E27FC236}">
                <a16:creationId xmlns:a16="http://schemas.microsoft.com/office/drawing/2014/main" id="{6AA78F0F-EA6C-425C-A359-225A93FB2C19}"/>
              </a:ext>
            </a:extLst>
          </p:cNvPr>
          <p:cNvSpPr>
            <a:spLocks noGrp="1"/>
          </p:cNvSpPr>
          <p:nvPr>
            <p:ph sz="quarter" idx="10"/>
          </p:nvPr>
        </p:nvSpPr>
        <p:spPr>
          <a:xfrm>
            <a:off x="584200" y="1435100"/>
            <a:ext cx="11018838" cy="3360920"/>
          </a:xfrm>
        </p:spPr>
        <p:txBody>
          <a:bodyPr/>
          <a:lstStyle/>
          <a:p>
            <a:r>
              <a:rPr lang="en-US" dirty="0"/>
              <a:t>Eventually, </a:t>
            </a:r>
            <a:r>
              <a:rPr lang="en-US" dirty="0" err="1"/>
              <a:t>vcpkg.json</a:t>
            </a:r>
            <a:r>
              <a:rPr lang="en-US" dirty="0"/>
              <a:t> will allow the user to specify other libraries not found in the vcpkg catalog</a:t>
            </a:r>
          </a:p>
          <a:p>
            <a:endParaRPr lang="en-US" dirty="0"/>
          </a:p>
          <a:p>
            <a:r>
              <a:rPr lang="en-US" dirty="0"/>
              <a:t>This can include private/internal libraries and custom forks</a:t>
            </a:r>
          </a:p>
          <a:p>
            <a:endParaRPr lang="en-US" dirty="0"/>
          </a:p>
          <a:p>
            <a:r>
              <a:rPr lang="en-US" dirty="0"/>
              <a:t>Developers will be able to define their own vcpkg ports for use across their organization</a:t>
            </a:r>
          </a:p>
        </p:txBody>
      </p:sp>
    </p:spTree>
    <p:extLst>
      <p:ext uri="{BB962C8B-B14F-4D97-AF65-F5344CB8AC3E}">
        <p14:creationId xmlns:p14="http://schemas.microsoft.com/office/powerpoint/2010/main" val="10008914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A8DC-0479-483F-88B1-AD6D09827AA5}"/>
              </a:ext>
            </a:extLst>
          </p:cNvPr>
          <p:cNvSpPr>
            <a:spLocks noGrp="1"/>
          </p:cNvSpPr>
          <p:nvPr>
            <p:ph type="title"/>
          </p:nvPr>
        </p:nvSpPr>
        <p:spPr/>
        <p:txBody>
          <a:bodyPr/>
          <a:lstStyle/>
          <a:p>
            <a:r>
              <a:rPr lang="en-US" dirty="0"/>
              <a:t>Visual Studio / Visual Studio Code integration</a:t>
            </a:r>
          </a:p>
        </p:txBody>
      </p:sp>
      <p:sp>
        <p:nvSpPr>
          <p:cNvPr id="3" name="Content Placeholder 2">
            <a:extLst>
              <a:ext uri="{FF2B5EF4-FFF2-40B4-BE49-F238E27FC236}">
                <a16:creationId xmlns:a16="http://schemas.microsoft.com/office/drawing/2014/main" id="{69F2801D-0519-4BBD-A17A-E3E56A22B319}"/>
              </a:ext>
            </a:extLst>
          </p:cNvPr>
          <p:cNvSpPr>
            <a:spLocks noGrp="1"/>
          </p:cNvSpPr>
          <p:nvPr>
            <p:ph sz="quarter" idx="10"/>
          </p:nvPr>
        </p:nvSpPr>
        <p:spPr>
          <a:xfrm>
            <a:off x="584200" y="1435100"/>
            <a:ext cx="11018838" cy="2930033"/>
          </a:xfrm>
        </p:spPr>
        <p:txBody>
          <a:bodyPr/>
          <a:lstStyle/>
          <a:p>
            <a:r>
              <a:rPr lang="en-US" dirty="0"/>
              <a:t>We will ship vcpkg inside the </a:t>
            </a:r>
            <a:r>
              <a:rPr lang="en-US" b="1" dirty="0"/>
              <a:t>Visual Studio IDE </a:t>
            </a:r>
            <a:r>
              <a:rPr lang="en-US" dirty="0"/>
              <a:t>(if a C++ workload is installed)</a:t>
            </a:r>
          </a:p>
          <a:p>
            <a:endParaRPr lang="en-US" dirty="0"/>
          </a:p>
          <a:p>
            <a:r>
              <a:rPr lang="en-US" dirty="0"/>
              <a:t>We will ship vcpkg inside the </a:t>
            </a:r>
            <a:r>
              <a:rPr lang="en-US" b="1" dirty="0"/>
              <a:t>Visual Studio Code </a:t>
            </a:r>
            <a:r>
              <a:rPr lang="en-US" dirty="0"/>
              <a:t>C++ extension</a:t>
            </a:r>
          </a:p>
          <a:p>
            <a:endParaRPr lang="en-US" dirty="0"/>
          </a:p>
          <a:p>
            <a:r>
              <a:rPr lang="en-US" dirty="0"/>
              <a:t>More integration with these tools will be considered over time</a:t>
            </a:r>
          </a:p>
        </p:txBody>
      </p:sp>
    </p:spTree>
    <p:extLst>
      <p:ext uri="{BB962C8B-B14F-4D97-AF65-F5344CB8AC3E}">
        <p14:creationId xmlns:p14="http://schemas.microsoft.com/office/powerpoint/2010/main" val="240768575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AD5C-090C-4CC1-8D86-8D8C05955235}"/>
              </a:ext>
            </a:extLst>
          </p:cNvPr>
          <p:cNvSpPr>
            <a:spLocks noGrp="1"/>
          </p:cNvSpPr>
          <p:nvPr>
            <p:ph type="title"/>
          </p:nvPr>
        </p:nvSpPr>
        <p:spPr/>
        <p:txBody>
          <a:bodyPr/>
          <a:lstStyle/>
          <a:p>
            <a:r>
              <a:rPr lang="en-US" dirty="0"/>
              <a:t>Learn more</a:t>
            </a:r>
          </a:p>
        </p:txBody>
      </p:sp>
      <p:sp>
        <p:nvSpPr>
          <p:cNvPr id="3" name="Content Placeholder 2">
            <a:extLst>
              <a:ext uri="{FF2B5EF4-FFF2-40B4-BE49-F238E27FC236}">
                <a16:creationId xmlns:a16="http://schemas.microsoft.com/office/drawing/2014/main" id="{65D15AE5-3D6B-4E29-9613-A2B1EBD548F6}"/>
              </a:ext>
            </a:extLst>
          </p:cNvPr>
          <p:cNvSpPr>
            <a:spLocks noGrp="1"/>
          </p:cNvSpPr>
          <p:nvPr>
            <p:ph sz="quarter" idx="10"/>
          </p:nvPr>
        </p:nvSpPr>
        <p:spPr>
          <a:xfrm>
            <a:off x="584200" y="1435100"/>
            <a:ext cx="11018838" cy="2055947"/>
          </a:xfrm>
        </p:spPr>
        <p:txBody>
          <a:bodyPr/>
          <a:lstStyle/>
          <a:p>
            <a:r>
              <a:rPr lang="en-US" dirty="0"/>
              <a:t>vcpkg product roadmap &amp; specs: </a:t>
            </a:r>
            <a:r>
              <a:rPr lang="en-US" dirty="0">
                <a:hlinkClick r:id="rId2"/>
              </a:rPr>
              <a:t>https://aka.ms/vcpkg/roadmap</a:t>
            </a:r>
            <a:endParaRPr lang="en-US" dirty="0"/>
          </a:p>
          <a:p>
            <a:pPr lvl="1"/>
            <a:r>
              <a:rPr lang="en-US" dirty="0"/>
              <a:t>We are looking for feedback! </a:t>
            </a:r>
          </a:p>
          <a:p>
            <a:pPr lvl="1"/>
            <a:endParaRPr lang="en-US" dirty="0"/>
          </a:p>
          <a:p>
            <a:pPr lvl="1"/>
            <a:endParaRPr lang="en-US" dirty="0"/>
          </a:p>
          <a:p>
            <a:r>
              <a:rPr lang="en-US" dirty="0"/>
              <a:t>Get started with vcpkg: </a:t>
            </a:r>
            <a:r>
              <a:rPr lang="en-US" dirty="0">
                <a:hlinkClick r:id="rId3"/>
              </a:rPr>
              <a:t>https://github.com/microsoft/vcpkg</a:t>
            </a:r>
            <a:endParaRPr lang="en-US" dirty="0"/>
          </a:p>
        </p:txBody>
      </p:sp>
    </p:spTree>
    <p:extLst>
      <p:ext uri="{BB962C8B-B14F-4D97-AF65-F5344CB8AC3E}">
        <p14:creationId xmlns:p14="http://schemas.microsoft.com/office/powerpoint/2010/main" val="21923521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04CC-2A68-497A-B5E6-0CA988AB007C}"/>
              </a:ext>
            </a:extLst>
          </p:cNvPr>
          <p:cNvSpPr>
            <a:spLocks noGrp="1"/>
          </p:cNvSpPr>
          <p:nvPr>
            <p:ph type="title"/>
          </p:nvPr>
        </p:nvSpPr>
        <p:spPr/>
        <p:txBody>
          <a:bodyPr/>
          <a:lstStyle/>
          <a:p>
            <a:r>
              <a:rPr lang="en-US" dirty="0"/>
              <a:t>Managing libraries = top pain point for C++ devs</a:t>
            </a:r>
          </a:p>
        </p:txBody>
      </p:sp>
      <p:pic>
        <p:nvPicPr>
          <p:cNvPr id="5" name="Content Placeholder 4">
            <a:extLst>
              <a:ext uri="{FF2B5EF4-FFF2-40B4-BE49-F238E27FC236}">
                <a16:creationId xmlns:a16="http://schemas.microsoft.com/office/drawing/2014/main" id="{20B2AB19-7B03-4E1C-A3B1-65F5E17EA163}"/>
              </a:ext>
            </a:extLst>
          </p:cNvPr>
          <p:cNvPicPr>
            <a:picLocks noGrp="1" noChangeAspect="1"/>
          </p:cNvPicPr>
          <p:nvPr>
            <p:ph sz="quarter" idx="10"/>
          </p:nvPr>
        </p:nvPicPr>
        <p:blipFill>
          <a:blip r:embed="rId2"/>
          <a:stretch>
            <a:fillRect/>
          </a:stretch>
        </p:blipFill>
        <p:spPr>
          <a:xfrm>
            <a:off x="684331" y="1659467"/>
            <a:ext cx="10443943" cy="2164061"/>
          </a:xfrm>
        </p:spPr>
      </p:pic>
      <p:sp>
        <p:nvSpPr>
          <p:cNvPr id="6" name="Arrow: Right 5">
            <a:extLst>
              <a:ext uri="{FF2B5EF4-FFF2-40B4-BE49-F238E27FC236}">
                <a16:creationId xmlns:a16="http://schemas.microsoft.com/office/drawing/2014/main" id="{C79297EE-0659-40AE-89CD-4F78E777AA2E}"/>
              </a:ext>
            </a:extLst>
          </p:cNvPr>
          <p:cNvSpPr/>
          <p:nvPr/>
        </p:nvSpPr>
        <p:spPr bwMode="auto">
          <a:xfrm rot="19679334">
            <a:off x="1421090" y="3720563"/>
            <a:ext cx="1569949" cy="8636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E984EAE3-027F-4064-A50A-39F5953CD828}"/>
              </a:ext>
            </a:extLst>
          </p:cNvPr>
          <p:cNvSpPr txBox="1"/>
          <p:nvPr/>
        </p:nvSpPr>
        <p:spPr>
          <a:xfrm>
            <a:off x="3727798" y="3998474"/>
            <a:ext cx="4731327" cy="307777"/>
          </a:xfrm>
          <a:prstGeom prst="rect">
            <a:avLst/>
          </a:prstGeom>
          <a:noFill/>
        </p:spPr>
        <p:txBody>
          <a:bodyPr wrap="square" lIns="0" tIns="0" rIns="0" bIns="0" rtlCol="0">
            <a:spAutoFit/>
          </a:bodyPr>
          <a:lstStyle/>
          <a:p>
            <a:pPr algn="l"/>
            <a:r>
              <a:rPr lang="en-US" sz="2000" i="1" dirty="0">
                <a:hlinkClick r:id="rId3"/>
              </a:rPr>
              <a:t>Source: ISO C++ 2020 Developer Survey</a:t>
            </a:r>
            <a:endParaRPr lang="en-US" sz="2000" i="1" dirty="0"/>
          </a:p>
        </p:txBody>
      </p:sp>
    </p:spTree>
    <p:extLst>
      <p:ext uri="{BB962C8B-B14F-4D97-AF65-F5344CB8AC3E}">
        <p14:creationId xmlns:p14="http://schemas.microsoft.com/office/powerpoint/2010/main" val="38670995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63A-5BF2-437D-8C6E-3AD5562BD662}"/>
              </a:ext>
            </a:extLst>
          </p:cNvPr>
          <p:cNvSpPr>
            <a:spLocks noGrp="1"/>
          </p:cNvSpPr>
          <p:nvPr>
            <p:ph type="title"/>
          </p:nvPr>
        </p:nvSpPr>
        <p:spPr/>
        <p:txBody>
          <a:bodyPr/>
          <a:lstStyle/>
          <a:p>
            <a:r>
              <a:rPr lang="en-US" dirty="0"/>
              <a:t>“Language” package managers are on the rise</a:t>
            </a:r>
          </a:p>
        </p:txBody>
      </p:sp>
      <p:pic>
        <p:nvPicPr>
          <p:cNvPr id="5" name="Picture 4">
            <a:extLst>
              <a:ext uri="{FF2B5EF4-FFF2-40B4-BE49-F238E27FC236}">
                <a16:creationId xmlns:a16="http://schemas.microsoft.com/office/drawing/2014/main" id="{26B49A18-AC8A-4866-933C-2EBD0BCB34E8}"/>
              </a:ext>
            </a:extLst>
          </p:cNvPr>
          <p:cNvPicPr>
            <a:picLocks noChangeAspect="1"/>
          </p:cNvPicPr>
          <p:nvPr/>
        </p:nvPicPr>
        <p:blipFill>
          <a:blip r:embed="rId2"/>
          <a:stretch>
            <a:fillRect/>
          </a:stretch>
        </p:blipFill>
        <p:spPr>
          <a:xfrm>
            <a:off x="1544919" y="1568354"/>
            <a:ext cx="7628008" cy="4832446"/>
          </a:xfrm>
          <a:prstGeom prst="rect">
            <a:avLst/>
          </a:prstGeom>
        </p:spPr>
      </p:pic>
      <p:sp>
        <p:nvSpPr>
          <p:cNvPr id="6" name="Arrow: Up 5">
            <a:extLst>
              <a:ext uri="{FF2B5EF4-FFF2-40B4-BE49-F238E27FC236}">
                <a16:creationId xmlns:a16="http://schemas.microsoft.com/office/drawing/2014/main" id="{E334D843-81AB-424C-A513-43A33CD20CA9}"/>
              </a:ext>
            </a:extLst>
          </p:cNvPr>
          <p:cNvSpPr/>
          <p:nvPr/>
        </p:nvSpPr>
        <p:spPr bwMode="auto">
          <a:xfrm>
            <a:off x="4918364" y="6255327"/>
            <a:ext cx="318655" cy="408709"/>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Arrow: Up 7">
            <a:extLst>
              <a:ext uri="{FF2B5EF4-FFF2-40B4-BE49-F238E27FC236}">
                <a16:creationId xmlns:a16="http://schemas.microsoft.com/office/drawing/2014/main" id="{B7CF02E9-79A6-4597-9C7B-AE3D76A8BB76}"/>
              </a:ext>
            </a:extLst>
          </p:cNvPr>
          <p:cNvSpPr/>
          <p:nvPr/>
        </p:nvSpPr>
        <p:spPr bwMode="auto">
          <a:xfrm>
            <a:off x="6019801" y="6255326"/>
            <a:ext cx="318655" cy="408709"/>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34038681-B95A-4E0D-8757-0E428ECC10BA}"/>
              </a:ext>
            </a:extLst>
          </p:cNvPr>
          <p:cNvSpPr txBox="1"/>
          <p:nvPr/>
        </p:nvSpPr>
        <p:spPr>
          <a:xfrm>
            <a:off x="7166401" y="6224641"/>
            <a:ext cx="4440382" cy="615553"/>
          </a:xfrm>
          <a:prstGeom prst="rect">
            <a:avLst/>
          </a:prstGeom>
          <a:noFill/>
        </p:spPr>
        <p:txBody>
          <a:bodyPr wrap="square" lIns="0" tIns="0" rIns="0" bIns="0" rtlCol="0">
            <a:spAutoFit/>
          </a:bodyPr>
          <a:lstStyle/>
          <a:p>
            <a:pPr algn="l"/>
            <a:r>
              <a:rPr lang="en-US" sz="2000" dirty="0">
                <a:hlinkClick r:id="rId3"/>
              </a:rPr>
              <a:t>Source: JetBrains “State of the Developer Ecosystem 2020” – C++</a:t>
            </a:r>
            <a:r>
              <a:rPr lang="en-US" sz="2000" dirty="0"/>
              <a:t> </a:t>
            </a:r>
          </a:p>
        </p:txBody>
      </p:sp>
    </p:spTree>
    <p:extLst>
      <p:ext uri="{BB962C8B-B14F-4D97-AF65-F5344CB8AC3E}">
        <p14:creationId xmlns:p14="http://schemas.microsoft.com/office/powerpoint/2010/main" val="9184888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8893" y="1389353"/>
            <a:ext cx="4158362" cy="553998"/>
          </a:xfrm>
        </p:spPr>
        <p:txBody>
          <a:bodyPr/>
          <a:lstStyle/>
          <a:p>
            <a:r>
              <a:rPr lang="en-US" dirty="0"/>
              <a:t>What is vcpkg?</a:t>
            </a:r>
          </a:p>
        </p:txBody>
      </p:sp>
      <p:sp>
        <p:nvSpPr>
          <p:cNvPr id="6" name="Text Placeholder 5"/>
          <p:cNvSpPr>
            <a:spLocks noGrp="1"/>
          </p:cNvSpPr>
          <p:nvPr>
            <p:ph type="body" sz="quarter" idx="10"/>
          </p:nvPr>
        </p:nvSpPr>
        <p:spPr>
          <a:xfrm>
            <a:off x="584199" y="2943036"/>
            <a:ext cx="5065703" cy="2566857"/>
          </a:xfrm>
        </p:spPr>
        <p:txBody>
          <a:bodyPr/>
          <a:lstStyle/>
          <a:p>
            <a:r>
              <a:rPr lang="en-US" dirty="0"/>
              <a:t>Open source C++ library manager for Windows, Linux, and macOS</a:t>
            </a:r>
          </a:p>
          <a:p>
            <a:endParaRPr lang="en-US" dirty="0"/>
          </a:p>
          <a:p>
            <a:r>
              <a:rPr lang="en-US" dirty="0"/>
              <a:t>1400+ popular open source libraries available as recipes (ports): </a:t>
            </a:r>
          </a:p>
          <a:p>
            <a:pPr lvl="1"/>
            <a:r>
              <a:rPr lang="en-US" dirty="0"/>
              <a:t>Built from source on-demand</a:t>
            </a:r>
          </a:p>
          <a:p>
            <a:pPr lvl="1"/>
            <a:r>
              <a:rPr lang="en-US" dirty="0"/>
              <a:t>Centralized, tested catalog</a:t>
            </a:r>
          </a:p>
        </p:txBody>
      </p:sp>
      <p:pic>
        <p:nvPicPr>
          <p:cNvPr id="4" name="Picture Placeholder 3">
            <a:extLst>
              <a:ext uri="{FF2B5EF4-FFF2-40B4-BE49-F238E27FC236}">
                <a16:creationId xmlns:a16="http://schemas.microsoft.com/office/drawing/2014/main" id="{E8800F3A-2A0F-4697-828C-A6BBDE69A5FF}"/>
              </a:ext>
            </a:extLst>
          </p:cNvPr>
          <p:cNvPicPr>
            <a:picLocks noGrp="1" noChangeAspect="1"/>
          </p:cNvPicPr>
          <p:nvPr>
            <p:ph type="pic" sz="quarter" idx="11"/>
          </p:nvPr>
        </p:nvPicPr>
        <p:blipFill rotWithShape="1">
          <a:blip r:embed="rId3"/>
          <a:srcRect/>
          <a:stretch/>
        </p:blipFill>
        <p:spPr>
          <a:xfrm>
            <a:off x="5936797" y="0"/>
            <a:ext cx="5646310" cy="6858000"/>
          </a:xfrm>
        </p:spPr>
      </p:pic>
      <p:sp>
        <p:nvSpPr>
          <p:cNvPr id="10" name="TextBox 9">
            <a:extLst>
              <a:ext uri="{FF2B5EF4-FFF2-40B4-BE49-F238E27FC236}">
                <a16:creationId xmlns:a16="http://schemas.microsoft.com/office/drawing/2014/main" id="{B76C2B6A-239A-4029-A385-E4E9F6D971BD}"/>
              </a:ext>
            </a:extLst>
          </p:cNvPr>
          <p:cNvSpPr txBox="1"/>
          <p:nvPr/>
        </p:nvSpPr>
        <p:spPr>
          <a:xfrm>
            <a:off x="182042" y="5915680"/>
            <a:ext cx="5936269"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800" dirty="0">
                <a:hlinkClick r:id="rId4"/>
              </a:rPr>
              <a:t>https://github.com/microsoft/vcpkg</a:t>
            </a:r>
            <a:endParaRPr lang="en-US" sz="2800" dirty="0"/>
          </a:p>
        </p:txBody>
      </p:sp>
    </p:spTree>
    <p:extLst>
      <p:ext uri="{BB962C8B-B14F-4D97-AF65-F5344CB8AC3E}">
        <p14:creationId xmlns:p14="http://schemas.microsoft.com/office/powerpoint/2010/main" val="17937069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D93185E-6707-4360-902A-D7AFDAC25341}"/>
              </a:ext>
            </a:extLst>
          </p:cNvPr>
          <p:cNvSpPr>
            <a:spLocks noGrp="1"/>
          </p:cNvSpPr>
          <p:nvPr>
            <p:ph type="title"/>
          </p:nvPr>
        </p:nvSpPr>
        <p:spPr>
          <a:xfrm>
            <a:off x="588263" y="2570201"/>
            <a:ext cx="4158362" cy="553998"/>
          </a:xfrm>
        </p:spPr>
        <p:txBody>
          <a:bodyPr/>
          <a:lstStyle/>
          <a:p>
            <a:r>
              <a:rPr lang="en-US" dirty="0"/>
              <a:t>vcpkg catalog count</a:t>
            </a:r>
          </a:p>
        </p:txBody>
      </p:sp>
      <p:sp>
        <p:nvSpPr>
          <p:cNvPr id="8" name="Text Placeholder 7">
            <a:extLst>
              <a:ext uri="{FF2B5EF4-FFF2-40B4-BE49-F238E27FC236}">
                <a16:creationId xmlns:a16="http://schemas.microsoft.com/office/drawing/2014/main" id="{FC5780EC-76E8-43D7-B372-EC9D2B7C8B26}"/>
              </a:ext>
            </a:extLst>
          </p:cNvPr>
          <p:cNvSpPr>
            <a:spLocks noGrp="1"/>
          </p:cNvSpPr>
          <p:nvPr>
            <p:ph type="body" sz="quarter" idx="10"/>
          </p:nvPr>
        </p:nvSpPr>
        <p:spPr>
          <a:xfrm>
            <a:off x="584200" y="3535540"/>
            <a:ext cx="5398762" cy="2979277"/>
          </a:xfrm>
        </p:spPr>
        <p:txBody>
          <a:bodyPr/>
          <a:lstStyle/>
          <a:p>
            <a:r>
              <a:rPr lang="en-US" dirty="0"/>
              <a:t>Terminology: </a:t>
            </a:r>
          </a:p>
          <a:p>
            <a:r>
              <a:rPr lang="en-US" dirty="0"/>
              <a:t>A </a:t>
            </a:r>
            <a:r>
              <a:rPr lang="en-US" b="1" dirty="0"/>
              <a:t>port</a:t>
            </a:r>
            <a:r>
              <a:rPr lang="en-US" dirty="0"/>
              <a:t> is a recipe for building a library</a:t>
            </a:r>
          </a:p>
          <a:p>
            <a:r>
              <a:rPr lang="en-US" dirty="0"/>
              <a:t>A </a:t>
            </a:r>
            <a:r>
              <a:rPr lang="en-US" b="1" dirty="0"/>
              <a:t>triplet</a:t>
            </a:r>
            <a:r>
              <a:rPr lang="en-US" dirty="0"/>
              <a:t> describes the build requirements (target architecture, OS, </a:t>
            </a:r>
            <a:r>
              <a:rPr lang="en-US" dirty="0" err="1"/>
              <a:t>etc</a:t>
            </a:r>
            <a:r>
              <a:rPr lang="en-US" dirty="0"/>
              <a:t>)</a:t>
            </a:r>
          </a:p>
          <a:p>
            <a:endParaRPr lang="en-US" dirty="0"/>
          </a:p>
          <a:p>
            <a:r>
              <a:rPr lang="en-US" dirty="0"/>
              <a:t>The triplets on the right are provided by default – but custom ones can also be defined</a:t>
            </a:r>
          </a:p>
        </p:txBody>
      </p:sp>
      <p:pic>
        <p:nvPicPr>
          <p:cNvPr id="5" name="Picture 4">
            <a:extLst>
              <a:ext uri="{FF2B5EF4-FFF2-40B4-BE49-F238E27FC236}">
                <a16:creationId xmlns:a16="http://schemas.microsoft.com/office/drawing/2014/main" id="{F4A04D3A-A3F1-4CEF-9E7A-BAD8B19334A1}"/>
              </a:ext>
            </a:extLst>
          </p:cNvPr>
          <p:cNvPicPr>
            <a:picLocks noChangeAspect="1"/>
          </p:cNvPicPr>
          <p:nvPr/>
        </p:nvPicPr>
        <p:blipFill>
          <a:blip r:embed="rId2"/>
          <a:stretch>
            <a:fillRect/>
          </a:stretch>
        </p:blipFill>
        <p:spPr>
          <a:xfrm>
            <a:off x="6518252" y="309726"/>
            <a:ext cx="4769044" cy="6451628"/>
          </a:xfrm>
          <a:prstGeom prst="rect">
            <a:avLst/>
          </a:prstGeom>
        </p:spPr>
      </p:pic>
    </p:spTree>
    <p:extLst>
      <p:ext uri="{BB962C8B-B14F-4D97-AF65-F5344CB8AC3E}">
        <p14:creationId xmlns:p14="http://schemas.microsoft.com/office/powerpoint/2010/main" val="25839122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D17E3F-8BE1-4C45-AF50-CB56BC64163D}"/>
              </a:ext>
            </a:extLst>
          </p:cNvPr>
          <p:cNvSpPr>
            <a:spLocks noGrp="1"/>
          </p:cNvSpPr>
          <p:nvPr>
            <p:ph type="title"/>
          </p:nvPr>
        </p:nvSpPr>
        <p:spPr/>
        <p:txBody>
          <a:bodyPr/>
          <a:lstStyle/>
          <a:p>
            <a:r>
              <a:rPr lang="en-US" dirty="0"/>
              <a:t>Why vcpkg?</a:t>
            </a:r>
          </a:p>
        </p:txBody>
      </p:sp>
      <p:sp>
        <p:nvSpPr>
          <p:cNvPr id="6" name="Content Placeholder 5">
            <a:extLst>
              <a:ext uri="{FF2B5EF4-FFF2-40B4-BE49-F238E27FC236}">
                <a16:creationId xmlns:a16="http://schemas.microsoft.com/office/drawing/2014/main" id="{12AC4634-1E8A-43A8-93CE-279EED42B7EC}"/>
              </a:ext>
            </a:extLst>
          </p:cNvPr>
          <p:cNvSpPr>
            <a:spLocks noGrp="1"/>
          </p:cNvSpPr>
          <p:nvPr>
            <p:ph sz="quarter" idx="10"/>
          </p:nvPr>
        </p:nvSpPr>
        <p:spPr>
          <a:xfrm>
            <a:off x="584200" y="1435100"/>
            <a:ext cx="11018838" cy="4825937"/>
          </a:xfrm>
        </p:spPr>
        <p:txBody>
          <a:bodyPr/>
          <a:lstStyle/>
          <a:p>
            <a:pPr marL="514350" indent="-514350">
              <a:buFont typeface="+mj-lt"/>
              <a:buAutoNum type="arabicPeriod"/>
            </a:pPr>
            <a:r>
              <a:rPr lang="en-US" dirty="0"/>
              <a:t>Automate the process of building your dependencies to save time</a:t>
            </a:r>
          </a:p>
          <a:p>
            <a:pPr marL="514350" indent="-514350">
              <a:buFont typeface="+mj-lt"/>
              <a:buAutoNum type="arabicPeriod"/>
            </a:pPr>
            <a:endParaRPr lang="en-US" dirty="0"/>
          </a:p>
          <a:p>
            <a:pPr marL="514350" indent="-514350">
              <a:buFont typeface="+mj-lt"/>
              <a:buAutoNum type="arabicPeriod"/>
            </a:pPr>
            <a:r>
              <a:rPr lang="en-US" dirty="0"/>
              <a:t>No need to worry about dependencies of dependencies – vcpkg will acquire them automatically</a:t>
            </a:r>
          </a:p>
          <a:p>
            <a:pPr marL="514350" indent="-514350">
              <a:buFont typeface="+mj-lt"/>
              <a:buAutoNum type="arabicPeriod"/>
            </a:pPr>
            <a:endParaRPr lang="en-US" dirty="0"/>
          </a:p>
          <a:p>
            <a:pPr marL="514350" indent="-514350">
              <a:buFont typeface="+mj-lt"/>
              <a:buAutoNum type="arabicPeriod"/>
            </a:pPr>
            <a:r>
              <a:rPr lang="en-US" dirty="0"/>
              <a:t>Regardless of which libraries you install, they will work together –  vcpkg routinely builds the entire catalog to test it</a:t>
            </a:r>
          </a:p>
          <a:p>
            <a:pPr marL="514350" indent="-514350">
              <a:buFont typeface="+mj-lt"/>
              <a:buAutoNum type="arabicPeriod"/>
            </a:pPr>
            <a:endParaRPr lang="en-US" dirty="0"/>
          </a:p>
          <a:p>
            <a:pPr marL="514350" indent="-514350">
              <a:buFont typeface="+mj-lt"/>
              <a:buAutoNum type="arabicPeriod"/>
            </a:pPr>
            <a:r>
              <a:rPr lang="en-US" dirty="0"/>
              <a:t>Provides a simple, repeatable way to acquire dependencies across multiple environments (developer machines, CI, containers)</a:t>
            </a:r>
          </a:p>
        </p:txBody>
      </p:sp>
    </p:spTree>
    <p:extLst>
      <p:ext uri="{BB962C8B-B14F-4D97-AF65-F5344CB8AC3E}">
        <p14:creationId xmlns:p14="http://schemas.microsoft.com/office/powerpoint/2010/main" val="26388319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67C137-E54D-48BB-8BC7-CB5861606D31}"/>
              </a:ext>
            </a:extLst>
          </p:cNvPr>
          <p:cNvSpPr>
            <a:spLocks noGrp="1"/>
          </p:cNvSpPr>
          <p:nvPr>
            <p:ph type="title"/>
          </p:nvPr>
        </p:nvSpPr>
        <p:spPr/>
        <p:txBody>
          <a:bodyPr/>
          <a:lstStyle/>
          <a:p>
            <a:r>
              <a:rPr lang="en-US" dirty="0"/>
              <a:t>How to get started</a:t>
            </a:r>
          </a:p>
        </p:txBody>
      </p:sp>
      <p:sp>
        <p:nvSpPr>
          <p:cNvPr id="6" name="Content Placeholder 5">
            <a:extLst>
              <a:ext uri="{FF2B5EF4-FFF2-40B4-BE49-F238E27FC236}">
                <a16:creationId xmlns:a16="http://schemas.microsoft.com/office/drawing/2014/main" id="{B1248321-BE20-4115-99BA-6EC245E4AFF8}"/>
              </a:ext>
            </a:extLst>
          </p:cNvPr>
          <p:cNvSpPr>
            <a:spLocks noGrp="1"/>
          </p:cNvSpPr>
          <p:nvPr>
            <p:ph sz="quarter" idx="10"/>
          </p:nvPr>
        </p:nvSpPr>
        <p:spPr>
          <a:xfrm>
            <a:off x="586581" y="1217097"/>
            <a:ext cx="11018838" cy="5515356"/>
          </a:xfrm>
        </p:spPr>
        <p:txBody>
          <a:bodyPr/>
          <a:lstStyle/>
          <a:p>
            <a:pPr marL="514350" indent="-514350">
              <a:buFont typeface="+mj-lt"/>
              <a:buAutoNum type="arabicPeriod"/>
            </a:pPr>
            <a:r>
              <a:rPr lang="en-US" dirty="0">
                <a:latin typeface="Consolas" panose="020B0609020204030204" pitchFamily="49" charset="0"/>
              </a:rPr>
              <a:t>git clone </a:t>
            </a:r>
            <a:r>
              <a:rPr lang="en-US" sz="2800" dirty="0">
                <a:latin typeface="Consolas" panose="020B0609020204030204" pitchFamily="49" charset="0"/>
                <a:hlinkClick r:id="rId2"/>
              </a:rPr>
              <a:t>https://github.com/microsoft/vcpkg</a:t>
            </a:r>
            <a:endParaRPr lang="en-US" sz="2800" dirty="0">
              <a:latin typeface="Consolas" panose="020B0609020204030204" pitchFamily="49" charset="0"/>
            </a:endParaRPr>
          </a:p>
          <a:p>
            <a:pPr marL="514350" indent="-514350">
              <a:buFont typeface="+mj-lt"/>
              <a:buAutoNum type="arabicPeriod"/>
            </a:pPr>
            <a:endParaRPr lang="en-US" dirty="0">
              <a:latin typeface="Consolas" panose="020B0609020204030204" pitchFamily="49" charset="0"/>
            </a:endParaRPr>
          </a:p>
          <a:p>
            <a:pPr marL="514350" indent="-514350">
              <a:buFont typeface="+mj-lt"/>
              <a:buAutoNum type="arabicPeriod"/>
            </a:pPr>
            <a:r>
              <a:rPr lang="en-US" dirty="0">
                <a:latin typeface="Consolas" panose="020B0609020204030204" pitchFamily="49" charset="0"/>
              </a:rPr>
              <a:t>cd vcpkg</a:t>
            </a:r>
          </a:p>
          <a:p>
            <a:pPr marL="514350" indent="-514350">
              <a:buFont typeface="+mj-lt"/>
              <a:buAutoNum type="arabicPeriod"/>
            </a:pPr>
            <a:endParaRPr lang="en-US" dirty="0"/>
          </a:p>
          <a:p>
            <a:pPr marL="514350" indent="-514350">
              <a:buFont typeface="+mj-lt"/>
              <a:buAutoNum type="arabicPeriod"/>
            </a:pPr>
            <a:r>
              <a:rPr lang="en-US" dirty="0"/>
              <a:t>Run </a:t>
            </a:r>
            <a:r>
              <a:rPr lang="en-US" dirty="0">
                <a:latin typeface="Consolas" panose="020B0609020204030204" pitchFamily="49" charset="0"/>
              </a:rPr>
              <a:t>bootstrap-vcpkg.bat </a:t>
            </a:r>
            <a:r>
              <a:rPr lang="en-US" dirty="0"/>
              <a:t>(Windows) or </a:t>
            </a:r>
            <a:r>
              <a:rPr lang="en-US" dirty="0">
                <a:latin typeface="Consolas" panose="020B0609020204030204" pitchFamily="49" charset="0"/>
              </a:rPr>
              <a:t>bootstrap-vcpkg.sh </a:t>
            </a:r>
            <a:r>
              <a:rPr lang="en-US" dirty="0"/>
              <a:t>(Linux/macOS)</a:t>
            </a:r>
          </a:p>
          <a:p>
            <a:pPr marL="514350" indent="-514350">
              <a:buFont typeface="+mj-lt"/>
              <a:buAutoNum type="arabicPeriod"/>
            </a:pPr>
            <a:endParaRPr lang="en-US" dirty="0"/>
          </a:p>
          <a:p>
            <a:pPr marL="514350" indent="-514350">
              <a:buFont typeface="+mj-lt"/>
              <a:buAutoNum type="arabicPeriod"/>
            </a:pPr>
            <a:r>
              <a:rPr lang="en-US" dirty="0"/>
              <a:t>(Optional) If using with Visual Studio or Visual Studio Code</a:t>
            </a:r>
          </a:p>
          <a:p>
            <a:pPr marL="0" indent="0">
              <a:buNone/>
            </a:pPr>
            <a:r>
              <a:rPr lang="en-US" dirty="0"/>
              <a:t>        </a:t>
            </a:r>
            <a:r>
              <a:rPr lang="en-US" dirty="0">
                <a:latin typeface="Consolas" panose="020B0609020204030204" pitchFamily="49" charset="0"/>
              </a:rPr>
              <a:t>vcpkg integrate install</a:t>
            </a:r>
          </a:p>
          <a:p>
            <a:pPr marL="514350" indent="-514350">
              <a:buFont typeface="+mj-lt"/>
              <a:buAutoNum type="arabicPeriod" startAt="5"/>
            </a:pPr>
            <a:endParaRPr lang="en-US" dirty="0">
              <a:latin typeface="Consolas" panose="020B0609020204030204" pitchFamily="49" charset="0"/>
            </a:endParaRPr>
          </a:p>
          <a:p>
            <a:pPr marL="514350" indent="-514350">
              <a:buFont typeface="+mj-lt"/>
              <a:buAutoNum type="arabicPeriod" startAt="5"/>
            </a:pPr>
            <a:r>
              <a:rPr lang="en-US" dirty="0">
                <a:latin typeface="Consolas" panose="020B0609020204030204" pitchFamily="49" charset="0"/>
              </a:rPr>
              <a:t>vcpkg install &lt;lib1&gt; &lt;lib2&gt; &lt;lib3&gt; </a:t>
            </a:r>
          </a:p>
        </p:txBody>
      </p:sp>
    </p:spTree>
    <p:extLst>
      <p:ext uri="{BB962C8B-B14F-4D97-AF65-F5344CB8AC3E}">
        <p14:creationId xmlns:p14="http://schemas.microsoft.com/office/powerpoint/2010/main" val="28383888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Getting started with vcpkg</a:t>
            </a:r>
          </a:p>
        </p:txBody>
      </p:sp>
    </p:spTree>
    <p:extLst>
      <p:ext uri="{BB962C8B-B14F-4D97-AF65-F5344CB8AC3E}">
        <p14:creationId xmlns:p14="http://schemas.microsoft.com/office/powerpoint/2010/main" val="479587187"/>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8073bfce-0b46-4e5a-8704-a34563bd60b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18A401F3D0E5B43AD8028FB63614B88" ma:contentTypeVersion="15" ma:contentTypeDescription="Create a new document." ma:contentTypeScope="" ma:versionID="a50d2de4cdd9e1397c13647fcf225afb">
  <xsd:schema xmlns:xsd="http://www.w3.org/2001/XMLSchema" xmlns:xs="http://www.w3.org/2001/XMLSchema" xmlns:p="http://schemas.microsoft.com/office/2006/metadata/properties" xmlns:ns3="3afa506d-6808-453f-a728-aa0d2051026a" xmlns:ns4="8073bfce-0b46-4e5a-8704-a34563bd60b3" targetNamespace="http://schemas.microsoft.com/office/2006/metadata/properties" ma:root="true" ma:fieldsID="f8eee849b520b967457ef2e2bc04fed6" ns3:_="" ns4:_="">
    <xsd:import namespace="3afa506d-6808-453f-a728-aa0d2051026a"/>
    <xsd:import namespace="8073bfce-0b46-4e5a-8704-a34563bd60b3"/>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EventHashCode" minOccurs="0"/>
                <xsd:element ref="ns4:MediaServiceGenerationTime" minOccurs="0"/>
                <xsd:element ref="ns4:MediaServiceAutoKeyPoints" minOccurs="0"/>
                <xsd:element ref="ns4:MediaServiceKeyPoints"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a506d-6808-453f-a728-aa0d2051026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073bfce-0b46-4e5a-8704-a34563bd60b3"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purl.org/dc/elements/1.1/"/>
    <ds:schemaRef ds:uri="http://schemas.microsoft.com/office/infopath/2007/PartnerControls"/>
    <ds:schemaRef ds:uri="http://schemas.microsoft.com/office/2006/metadata/properties"/>
    <ds:schemaRef ds:uri="3afa506d-6808-453f-a728-aa0d2051026a"/>
    <ds:schemaRef ds:uri="http://www.w3.org/XML/1998/namespace"/>
    <ds:schemaRef ds:uri="http://schemas.microsoft.com/office/2006/documentManagement/types"/>
    <ds:schemaRef ds:uri="http://schemas.openxmlformats.org/package/2006/metadata/core-properties"/>
    <ds:schemaRef ds:uri="8073bfce-0b46-4e5a-8704-a34563bd60b3"/>
    <ds:schemaRef ds:uri="http://purl.org/dc/dcmitype/"/>
  </ds:schemaRefs>
</ds:datastoreItem>
</file>

<file path=customXml/itemProps3.xml><?xml version="1.0" encoding="utf-8"?>
<ds:datastoreItem xmlns:ds="http://schemas.openxmlformats.org/officeDocument/2006/customXml" ds:itemID="{012D4B8B-A3D6-49A4-B1EC-585E9A3142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fa506d-6808-453f-a728-aa0d2051026a"/>
    <ds:schemaRef ds:uri="8073bfce-0b46-4e5a-8704-a34563bd60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Using vcpkg at work to manage your C++ libraries - Italian C++ Community</Template>
  <TotalTime>4530</TotalTime>
  <Words>1254</Words>
  <Application>Microsoft Office PowerPoint</Application>
  <PresentationFormat>Widescreen</PresentationFormat>
  <Paragraphs>165</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Consolas</vt:lpstr>
      <vt:lpstr>Segoe UI</vt:lpstr>
      <vt:lpstr>Segoe UI Semibold</vt:lpstr>
      <vt:lpstr>Wingdings</vt:lpstr>
      <vt:lpstr>White Template</vt:lpstr>
      <vt:lpstr>Take charge of your C++ dependencies with vcpkg</vt:lpstr>
      <vt:lpstr>Growing interest in C++ package management</vt:lpstr>
      <vt:lpstr>Managing libraries = top pain point for C++ devs</vt:lpstr>
      <vt:lpstr>“Language” package managers are on the rise</vt:lpstr>
      <vt:lpstr>What is vcpkg?</vt:lpstr>
      <vt:lpstr>vcpkg catalog count</vt:lpstr>
      <vt:lpstr>Why vcpkg?</vt:lpstr>
      <vt:lpstr>How to get started</vt:lpstr>
      <vt:lpstr>Demo</vt:lpstr>
      <vt:lpstr>Integrating vcpkg with a build system</vt:lpstr>
      <vt:lpstr>Working with triplets – Examples</vt:lpstr>
      <vt:lpstr>Exporting vcpkg libraries</vt:lpstr>
      <vt:lpstr>New and upcoming features</vt:lpstr>
      <vt:lpstr>Product roadmap and feature specifications  https://aka.ms/vcpkg/roadmap  We want your input! </vt:lpstr>
      <vt:lpstr>Binary caching (learn more)</vt:lpstr>
      <vt:lpstr>Binary caching on a NuGet server</vt:lpstr>
      <vt:lpstr>Versioning (learn more)</vt:lpstr>
      <vt:lpstr>Package search by version</vt:lpstr>
      <vt:lpstr>Manifest file: vcpkg.json (learn more)</vt:lpstr>
      <vt:lpstr>vcpkg.json example</vt:lpstr>
      <vt:lpstr>Bring your own libraries to vcpkg – Registries</vt:lpstr>
      <vt:lpstr>Visual Studio / Visual Studio Code integration</vt:lpstr>
      <vt:lpstr>Learn more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Augustin Popa</dc:creator>
  <cp:keywords/>
  <dc:description/>
  <cp:lastModifiedBy>Augustin Popa</cp:lastModifiedBy>
  <cp:revision>1</cp:revision>
  <dcterms:created xsi:type="dcterms:W3CDTF">2020-06-11T07:18:43Z</dcterms:created>
  <dcterms:modified xsi:type="dcterms:W3CDTF">2020-08-20T01:52:41Z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0x010100118A401F3D0E5B43AD8028FB63614B88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