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54f2e8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54f2e8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54f2e8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54f2e8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e54f2e8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e54f2e8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e54f2e8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e54f2e8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e54f2e85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e54f2e8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e70904c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e70904c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54f2e85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54f2e85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6b70f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6b70f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70904b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70904b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cd8f02e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cd8f02e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4ec7ea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4ec7ea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70904c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70904c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e70904c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e70904c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4ec7ea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4ec7ea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dcd8f02e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dcd8f02e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e54f2e8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e54f2e8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ux-cardell/LuaBinder" TargetMode="External"/><Relationship Id="rId4" Type="http://schemas.openxmlformats.org/officeDocument/2006/relationships/hyperlink" Target="https://linkedin.com/in/lux-carde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Lua to C++ using Templates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83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Lux Cardell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no arguments, just call the function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0000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(Args) == 0)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(std::is_void&lt;Return&gt;::value ==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Func();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Return result = Func();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PushResult(L, result);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Otherwise, get the arguments from the Lua stack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937925"/>
            <a:ext cx="8520600" cy="3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/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std::tuple&lt;Args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 args = PopArgs&lt;Args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(std::is_void&lt;Return&gt;::value ==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td::apply(Func, args);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}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	Return result = std::apply(Func, args);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PushResult(L, result);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Types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the nature of the Lua C API, this function must be individually instantiated for each type being supported.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CheckSingleArg&lt;int&gt;(lua_State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lua_isinteger(L, i);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CheckSingleArg&lt;float&gt;(lua_State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lua_isnumber(L, i);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argument types are stored in a parameter pack, extracting them will take a recursive template: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Arg,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...Rest&gt;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CheckArgs(lua_State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(!CheckSingleArg&lt;Arg&gt;(L, i))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(Rest) == 0)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CheckArgs&lt;Rest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&gt;(L, i+1);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Unpacking the Arguments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tuple of arguments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Arg,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...Rest&gt;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std::tuple&lt;Arg, Rest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...&gt; PopArgs(lua_State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LuaValue val(L, i);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std::tuple&lt;Arg&gt; a(val.GetValue&lt;Arg&gt;());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...(Rest) ==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std::tuple_cat(a, PopArgs&lt;Rest...&gt;(L, i+1));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Pushing a Return Value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must also be instantiated for each supported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oid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PushResult(lua_State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value)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lua_pushinteger(L, value);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PushResult(lua_State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value)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lua_pushnumber(L, value);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works with explicitly supported data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very reference friendly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Doesn’t account for nil values, treats it like an argument error rather than a default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Doesn’t support Lua’s userdata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Doesn’t support multiple return values or returning 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code is available on GitHub: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https://github.com/lux-cardell/LuaBinder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 me on LinkedIn: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https://linkedin.com/in/lux-cardell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 of Lua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Loosely typed scripting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Designed to be lightweight, fast, and embeddable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Compound objects structured as hash 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Object orientation implemented through metatables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89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Lua C API allows function binding through a specific function signature: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BindingFunction(lua_State * L);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lua_State</a:t>
            </a:r>
            <a:r>
              <a:rPr lang="en"/>
              <a:t> struct is the environment object used by the Lua interpreter, and the int return value denotes the number of values pushed as results onto the Lua stack.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Basic Binding Function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2571750"/>
            <a:ext cx="8520600" cy="22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add(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foo(lua_State * L)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result = add(lua_tointeger(L, 1), lua_tointeger(L, 2));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lua_pushinteger(L, result);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47400"/>
            <a:ext cx="85206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a = 10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b = 5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BoundFuncs.add(a, b)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of the Binder Template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Return,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...Args&gt;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Binder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&lt;Return(Func)(Args...)&gt;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static 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StaticBinding(lua_State * L);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Functions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CheckSingleArg(lua_State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Arg,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...Rest&gt;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CheckArgs(lua_State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=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Arg,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...Rest&gt;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std::tuple&lt;Arg, Rest...&gt; PopArgs(lua_State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 = 1);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Result&gt;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PushResult(lua_State * L, Result value);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Arguments from Lua to C++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47900" y="1302250"/>
            <a:ext cx="4596000" cy="3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truct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LuaValue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enum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ValType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vtBool, vtInt,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vtNumber, vtString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LuaValue(lua_State * L,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 GetValue();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5087375" y="1367725"/>
            <a:ext cx="45051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ValType type;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Value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std::string s;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value;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67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Check the validity of the arguments</a:t>
            </a:r>
            <a:br>
              <a:rPr lang="en"/>
            </a:br>
            <a:r>
              <a:rPr lang="en"/>
              <a:t>	Number of arguments</a:t>
            </a:r>
            <a:br>
              <a:rPr lang="en"/>
            </a:br>
            <a:r>
              <a:rPr lang="en"/>
              <a:t>	Types of arguments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arguments from the Lua stack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Call the function with the correct arguments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en"/>
              <a:t>Push the return value onto the Lua stack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210400"/>
            <a:ext cx="8520600" cy="4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Return,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...Args&gt;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&lt;Return(Func)(Args...)&gt;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Binder&lt;Return, Args...&gt;::StaticBinding(lua_State * L)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const int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stack = lua_gettop(L);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(stack !=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...(Args))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std::cout &lt;&lt; “Incorrect argument count\n”;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0;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constexpr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...(Args) != 0)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(CheckArgs&lt;Args...&gt;(L) ==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std::cout &lt;&lt; “Incorrect argument type\n”;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0;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