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56"/>
  </p:notesMasterIdLst>
  <p:handoutMasterIdLst>
    <p:handoutMasterId r:id="rId57"/>
  </p:handoutMasterIdLst>
  <p:sldIdLst>
    <p:sldId id="264" r:id="rId2"/>
    <p:sldId id="310" r:id="rId3"/>
    <p:sldId id="265" r:id="rId4"/>
    <p:sldId id="266" r:id="rId5"/>
    <p:sldId id="267" r:id="rId6"/>
    <p:sldId id="268" r:id="rId7"/>
    <p:sldId id="309" r:id="rId8"/>
    <p:sldId id="257" r:id="rId9"/>
    <p:sldId id="260" r:id="rId10"/>
    <p:sldId id="308" r:id="rId11"/>
    <p:sldId id="261" r:id="rId12"/>
    <p:sldId id="303" r:id="rId13"/>
    <p:sldId id="302" r:id="rId14"/>
    <p:sldId id="306" r:id="rId15"/>
    <p:sldId id="307" r:id="rId16"/>
    <p:sldId id="311" r:id="rId17"/>
    <p:sldId id="258" r:id="rId18"/>
    <p:sldId id="269" r:id="rId19"/>
    <p:sldId id="270" r:id="rId20"/>
    <p:sldId id="259" r:id="rId21"/>
    <p:sldId id="271" r:id="rId22"/>
    <p:sldId id="312" r:id="rId23"/>
    <p:sldId id="273" r:id="rId24"/>
    <p:sldId id="285" r:id="rId25"/>
    <p:sldId id="294" r:id="rId26"/>
    <p:sldId id="281" r:id="rId27"/>
    <p:sldId id="291" r:id="rId28"/>
    <p:sldId id="282" r:id="rId29"/>
    <p:sldId id="283" r:id="rId30"/>
    <p:sldId id="284" r:id="rId31"/>
    <p:sldId id="289" r:id="rId32"/>
    <p:sldId id="295" r:id="rId33"/>
    <p:sldId id="290" r:id="rId34"/>
    <p:sldId id="280" r:id="rId35"/>
    <p:sldId id="313" r:id="rId36"/>
    <p:sldId id="274" r:id="rId37"/>
    <p:sldId id="286" r:id="rId38"/>
    <p:sldId id="296" r:id="rId39"/>
    <p:sldId id="292" r:id="rId40"/>
    <p:sldId id="314" r:id="rId41"/>
    <p:sldId id="275" r:id="rId42"/>
    <p:sldId id="293" r:id="rId43"/>
    <p:sldId id="287" r:id="rId44"/>
    <p:sldId id="315" r:id="rId45"/>
    <p:sldId id="276" r:id="rId46"/>
    <p:sldId id="277" r:id="rId47"/>
    <p:sldId id="278" r:id="rId48"/>
    <p:sldId id="279" r:id="rId49"/>
    <p:sldId id="316" r:id="rId50"/>
    <p:sldId id="263" r:id="rId51"/>
    <p:sldId id="299" r:id="rId52"/>
    <p:sldId id="300" r:id="rId53"/>
    <p:sldId id="262" r:id="rId54"/>
    <p:sldId id="27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8D7736-37A0-4B75-8D9D-DB18B135A12A}">
          <p14:sldIdLst>
            <p14:sldId id="264"/>
          </p14:sldIdLst>
        </p14:section>
        <p14:section name="What is debugging?" id="{B7D37E2E-9188-4DCE-A79E-AF9118A68CC6}">
          <p14:sldIdLst>
            <p14:sldId id="310"/>
            <p14:sldId id="265"/>
            <p14:sldId id="266"/>
            <p14:sldId id="267"/>
            <p14:sldId id="268"/>
          </p14:sldIdLst>
        </p14:section>
        <p14:section name="What is a debugger?" id="{32FBCA8C-D9F2-4FD1-9D12-0FF45F74E9D0}">
          <p14:sldIdLst>
            <p14:sldId id="309"/>
            <p14:sldId id="257"/>
            <p14:sldId id="260"/>
            <p14:sldId id="308"/>
            <p14:sldId id="261"/>
            <p14:sldId id="303"/>
            <p14:sldId id="302"/>
            <p14:sldId id="306"/>
            <p14:sldId id="307"/>
          </p14:sldIdLst>
        </p14:section>
        <p14:section name="What is Mago?" id="{C3C93904-3A89-4444-93C2-61399ACDD83A}">
          <p14:sldIdLst>
            <p14:sldId id="311"/>
            <p14:sldId id="258"/>
            <p14:sldId id="269"/>
            <p14:sldId id="270"/>
            <p14:sldId id="259"/>
            <p14:sldId id="271"/>
          </p14:sldIdLst>
        </p14:section>
        <p14:section name="Execution Agent" id="{32362883-1100-4C88-B3B5-DB57BFA0F337}">
          <p14:sldIdLst>
            <p14:sldId id="312"/>
            <p14:sldId id="273"/>
            <p14:sldId id="285"/>
            <p14:sldId id="294"/>
            <p14:sldId id="281"/>
            <p14:sldId id="291"/>
            <p14:sldId id="282"/>
            <p14:sldId id="283"/>
            <p14:sldId id="284"/>
            <p14:sldId id="289"/>
            <p14:sldId id="295"/>
            <p14:sldId id="290"/>
            <p14:sldId id="280"/>
          </p14:sldIdLst>
        </p14:section>
        <p14:section name="Expression Evaluator" id="{854A3162-0392-402E-8E18-DB49BCBC593D}">
          <p14:sldIdLst>
            <p14:sldId id="313"/>
            <p14:sldId id="274"/>
            <p14:sldId id="286"/>
            <p14:sldId id="296"/>
            <p14:sldId id="292"/>
          </p14:sldIdLst>
        </p14:section>
        <p14:section name="Symbol Reader" id="{409392D6-D4AD-4FDF-9DC1-C6124057927F}">
          <p14:sldIdLst>
            <p14:sldId id="314"/>
            <p14:sldId id="275"/>
            <p14:sldId id="293"/>
            <p14:sldId id="287"/>
          </p14:sldIdLst>
        </p14:section>
        <p14:section name="Debug Engine" id="{1C9222BA-0123-4805-BB89-BDEE24C18EB9}">
          <p14:sldIdLst>
            <p14:sldId id="315"/>
            <p14:sldId id="276"/>
            <p14:sldId id="277"/>
            <p14:sldId id="278"/>
            <p14:sldId id="279"/>
          </p14:sldIdLst>
        </p14:section>
        <p14:section name="D and the debugger" id="{B1BE2279-F4D3-4923-A72A-3B09EEA7C650}">
          <p14:sldIdLst>
            <p14:sldId id="316"/>
            <p14:sldId id="263"/>
            <p14:sldId id="299"/>
            <p14:sldId id="300"/>
            <p14:sldId id="262"/>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08" autoAdjust="0"/>
  </p:normalViewPr>
  <p:slideViewPr>
    <p:cSldViewPr>
      <p:cViewPr varScale="1">
        <p:scale>
          <a:sx n="94" d="100"/>
          <a:sy n="94" d="100"/>
        </p:scale>
        <p:origin x="-204" y="-102"/>
      </p:cViewPr>
      <p:guideLst>
        <p:guide orient="horz" pos="2160"/>
        <p:guide pos="2880"/>
      </p:guideLst>
    </p:cSldViewPr>
  </p:slideViewPr>
  <p:outlineViewPr>
    <p:cViewPr>
      <p:scale>
        <a:sx n="33" d="100"/>
        <a:sy n="33" d="100"/>
      </p:scale>
      <p:origin x="0" y="3714"/>
    </p:cViewPr>
  </p:outlineViewPr>
  <p:notesTextViewPr>
    <p:cViewPr>
      <p:scale>
        <a:sx n="100" d="100"/>
        <a:sy n="100" d="100"/>
      </p:scale>
      <p:origin x="0" y="0"/>
    </p:cViewPr>
  </p:notesTextViewPr>
  <p:sorterViewPr>
    <p:cViewPr>
      <p:scale>
        <a:sx n="66" d="100"/>
        <a:sy n="66" d="100"/>
      </p:scale>
      <p:origin x="0" y="6882"/>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886BC-903A-4663-8D8F-4888FDEB54A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EB5FD58-F938-4B3E-A3BD-BD1E7822C1B7}">
      <dgm:prSet phldrT="[Text]"/>
      <dgm:spPr/>
      <dgm:t>
        <a:bodyPr/>
        <a:lstStyle/>
        <a:p>
          <a:r>
            <a:rPr lang="en-US" dirty="0" smtClean="0"/>
            <a:t>OS</a:t>
          </a:r>
          <a:endParaRPr lang="en-US" dirty="0"/>
        </a:p>
      </dgm:t>
    </dgm:pt>
    <dgm:pt modelId="{BDCAD25B-FCCA-4392-BBAA-BD005479A082}" type="parTrans" cxnId="{C8F202C9-EB7F-4F89-98F0-633E58E685CE}">
      <dgm:prSet/>
      <dgm:spPr/>
      <dgm:t>
        <a:bodyPr/>
        <a:lstStyle/>
        <a:p>
          <a:endParaRPr lang="en-US"/>
        </a:p>
      </dgm:t>
    </dgm:pt>
    <dgm:pt modelId="{20E93070-A5F9-421A-850E-18D5AC925300}" type="sibTrans" cxnId="{C8F202C9-EB7F-4F89-98F0-633E58E685CE}">
      <dgm:prSet/>
      <dgm:spPr/>
      <dgm:t>
        <a:bodyPr/>
        <a:lstStyle/>
        <a:p>
          <a:endParaRPr lang="en-US"/>
        </a:p>
      </dgm:t>
    </dgm:pt>
    <dgm:pt modelId="{356C2F82-1CA9-4F6C-903C-1EC572FECB0C}">
      <dgm:prSet phldrT="[Text]"/>
      <dgm:spPr/>
      <dgm:t>
        <a:bodyPr/>
        <a:lstStyle/>
        <a:p>
          <a:r>
            <a:rPr lang="en-US" dirty="0" smtClean="0"/>
            <a:t>Debug events</a:t>
          </a:r>
          <a:endParaRPr lang="en-US" dirty="0"/>
        </a:p>
      </dgm:t>
    </dgm:pt>
    <dgm:pt modelId="{EC4B5DCC-1233-4D08-8CB2-A62EDD80D445}" type="parTrans" cxnId="{51D44BCA-0F68-44FA-B579-703C8A9F2ECE}">
      <dgm:prSet/>
      <dgm:spPr/>
      <dgm:t>
        <a:bodyPr/>
        <a:lstStyle/>
        <a:p>
          <a:endParaRPr lang="en-US"/>
        </a:p>
      </dgm:t>
    </dgm:pt>
    <dgm:pt modelId="{C03AD5E8-70D5-4D2F-9A5C-116F25E71E33}" type="sibTrans" cxnId="{51D44BCA-0F68-44FA-B579-703C8A9F2ECE}">
      <dgm:prSet/>
      <dgm:spPr/>
      <dgm:t>
        <a:bodyPr/>
        <a:lstStyle/>
        <a:p>
          <a:endParaRPr lang="en-US"/>
        </a:p>
      </dgm:t>
    </dgm:pt>
    <dgm:pt modelId="{53A39CBC-F5ED-4B5D-8112-6BA4FA8C58B0}">
      <dgm:prSet phldrT="[Text]"/>
      <dgm:spPr/>
      <dgm:t>
        <a:bodyPr/>
        <a:lstStyle/>
        <a:p>
          <a:r>
            <a:rPr lang="en-US" dirty="0" smtClean="0"/>
            <a:t>HW</a:t>
          </a:r>
          <a:endParaRPr lang="en-US" dirty="0"/>
        </a:p>
      </dgm:t>
    </dgm:pt>
    <dgm:pt modelId="{9174AA59-FDF9-407F-A880-3F299BED5647}" type="parTrans" cxnId="{934283F0-C0EB-450F-990A-AFFAB3A7A38C}">
      <dgm:prSet/>
      <dgm:spPr/>
      <dgm:t>
        <a:bodyPr/>
        <a:lstStyle/>
        <a:p>
          <a:endParaRPr lang="en-US"/>
        </a:p>
      </dgm:t>
    </dgm:pt>
    <dgm:pt modelId="{E2D7EF7C-450B-44C0-9F49-21471D14E989}" type="sibTrans" cxnId="{934283F0-C0EB-450F-990A-AFFAB3A7A38C}">
      <dgm:prSet/>
      <dgm:spPr/>
      <dgm:t>
        <a:bodyPr/>
        <a:lstStyle/>
        <a:p>
          <a:endParaRPr lang="en-US"/>
        </a:p>
      </dgm:t>
    </dgm:pt>
    <dgm:pt modelId="{1CA3F6FD-65A0-4959-9A0B-C3AE605B61A3}">
      <dgm:prSet phldrT="[Text]"/>
      <dgm:spPr/>
      <dgm:t>
        <a:bodyPr/>
        <a:lstStyle/>
        <a:p>
          <a:r>
            <a:rPr lang="en-US" dirty="0" smtClean="0"/>
            <a:t>Single Step</a:t>
          </a:r>
          <a:endParaRPr lang="en-US" dirty="0"/>
        </a:p>
      </dgm:t>
    </dgm:pt>
    <dgm:pt modelId="{26076EF5-E5CF-4412-9A93-BB6FB096D27D}" type="parTrans" cxnId="{930D26E2-E77C-4A47-BA27-2342F4A1761B}">
      <dgm:prSet/>
      <dgm:spPr/>
    </dgm:pt>
    <dgm:pt modelId="{49F079B0-5EC9-4BC6-99FD-5A22AADD57DF}" type="sibTrans" cxnId="{930D26E2-E77C-4A47-BA27-2342F4A1761B}">
      <dgm:prSet/>
      <dgm:spPr/>
    </dgm:pt>
    <dgm:pt modelId="{C6716DF5-D819-4E83-B2E8-25AE5ECF3A58}">
      <dgm:prSet phldrT="[Text]"/>
      <dgm:spPr/>
      <dgm:t>
        <a:bodyPr/>
        <a:lstStyle/>
        <a:p>
          <a:r>
            <a:rPr lang="en-US" dirty="0" smtClean="0"/>
            <a:t>Breakpoints</a:t>
          </a:r>
          <a:endParaRPr lang="en-US" dirty="0"/>
        </a:p>
      </dgm:t>
    </dgm:pt>
    <dgm:pt modelId="{D155156D-9D24-487B-8897-1EC22341F415}" type="parTrans" cxnId="{6B8CEA93-E3C9-47FA-BB65-6E186CC0873F}">
      <dgm:prSet/>
      <dgm:spPr/>
    </dgm:pt>
    <dgm:pt modelId="{1DE11A02-0844-4B22-8E11-56BE37763F1F}" type="sibTrans" cxnId="{6B8CEA93-E3C9-47FA-BB65-6E186CC0873F}">
      <dgm:prSet/>
      <dgm:spPr/>
    </dgm:pt>
    <dgm:pt modelId="{AC4AB574-8A3E-4721-9009-25BAD51B0CBC}">
      <dgm:prSet phldrT="[Text]"/>
      <dgm:spPr/>
      <dgm:t>
        <a:bodyPr/>
        <a:lstStyle/>
        <a:p>
          <a:r>
            <a:rPr lang="en-US" dirty="0" smtClean="0"/>
            <a:t>Break/Run mode</a:t>
          </a:r>
          <a:endParaRPr lang="en-US" dirty="0"/>
        </a:p>
      </dgm:t>
    </dgm:pt>
    <dgm:pt modelId="{C26C26C6-7321-417B-ABC3-99BAA276D5B5}" type="parTrans" cxnId="{E20C1106-9160-4250-8B28-6BCE4F8576F8}">
      <dgm:prSet/>
      <dgm:spPr/>
    </dgm:pt>
    <dgm:pt modelId="{75585028-A572-44FD-8408-F1EA4E8E3901}" type="sibTrans" cxnId="{E20C1106-9160-4250-8B28-6BCE4F8576F8}">
      <dgm:prSet/>
      <dgm:spPr/>
    </dgm:pt>
    <dgm:pt modelId="{3D42B7D9-081F-47CC-89C9-63C1C607483D}">
      <dgm:prSet phldrT="[Text]"/>
      <dgm:spPr/>
      <dgm:t>
        <a:bodyPr/>
        <a:lstStyle/>
        <a:p>
          <a:r>
            <a:rPr lang="en-US" dirty="0" smtClean="0"/>
            <a:t>Change state</a:t>
          </a:r>
          <a:endParaRPr lang="en-US" dirty="0"/>
        </a:p>
      </dgm:t>
    </dgm:pt>
    <dgm:pt modelId="{B51CA548-0173-417B-9696-0CA45045679B}" type="parTrans" cxnId="{60776B7A-B49C-4894-8C33-685696B2827E}">
      <dgm:prSet/>
      <dgm:spPr/>
    </dgm:pt>
    <dgm:pt modelId="{4495C7E7-83C4-4253-A7D5-CCDA5E205B77}" type="sibTrans" cxnId="{60776B7A-B49C-4894-8C33-685696B2827E}">
      <dgm:prSet/>
      <dgm:spPr/>
    </dgm:pt>
    <dgm:pt modelId="{6C283AE1-D840-491D-A709-FBD0F49FC969}">
      <dgm:prSet phldrT="[Text]"/>
      <dgm:spPr/>
      <dgm:t>
        <a:bodyPr/>
        <a:lstStyle/>
        <a:p>
          <a:r>
            <a:rPr lang="en-US" dirty="0" smtClean="0"/>
            <a:t>Registers</a:t>
          </a:r>
          <a:endParaRPr lang="en-US" dirty="0"/>
        </a:p>
      </dgm:t>
    </dgm:pt>
    <dgm:pt modelId="{E5BFDA53-7BD7-4DD3-8DAF-85CFC4DD03CA}" type="parTrans" cxnId="{905083D5-0020-43EE-9254-6A83F5724839}">
      <dgm:prSet/>
      <dgm:spPr/>
    </dgm:pt>
    <dgm:pt modelId="{921B1FEE-E14E-491F-8748-A2F20B9DE6CC}" type="sibTrans" cxnId="{905083D5-0020-43EE-9254-6A83F5724839}">
      <dgm:prSet/>
      <dgm:spPr/>
    </dgm:pt>
    <dgm:pt modelId="{89A9E528-6C73-4790-B302-8B8C4B0C0C5A}" type="pres">
      <dgm:prSet presAssocID="{D3B886BC-903A-4663-8D8F-4888FDEB54A9}" presName="Name0" presStyleCnt="0">
        <dgm:presLayoutVars>
          <dgm:dir/>
          <dgm:animLvl val="lvl"/>
          <dgm:resizeHandles val="exact"/>
        </dgm:presLayoutVars>
      </dgm:prSet>
      <dgm:spPr/>
      <dgm:t>
        <a:bodyPr/>
        <a:lstStyle/>
        <a:p>
          <a:endParaRPr lang="en-US"/>
        </a:p>
      </dgm:t>
    </dgm:pt>
    <dgm:pt modelId="{01C7EEDD-5565-4BAC-BFF1-23C1861B4D9C}" type="pres">
      <dgm:prSet presAssocID="{4EB5FD58-F938-4B3E-A3BD-BD1E7822C1B7}" presName="composite" presStyleCnt="0"/>
      <dgm:spPr/>
    </dgm:pt>
    <dgm:pt modelId="{C090DE1D-01DC-4E1A-856A-B2185AC63CE3}" type="pres">
      <dgm:prSet presAssocID="{4EB5FD58-F938-4B3E-A3BD-BD1E7822C1B7}" presName="parTx" presStyleLbl="alignNode1" presStyleIdx="0" presStyleCnt="2">
        <dgm:presLayoutVars>
          <dgm:chMax val="0"/>
          <dgm:chPref val="0"/>
          <dgm:bulletEnabled val="1"/>
        </dgm:presLayoutVars>
      </dgm:prSet>
      <dgm:spPr/>
      <dgm:t>
        <a:bodyPr/>
        <a:lstStyle/>
        <a:p>
          <a:endParaRPr lang="en-US"/>
        </a:p>
      </dgm:t>
    </dgm:pt>
    <dgm:pt modelId="{E2B07B87-DB48-42F0-9232-5D2BCB4600DD}" type="pres">
      <dgm:prSet presAssocID="{4EB5FD58-F938-4B3E-A3BD-BD1E7822C1B7}" presName="desTx" presStyleLbl="alignAccFollowNode1" presStyleIdx="0" presStyleCnt="2">
        <dgm:presLayoutVars>
          <dgm:bulletEnabled val="1"/>
        </dgm:presLayoutVars>
      </dgm:prSet>
      <dgm:spPr/>
      <dgm:t>
        <a:bodyPr/>
        <a:lstStyle/>
        <a:p>
          <a:endParaRPr lang="en-US"/>
        </a:p>
      </dgm:t>
    </dgm:pt>
    <dgm:pt modelId="{AA5D166A-C3BB-429E-AE85-464103CD931E}" type="pres">
      <dgm:prSet presAssocID="{20E93070-A5F9-421A-850E-18D5AC925300}" presName="space" presStyleCnt="0"/>
      <dgm:spPr/>
    </dgm:pt>
    <dgm:pt modelId="{7CB48FB2-26D1-4BC7-8F64-575F26BB6179}" type="pres">
      <dgm:prSet presAssocID="{53A39CBC-F5ED-4B5D-8112-6BA4FA8C58B0}" presName="composite" presStyleCnt="0"/>
      <dgm:spPr/>
    </dgm:pt>
    <dgm:pt modelId="{B5B827BA-1A46-4514-B6EF-E504F67217EF}" type="pres">
      <dgm:prSet presAssocID="{53A39CBC-F5ED-4B5D-8112-6BA4FA8C58B0}" presName="parTx" presStyleLbl="alignNode1" presStyleIdx="1" presStyleCnt="2">
        <dgm:presLayoutVars>
          <dgm:chMax val="0"/>
          <dgm:chPref val="0"/>
          <dgm:bulletEnabled val="1"/>
        </dgm:presLayoutVars>
      </dgm:prSet>
      <dgm:spPr/>
      <dgm:t>
        <a:bodyPr/>
        <a:lstStyle/>
        <a:p>
          <a:endParaRPr lang="en-US"/>
        </a:p>
      </dgm:t>
    </dgm:pt>
    <dgm:pt modelId="{6E0AA19B-5175-4FAE-8A3F-4D430E6D80D5}" type="pres">
      <dgm:prSet presAssocID="{53A39CBC-F5ED-4B5D-8112-6BA4FA8C58B0}" presName="desTx" presStyleLbl="alignAccFollowNode1" presStyleIdx="1" presStyleCnt="2">
        <dgm:presLayoutVars>
          <dgm:bulletEnabled val="1"/>
        </dgm:presLayoutVars>
      </dgm:prSet>
      <dgm:spPr/>
      <dgm:t>
        <a:bodyPr/>
        <a:lstStyle/>
        <a:p>
          <a:endParaRPr lang="en-US"/>
        </a:p>
      </dgm:t>
    </dgm:pt>
  </dgm:ptLst>
  <dgm:cxnLst>
    <dgm:cxn modelId="{60776B7A-B49C-4894-8C33-685696B2827E}" srcId="{4EB5FD58-F938-4B3E-A3BD-BD1E7822C1B7}" destId="{3D42B7D9-081F-47CC-89C9-63C1C607483D}" srcOrd="2" destOrd="0" parTransId="{B51CA548-0173-417B-9696-0CA45045679B}" sibTransId="{4495C7E7-83C4-4253-A7D5-CCDA5E205B77}"/>
    <dgm:cxn modelId="{1F01C4AD-1CF1-4F10-AD11-F978F3598725}" type="presOf" srcId="{53A39CBC-F5ED-4B5D-8112-6BA4FA8C58B0}" destId="{B5B827BA-1A46-4514-B6EF-E504F67217EF}" srcOrd="0" destOrd="0" presId="urn:microsoft.com/office/officeart/2005/8/layout/hList1"/>
    <dgm:cxn modelId="{934283F0-C0EB-450F-990A-AFFAB3A7A38C}" srcId="{D3B886BC-903A-4663-8D8F-4888FDEB54A9}" destId="{53A39CBC-F5ED-4B5D-8112-6BA4FA8C58B0}" srcOrd="1" destOrd="0" parTransId="{9174AA59-FDF9-407F-A880-3F299BED5647}" sibTransId="{E2D7EF7C-450B-44C0-9F49-21471D14E989}"/>
    <dgm:cxn modelId="{139E028B-4F25-4A23-8734-DC95FB60A18C}" type="presOf" srcId="{3D42B7D9-081F-47CC-89C9-63C1C607483D}" destId="{E2B07B87-DB48-42F0-9232-5D2BCB4600DD}" srcOrd="0" destOrd="2" presId="urn:microsoft.com/office/officeart/2005/8/layout/hList1"/>
    <dgm:cxn modelId="{A3EB691C-ECCB-4023-AAEB-5E7ED215FEFD}" type="presOf" srcId="{1CA3F6FD-65A0-4959-9A0B-C3AE605B61A3}" destId="{6E0AA19B-5175-4FAE-8A3F-4D430E6D80D5}" srcOrd="0" destOrd="0" presId="urn:microsoft.com/office/officeart/2005/8/layout/hList1"/>
    <dgm:cxn modelId="{07A1F935-D124-4AF7-AB85-A5A58A0C1E38}" type="presOf" srcId="{4EB5FD58-F938-4B3E-A3BD-BD1E7822C1B7}" destId="{C090DE1D-01DC-4E1A-856A-B2185AC63CE3}" srcOrd="0" destOrd="0" presId="urn:microsoft.com/office/officeart/2005/8/layout/hList1"/>
    <dgm:cxn modelId="{930D26E2-E77C-4A47-BA27-2342F4A1761B}" srcId="{53A39CBC-F5ED-4B5D-8112-6BA4FA8C58B0}" destId="{1CA3F6FD-65A0-4959-9A0B-C3AE605B61A3}" srcOrd="0" destOrd="0" parTransId="{26076EF5-E5CF-4412-9A93-BB6FB096D27D}" sibTransId="{49F079B0-5EC9-4BC6-99FD-5A22AADD57DF}"/>
    <dgm:cxn modelId="{2EE4969F-7EB3-4304-9D5D-5B34BED7EBF5}" type="presOf" srcId="{D3B886BC-903A-4663-8D8F-4888FDEB54A9}" destId="{89A9E528-6C73-4790-B302-8B8C4B0C0C5A}" srcOrd="0" destOrd="0" presId="urn:microsoft.com/office/officeart/2005/8/layout/hList1"/>
    <dgm:cxn modelId="{E20C1106-9160-4250-8B28-6BCE4F8576F8}" srcId="{4EB5FD58-F938-4B3E-A3BD-BD1E7822C1B7}" destId="{AC4AB574-8A3E-4721-9009-25BAD51B0CBC}" srcOrd="1" destOrd="0" parTransId="{C26C26C6-7321-417B-ABC3-99BAA276D5B5}" sibTransId="{75585028-A572-44FD-8408-F1EA4E8E3901}"/>
    <dgm:cxn modelId="{2015E0A8-5996-4ADB-B62D-76EF7E7D334D}" type="presOf" srcId="{C6716DF5-D819-4E83-B2E8-25AE5ECF3A58}" destId="{6E0AA19B-5175-4FAE-8A3F-4D430E6D80D5}" srcOrd="0" destOrd="1" presId="urn:microsoft.com/office/officeart/2005/8/layout/hList1"/>
    <dgm:cxn modelId="{5747FD24-48DA-4C1F-8E79-CD431867C396}" type="presOf" srcId="{AC4AB574-8A3E-4721-9009-25BAD51B0CBC}" destId="{E2B07B87-DB48-42F0-9232-5D2BCB4600DD}" srcOrd="0" destOrd="1" presId="urn:microsoft.com/office/officeart/2005/8/layout/hList1"/>
    <dgm:cxn modelId="{905083D5-0020-43EE-9254-6A83F5724839}" srcId="{53A39CBC-F5ED-4B5D-8112-6BA4FA8C58B0}" destId="{6C283AE1-D840-491D-A709-FBD0F49FC969}" srcOrd="2" destOrd="0" parTransId="{E5BFDA53-7BD7-4DD3-8DAF-85CFC4DD03CA}" sibTransId="{921B1FEE-E14E-491F-8748-A2F20B9DE6CC}"/>
    <dgm:cxn modelId="{420F762A-132E-4ABA-A80B-7176C2FA13F4}" type="presOf" srcId="{356C2F82-1CA9-4F6C-903C-1EC572FECB0C}" destId="{E2B07B87-DB48-42F0-9232-5D2BCB4600DD}" srcOrd="0" destOrd="0" presId="urn:microsoft.com/office/officeart/2005/8/layout/hList1"/>
    <dgm:cxn modelId="{6B8CEA93-E3C9-47FA-BB65-6E186CC0873F}" srcId="{53A39CBC-F5ED-4B5D-8112-6BA4FA8C58B0}" destId="{C6716DF5-D819-4E83-B2E8-25AE5ECF3A58}" srcOrd="1" destOrd="0" parTransId="{D155156D-9D24-487B-8897-1EC22341F415}" sibTransId="{1DE11A02-0844-4B22-8E11-56BE37763F1F}"/>
    <dgm:cxn modelId="{79CA986A-B567-47AD-A9F5-D98B694B4006}" type="presOf" srcId="{6C283AE1-D840-491D-A709-FBD0F49FC969}" destId="{6E0AA19B-5175-4FAE-8A3F-4D430E6D80D5}" srcOrd="0" destOrd="2" presId="urn:microsoft.com/office/officeart/2005/8/layout/hList1"/>
    <dgm:cxn modelId="{51D44BCA-0F68-44FA-B579-703C8A9F2ECE}" srcId="{4EB5FD58-F938-4B3E-A3BD-BD1E7822C1B7}" destId="{356C2F82-1CA9-4F6C-903C-1EC572FECB0C}" srcOrd="0" destOrd="0" parTransId="{EC4B5DCC-1233-4D08-8CB2-A62EDD80D445}" sibTransId="{C03AD5E8-70D5-4D2F-9A5C-116F25E71E33}"/>
    <dgm:cxn modelId="{C8F202C9-EB7F-4F89-98F0-633E58E685CE}" srcId="{D3B886BC-903A-4663-8D8F-4888FDEB54A9}" destId="{4EB5FD58-F938-4B3E-A3BD-BD1E7822C1B7}" srcOrd="0" destOrd="0" parTransId="{BDCAD25B-FCCA-4392-BBAA-BD005479A082}" sibTransId="{20E93070-A5F9-421A-850E-18D5AC925300}"/>
    <dgm:cxn modelId="{81E41038-C92C-4D49-B908-95A8488FC145}" type="presParOf" srcId="{89A9E528-6C73-4790-B302-8B8C4B0C0C5A}" destId="{01C7EEDD-5565-4BAC-BFF1-23C1861B4D9C}" srcOrd="0" destOrd="0" presId="urn:microsoft.com/office/officeart/2005/8/layout/hList1"/>
    <dgm:cxn modelId="{2180AAA9-4865-4099-A098-B3853D6613F6}" type="presParOf" srcId="{01C7EEDD-5565-4BAC-BFF1-23C1861B4D9C}" destId="{C090DE1D-01DC-4E1A-856A-B2185AC63CE3}" srcOrd="0" destOrd="0" presId="urn:microsoft.com/office/officeart/2005/8/layout/hList1"/>
    <dgm:cxn modelId="{8A90842D-A65D-4877-97A3-A903B28B59D2}" type="presParOf" srcId="{01C7EEDD-5565-4BAC-BFF1-23C1861B4D9C}" destId="{E2B07B87-DB48-42F0-9232-5D2BCB4600DD}" srcOrd="1" destOrd="0" presId="urn:microsoft.com/office/officeart/2005/8/layout/hList1"/>
    <dgm:cxn modelId="{80378290-15B9-4C36-B7AE-4E0F5E8B4633}" type="presParOf" srcId="{89A9E528-6C73-4790-B302-8B8C4B0C0C5A}" destId="{AA5D166A-C3BB-429E-AE85-464103CD931E}" srcOrd="1" destOrd="0" presId="urn:microsoft.com/office/officeart/2005/8/layout/hList1"/>
    <dgm:cxn modelId="{7D57009E-A495-4C7D-9891-B44A1265DC01}" type="presParOf" srcId="{89A9E528-6C73-4790-B302-8B8C4B0C0C5A}" destId="{7CB48FB2-26D1-4BC7-8F64-575F26BB6179}" srcOrd="2" destOrd="0" presId="urn:microsoft.com/office/officeart/2005/8/layout/hList1"/>
    <dgm:cxn modelId="{8D3F0451-F163-49E8-855F-C4B64F851304}" type="presParOf" srcId="{7CB48FB2-26D1-4BC7-8F64-575F26BB6179}" destId="{B5B827BA-1A46-4514-B6EF-E504F67217EF}" srcOrd="0" destOrd="0" presId="urn:microsoft.com/office/officeart/2005/8/layout/hList1"/>
    <dgm:cxn modelId="{B02DFE34-9A07-461D-9CFE-6C28170D7031}" type="presParOf" srcId="{7CB48FB2-26D1-4BC7-8F64-575F26BB6179}" destId="{6E0AA19B-5175-4FAE-8A3F-4D430E6D80D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E21D56-37AE-4579-82EA-676D5C8C47DB}"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B3870EAC-5A27-4CE8-89E5-B9BF4E69B6F4}">
      <dgm:prSet phldrT="[Text]"/>
      <dgm:spPr/>
      <dgm:t>
        <a:bodyPr/>
        <a:lstStyle/>
        <a:p>
          <a:r>
            <a:rPr lang="en-US" dirty="0" smtClean="0"/>
            <a:t>Debug Events</a:t>
          </a:r>
          <a:endParaRPr lang="en-US" dirty="0"/>
        </a:p>
      </dgm:t>
    </dgm:pt>
    <dgm:pt modelId="{CD794519-256D-4180-A336-CCD9D9493F82}" type="parTrans" cxnId="{1553061D-80D2-4EBC-9ADC-73FE3FF78DEF}">
      <dgm:prSet/>
      <dgm:spPr/>
      <dgm:t>
        <a:bodyPr/>
        <a:lstStyle/>
        <a:p>
          <a:endParaRPr lang="en-US"/>
        </a:p>
      </dgm:t>
    </dgm:pt>
    <dgm:pt modelId="{09BE16FC-37C2-496F-8139-8D180AD9A340}" type="sibTrans" cxnId="{1553061D-80D2-4EBC-9ADC-73FE3FF78DEF}">
      <dgm:prSet/>
      <dgm:spPr/>
      <dgm:t>
        <a:bodyPr/>
        <a:lstStyle/>
        <a:p>
          <a:endParaRPr lang="en-US"/>
        </a:p>
      </dgm:t>
    </dgm:pt>
    <dgm:pt modelId="{EE625B4B-C9C8-45AE-9F08-D314419851DD}">
      <dgm:prSet phldrT="[Text]"/>
      <dgm:spPr/>
      <dgm:t>
        <a:bodyPr/>
        <a:lstStyle/>
        <a:p>
          <a:r>
            <a:rPr lang="en-US" dirty="0" err="1" smtClean="0"/>
            <a:t>WaitForDebugEvent</a:t>
          </a:r>
          <a:endParaRPr lang="en-US" dirty="0"/>
        </a:p>
      </dgm:t>
    </dgm:pt>
    <dgm:pt modelId="{966B67CB-2064-40FD-A007-2318FADA5BBD}" type="parTrans" cxnId="{3900F8B3-BA26-4C44-B843-84CB3E3FF5C6}">
      <dgm:prSet/>
      <dgm:spPr/>
      <dgm:t>
        <a:bodyPr/>
        <a:lstStyle/>
        <a:p>
          <a:endParaRPr lang="en-US"/>
        </a:p>
      </dgm:t>
    </dgm:pt>
    <dgm:pt modelId="{E2CE0CEB-FD8F-4903-8C2F-9B1A9F89F095}" type="sibTrans" cxnId="{3900F8B3-BA26-4C44-B843-84CB3E3FF5C6}">
      <dgm:prSet/>
      <dgm:spPr/>
      <dgm:t>
        <a:bodyPr/>
        <a:lstStyle/>
        <a:p>
          <a:endParaRPr lang="en-US"/>
        </a:p>
      </dgm:t>
    </dgm:pt>
    <dgm:pt modelId="{551CB310-16AC-41D6-A6B9-90834FB6EA95}">
      <dgm:prSet phldrT="[Text]"/>
      <dgm:spPr/>
      <dgm:t>
        <a:bodyPr/>
        <a:lstStyle/>
        <a:p>
          <a:r>
            <a:rPr lang="en-US" dirty="0" err="1" smtClean="0"/>
            <a:t>ContinueDebugEvent</a:t>
          </a:r>
          <a:endParaRPr lang="en-US" dirty="0"/>
        </a:p>
      </dgm:t>
    </dgm:pt>
    <dgm:pt modelId="{C70BA82B-C87B-44CB-B830-C495EC24CD2A}" type="parTrans" cxnId="{6AC274E0-DFAA-4DFD-9712-33F54715A8A9}">
      <dgm:prSet/>
      <dgm:spPr/>
      <dgm:t>
        <a:bodyPr/>
        <a:lstStyle/>
        <a:p>
          <a:endParaRPr lang="en-US"/>
        </a:p>
      </dgm:t>
    </dgm:pt>
    <dgm:pt modelId="{2692EC1A-CC6E-4864-9D77-6AB2DBA476CE}" type="sibTrans" cxnId="{6AC274E0-DFAA-4DFD-9712-33F54715A8A9}">
      <dgm:prSet/>
      <dgm:spPr/>
      <dgm:t>
        <a:bodyPr/>
        <a:lstStyle/>
        <a:p>
          <a:endParaRPr lang="en-US"/>
        </a:p>
      </dgm:t>
    </dgm:pt>
    <dgm:pt modelId="{C1DB5EFB-BE0E-4EBE-813D-4463E541D5C7}">
      <dgm:prSet phldrT="[Text]"/>
      <dgm:spPr/>
      <dgm:t>
        <a:bodyPr/>
        <a:lstStyle/>
        <a:p>
          <a:r>
            <a:rPr lang="en-US" dirty="0" smtClean="0"/>
            <a:t>Launch</a:t>
          </a:r>
          <a:endParaRPr lang="en-US" dirty="0"/>
        </a:p>
      </dgm:t>
    </dgm:pt>
    <dgm:pt modelId="{6C3FE489-2601-4665-A208-38CDA29D5EEB}" type="parTrans" cxnId="{10D18E6F-1FF3-46A5-9704-A29744FCD413}">
      <dgm:prSet/>
      <dgm:spPr/>
      <dgm:t>
        <a:bodyPr/>
        <a:lstStyle/>
        <a:p>
          <a:endParaRPr lang="en-US"/>
        </a:p>
      </dgm:t>
    </dgm:pt>
    <dgm:pt modelId="{D1083A09-A6BD-4E22-8C35-DD9C4718BDB9}" type="sibTrans" cxnId="{10D18E6F-1FF3-46A5-9704-A29744FCD413}">
      <dgm:prSet/>
      <dgm:spPr/>
      <dgm:t>
        <a:bodyPr/>
        <a:lstStyle/>
        <a:p>
          <a:endParaRPr lang="en-US"/>
        </a:p>
      </dgm:t>
    </dgm:pt>
    <dgm:pt modelId="{AE40459F-C56E-409D-9E61-AAF973F69ABC}">
      <dgm:prSet phldrT="[Text]"/>
      <dgm:spPr/>
      <dgm:t>
        <a:bodyPr/>
        <a:lstStyle/>
        <a:p>
          <a:r>
            <a:rPr lang="en-US" dirty="0" err="1" smtClean="0"/>
            <a:t>GetThreadContext</a:t>
          </a:r>
          <a:endParaRPr lang="en-US" dirty="0"/>
        </a:p>
      </dgm:t>
    </dgm:pt>
    <dgm:pt modelId="{71953ED2-7ACE-4391-9B6A-7CEB24255DA7}" type="parTrans" cxnId="{0AD1E8EC-0D21-4515-A52F-560E3593DC16}">
      <dgm:prSet/>
      <dgm:spPr/>
      <dgm:t>
        <a:bodyPr/>
        <a:lstStyle/>
        <a:p>
          <a:endParaRPr lang="en-US"/>
        </a:p>
      </dgm:t>
    </dgm:pt>
    <dgm:pt modelId="{822295A2-5DC9-403D-97BA-1B0534C03956}" type="sibTrans" cxnId="{0AD1E8EC-0D21-4515-A52F-560E3593DC16}">
      <dgm:prSet/>
      <dgm:spPr/>
      <dgm:t>
        <a:bodyPr/>
        <a:lstStyle/>
        <a:p>
          <a:endParaRPr lang="en-US"/>
        </a:p>
      </dgm:t>
    </dgm:pt>
    <dgm:pt modelId="{7410ED1B-F194-4393-821E-0B6E1D798184}">
      <dgm:prSet phldrT="[Text]"/>
      <dgm:spPr/>
      <dgm:t>
        <a:bodyPr/>
        <a:lstStyle/>
        <a:p>
          <a:r>
            <a:rPr lang="en-US" dirty="0" err="1" smtClean="0"/>
            <a:t>SetThreadContext</a:t>
          </a:r>
          <a:endParaRPr lang="en-US" dirty="0"/>
        </a:p>
      </dgm:t>
    </dgm:pt>
    <dgm:pt modelId="{E98F44D9-EFFE-4D6D-8E64-3910F11692CB}" type="parTrans" cxnId="{305B0D3B-8097-4C89-8E56-5F187DCFD1F6}">
      <dgm:prSet/>
      <dgm:spPr/>
      <dgm:t>
        <a:bodyPr/>
        <a:lstStyle/>
        <a:p>
          <a:endParaRPr lang="en-US"/>
        </a:p>
      </dgm:t>
    </dgm:pt>
    <dgm:pt modelId="{E57F4824-17AC-4AB2-ABE2-E0EC6155801F}" type="sibTrans" cxnId="{305B0D3B-8097-4C89-8E56-5F187DCFD1F6}">
      <dgm:prSet/>
      <dgm:spPr/>
      <dgm:t>
        <a:bodyPr/>
        <a:lstStyle/>
        <a:p>
          <a:endParaRPr lang="en-US"/>
        </a:p>
      </dgm:t>
    </dgm:pt>
    <dgm:pt modelId="{35FF1622-145C-4BF6-8E74-171470B70657}">
      <dgm:prSet phldrT="[Text]"/>
      <dgm:spPr/>
      <dgm:t>
        <a:bodyPr/>
        <a:lstStyle/>
        <a:p>
          <a:r>
            <a:rPr lang="en-US" dirty="0" smtClean="0"/>
            <a:t>Memory</a:t>
          </a:r>
          <a:endParaRPr lang="en-US" dirty="0"/>
        </a:p>
      </dgm:t>
    </dgm:pt>
    <dgm:pt modelId="{D5884D4A-3A40-4063-95EE-567ABEF9EEFA}" type="parTrans" cxnId="{A7B16273-74A0-4258-B2AB-985EC0683F81}">
      <dgm:prSet/>
      <dgm:spPr/>
      <dgm:t>
        <a:bodyPr/>
        <a:lstStyle/>
        <a:p>
          <a:endParaRPr lang="en-US"/>
        </a:p>
      </dgm:t>
    </dgm:pt>
    <dgm:pt modelId="{5A5E7358-3D20-46A0-8B59-E16C834F263E}" type="sibTrans" cxnId="{A7B16273-74A0-4258-B2AB-985EC0683F81}">
      <dgm:prSet/>
      <dgm:spPr/>
      <dgm:t>
        <a:bodyPr/>
        <a:lstStyle/>
        <a:p>
          <a:endParaRPr lang="en-US"/>
        </a:p>
      </dgm:t>
    </dgm:pt>
    <dgm:pt modelId="{93791126-67CC-4F8D-8C2E-115557363562}">
      <dgm:prSet phldrT="[Text]"/>
      <dgm:spPr/>
      <dgm:t>
        <a:bodyPr/>
        <a:lstStyle/>
        <a:p>
          <a:r>
            <a:rPr lang="en-US" dirty="0" err="1" smtClean="0"/>
            <a:t>ReadProcessMemory</a:t>
          </a:r>
          <a:endParaRPr lang="en-US" dirty="0"/>
        </a:p>
      </dgm:t>
    </dgm:pt>
    <dgm:pt modelId="{36FE7E38-666A-46B4-AB48-87C64935AD71}" type="parTrans" cxnId="{FBCBF7EF-CB15-4FBD-8AE4-02A8C98C095F}">
      <dgm:prSet/>
      <dgm:spPr/>
      <dgm:t>
        <a:bodyPr/>
        <a:lstStyle/>
        <a:p>
          <a:endParaRPr lang="en-US"/>
        </a:p>
      </dgm:t>
    </dgm:pt>
    <dgm:pt modelId="{7537F978-CF59-4A67-A5E5-5B6F48F2444D}" type="sibTrans" cxnId="{FBCBF7EF-CB15-4FBD-8AE4-02A8C98C095F}">
      <dgm:prSet/>
      <dgm:spPr/>
      <dgm:t>
        <a:bodyPr/>
        <a:lstStyle/>
        <a:p>
          <a:endParaRPr lang="en-US"/>
        </a:p>
      </dgm:t>
    </dgm:pt>
    <dgm:pt modelId="{0036C62D-56A8-416E-A7CB-C78B60A5469E}">
      <dgm:prSet phldrT="[Text]"/>
      <dgm:spPr/>
      <dgm:t>
        <a:bodyPr/>
        <a:lstStyle/>
        <a:p>
          <a:r>
            <a:rPr lang="en-US" dirty="0" err="1" smtClean="0"/>
            <a:t>WriteProcessMemory</a:t>
          </a:r>
          <a:endParaRPr lang="en-US" dirty="0"/>
        </a:p>
      </dgm:t>
    </dgm:pt>
    <dgm:pt modelId="{38F018D6-7981-40AF-A7C3-421C3D2ED203}" type="parTrans" cxnId="{01CAB45C-2926-445D-A96E-F3564E2EAB4D}">
      <dgm:prSet/>
      <dgm:spPr/>
      <dgm:t>
        <a:bodyPr/>
        <a:lstStyle/>
        <a:p>
          <a:endParaRPr lang="en-US"/>
        </a:p>
      </dgm:t>
    </dgm:pt>
    <dgm:pt modelId="{3B0173F6-91D7-4338-B3C2-97AD44531795}" type="sibTrans" cxnId="{01CAB45C-2926-445D-A96E-F3564E2EAB4D}">
      <dgm:prSet/>
      <dgm:spPr/>
      <dgm:t>
        <a:bodyPr/>
        <a:lstStyle/>
        <a:p>
          <a:endParaRPr lang="en-US"/>
        </a:p>
      </dgm:t>
    </dgm:pt>
    <dgm:pt modelId="{9089D994-DAFC-4AF6-9BBE-4AE2E29491C8}">
      <dgm:prSet phldrT="[Text]"/>
      <dgm:spPr/>
      <dgm:t>
        <a:bodyPr/>
        <a:lstStyle/>
        <a:p>
          <a:r>
            <a:rPr lang="en-US" dirty="0" smtClean="0"/>
            <a:t>Threads</a:t>
          </a:r>
          <a:endParaRPr lang="en-US" dirty="0"/>
        </a:p>
      </dgm:t>
    </dgm:pt>
    <dgm:pt modelId="{61FBDA7B-5B8F-4EC4-BF0E-DBFA7F3A4EAF}" type="parTrans" cxnId="{2BBF72FC-BE4C-4D3F-8458-569947B6E559}">
      <dgm:prSet/>
      <dgm:spPr/>
      <dgm:t>
        <a:bodyPr/>
        <a:lstStyle/>
        <a:p>
          <a:endParaRPr lang="en-US"/>
        </a:p>
      </dgm:t>
    </dgm:pt>
    <dgm:pt modelId="{FC3FD73E-91FB-45C2-8472-751570748FD8}" type="sibTrans" cxnId="{2BBF72FC-BE4C-4D3F-8458-569947B6E559}">
      <dgm:prSet/>
      <dgm:spPr/>
      <dgm:t>
        <a:bodyPr/>
        <a:lstStyle/>
        <a:p>
          <a:endParaRPr lang="en-US"/>
        </a:p>
      </dgm:t>
    </dgm:pt>
    <dgm:pt modelId="{9A058738-0A00-468E-BE2F-D16318CC9904}">
      <dgm:prSet phldrT="[Text]"/>
      <dgm:spPr/>
      <dgm:t>
        <a:bodyPr/>
        <a:lstStyle/>
        <a:p>
          <a:r>
            <a:rPr lang="en-US" dirty="0" err="1" smtClean="0"/>
            <a:t>SuspendThread</a:t>
          </a:r>
          <a:endParaRPr lang="en-US" dirty="0"/>
        </a:p>
      </dgm:t>
    </dgm:pt>
    <dgm:pt modelId="{3285CD50-441E-499C-A286-C9DC5B8ACD79}" type="parTrans" cxnId="{57596C12-8EF9-45D5-BE93-B5548D575BF1}">
      <dgm:prSet/>
      <dgm:spPr/>
      <dgm:t>
        <a:bodyPr/>
        <a:lstStyle/>
        <a:p>
          <a:endParaRPr lang="en-US"/>
        </a:p>
      </dgm:t>
    </dgm:pt>
    <dgm:pt modelId="{1AD5AC6E-15D6-4D30-9D99-CFED5C4EFFD7}" type="sibTrans" cxnId="{57596C12-8EF9-45D5-BE93-B5548D575BF1}">
      <dgm:prSet/>
      <dgm:spPr/>
      <dgm:t>
        <a:bodyPr/>
        <a:lstStyle/>
        <a:p>
          <a:endParaRPr lang="en-US"/>
        </a:p>
      </dgm:t>
    </dgm:pt>
    <dgm:pt modelId="{2366B0A8-7014-41EE-813E-4AA72F439B2D}">
      <dgm:prSet phldrT="[Text]"/>
      <dgm:spPr/>
      <dgm:t>
        <a:bodyPr/>
        <a:lstStyle/>
        <a:p>
          <a:r>
            <a:rPr lang="en-US" dirty="0" err="1" smtClean="0"/>
            <a:t>ResumeThread</a:t>
          </a:r>
          <a:endParaRPr lang="en-US" dirty="0"/>
        </a:p>
      </dgm:t>
    </dgm:pt>
    <dgm:pt modelId="{5D767B7F-CEDE-4DF7-8EF0-CED6ADE9DCCC}" type="parTrans" cxnId="{61B33076-0AC2-47B5-833B-551085DE9A9F}">
      <dgm:prSet/>
      <dgm:spPr/>
      <dgm:t>
        <a:bodyPr/>
        <a:lstStyle/>
        <a:p>
          <a:endParaRPr lang="en-US"/>
        </a:p>
      </dgm:t>
    </dgm:pt>
    <dgm:pt modelId="{33A25494-64E7-4583-B77A-B3E4278B655F}" type="sibTrans" cxnId="{61B33076-0AC2-47B5-833B-551085DE9A9F}">
      <dgm:prSet/>
      <dgm:spPr/>
      <dgm:t>
        <a:bodyPr/>
        <a:lstStyle/>
        <a:p>
          <a:endParaRPr lang="en-US"/>
        </a:p>
      </dgm:t>
    </dgm:pt>
    <dgm:pt modelId="{B022C8BD-E140-4098-BB6F-8B31E38A8D96}">
      <dgm:prSet phldrT="[Text]"/>
      <dgm:spPr/>
      <dgm:t>
        <a:bodyPr/>
        <a:lstStyle/>
        <a:p>
          <a:r>
            <a:rPr lang="en-US" dirty="0" err="1" smtClean="0"/>
            <a:t>CreateProcess</a:t>
          </a:r>
          <a:endParaRPr lang="en-US" dirty="0"/>
        </a:p>
      </dgm:t>
    </dgm:pt>
    <dgm:pt modelId="{3590FF89-9A99-4105-9ABA-3E3509B49A24}" type="parTrans" cxnId="{A4BF88B3-89DB-41CC-A6F2-FC0A60D4455D}">
      <dgm:prSet/>
      <dgm:spPr/>
      <dgm:t>
        <a:bodyPr/>
        <a:lstStyle/>
        <a:p>
          <a:endParaRPr lang="en-US"/>
        </a:p>
      </dgm:t>
    </dgm:pt>
    <dgm:pt modelId="{4859B4C0-6C88-4413-AADE-455D90485367}" type="sibTrans" cxnId="{A4BF88B3-89DB-41CC-A6F2-FC0A60D4455D}">
      <dgm:prSet/>
      <dgm:spPr/>
      <dgm:t>
        <a:bodyPr/>
        <a:lstStyle/>
        <a:p>
          <a:endParaRPr lang="en-US"/>
        </a:p>
      </dgm:t>
    </dgm:pt>
    <dgm:pt modelId="{D020DE0A-69AD-49FD-8485-88D8660AF44E}">
      <dgm:prSet phldrT="[Text]"/>
      <dgm:spPr/>
      <dgm:t>
        <a:bodyPr/>
        <a:lstStyle/>
        <a:p>
          <a:r>
            <a:rPr lang="en-US" dirty="0" err="1" smtClean="0"/>
            <a:t>TerminateProcess</a:t>
          </a:r>
          <a:endParaRPr lang="en-US" dirty="0"/>
        </a:p>
      </dgm:t>
    </dgm:pt>
    <dgm:pt modelId="{4ADDC475-8472-4275-8795-22FC3B371B8A}" type="parTrans" cxnId="{09128BCC-21F0-4B6B-BD6C-25F0BBD5FFCB}">
      <dgm:prSet/>
      <dgm:spPr/>
      <dgm:t>
        <a:bodyPr/>
        <a:lstStyle/>
        <a:p>
          <a:endParaRPr lang="en-US"/>
        </a:p>
      </dgm:t>
    </dgm:pt>
    <dgm:pt modelId="{3B04B2F7-400C-4039-A3B6-014770C46EE2}" type="sibTrans" cxnId="{09128BCC-21F0-4B6B-BD6C-25F0BBD5FFCB}">
      <dgm:prSet/>
      <dgm:spPr/>
      <dgm:t>
        <a:bodyPr/>
        <a:lstStyle/>
        <a:p>
          <a:endParaRPr lang="en-US"/>
        </a:p>
      </dgm:t>
    </dgm:pt>
    <dgm:pt modelId="{D96462BB-BAF7-4569-978B-E775C721297C}">
      <dgm:prSet phldrT="[Text]"/>
      <dgm:spPr/>
      <dgm:t>
        <a:bodyPr/>
        <a:lstStyle/>
        <a:p>
          <a:r>
            <a:rPr lang="en-US" dirty="0" smtClean="0"/>
            <a:t>Attach</a:t>
          </a:r>
          <a:endParaRPr lang="en-US" dirty="0"/>
        </a:p>
      </dgm:t>
    </dgm:pt>
    <dgm:pt modelId="{9F52396F-F442-4867-B534-9F7F9D547884}" type="parTrans" cxnId="{39393CA4-769D-45BD-928F-BF769ED8E29F}">
      <dgm:prSet/>
      <dgm:spPr/>
      <dgm:t>
        <a:bodyPr/>
        <a:lstStyle/>
        <a:p>
          <a:endParaRPr lang="en-US"/>
        </a:p>
      </dgm:t>
    </dgm:pt>
    <dgm:pt modelId="{7F9916C1-802F-4799-8253-120AF146D637}" type="sibTrans" cxnId="{39393CA4-769D-45BD-928F-BF769ED8E29F}">
      <dgm:prSet/>
      <dgm:spPr/>
      <dgm:t>
        <a:bodyPr/>
        <a:lstStyle/>
        <a:p>
          <a:endParaRPr lang="en-US"/>
        </a:p>
      </dgm:t>
    </dgm:pt>
    <dgm:pt modelId="{96F6BED7-02BD-442B-9572-F0116A33890E}">
      <dgm:prSet phldrT="[Text]"/>
      <dgm:spPr/>
      <dgm:t>
        <a:bodyPr/>
        <a:lstStyle/>
        <a:p>
          <a:r>
            <a:rPr lang="en-US" dirty="0" err="1" smtClean="0"/>
            <a:t>DebugActiveProcess</a:t>
          </a:r>
          <a:endParaRPr lang="en-US" dirty="0"/>
        </a:p>
      </dgm:t>
    </dgm:pt>
    <dgm:pt modelId="{F8BCA529-9287-4D74-9391-61EDC4ED0AD9}" type="parTrans" cxnId="{6FF1A6F2-0BF3-4CF2-BD69-D30244BA08C4}">
      <dgm:prSet/>
      <dgm:spPr/>
      <dgm:t>
        <a:bodyPr/>
        <a:lstStyle/>
        <a:p>
          <a:endParaRPr lang="en-US"/>
        </a:p>
      </dgm:t>
    </dgm:pt>
    <dgm:pt modelId="{0E79E927-1A31-4C08-8020-1737DF931899}" type="sibTrans" cxnId="{6FF1A6F2-0BF3-4CF2-BD69-D30244BA08C4}">
      <dgm:prSet/>
      <dgm:spPr/>
      <dgm:t>
        <a:bodyPr/>
        <a:lstStyle/>
        <a:p>
          <a:endParaRPr lang="en-US"/>
        </a:p>
      </dgm:t>
    </dgm:pt>
    <dgm:pt modelId="{EC469250-6A73-40CC-8F6F-B802F729EC93}">
      <dgm:prSet phldrT="[Text]"/>
      <dgm:spPr/>
      <dgm:t>
        <a:bodyPr/>
        <a:lstStyle/>
        <a:p>
          <a:r>
            <a:rPr lang="en-US" dirty="0" err="1" smtClean="0"/>
            <a:t>DebugActiveProcessStop</a:t>
          </a:r>
          <a:endParaRPr lang="en-US" dirty="0"/>
        </a:p>
      </dgm:t>
    </dgm:pt>
    <dgm:pt modelId="{2DE851E2-7CCF-4680-92D4-888B179A03DE}" type="parTrans" cxnId="{ED308240-5A8F-457C-82A2-FEFB950ADD65}">
      <dgm:prSet/>
      <dgm:spPr/>
      <dgm:t>
        <a:bodyPr/>
        <a:lstStyle/>
        <a:p>
          <a:endParaRPr lang="en-US"/>
        </a:p>
      </dgm:t>
    </dgm:pt>
    <dgm:pt modelId="{622D6011-37D7-4A00-9062-87EEFFAC68BA}" type="sibTrans" cxnId="{ED308240-5A8F-457C-82A2-FEFB950ADD65}">
      <dgm:prSet/>
      <dgm:spPr/>
      <dgm:t>
        <a:bodyPr/>
        <a:lstStyle/>
        <a:p>
          <a:endParaRPr lang="en-US"/>
        </a:p>
      </dgm:t>
    </dgm:pt>
    <dgm:pt modelId="{8EBB0103-9F20-45F3-81BF-A0E19ED07A2C}">
      <dgm:prSet phldrT="[Text]"/>
      <dgm:spPr/>
      <dgm:t>
        <a:bodyPr/>
        <a:lstStyle/>
        <a:p>
          <a:r>
            <a:rPr lang="en-US" smtClean="0"/>
            <a:t>Registers</a:t>
          </a:r>
          <a:endParaRPr lang="en-US"/>
        </a:p>
      </dgm:t>
    </dgm:pt>
    <dgm:pt modelId="{DDEB7CB2-5E94-4E2D-B4E7-2F2BBE81AF17}" type="parTrans" cxnId="{E2883771-1678-40E0-801D-1BE2BCCAC0FD}">
      <dgm:prSet/>
      <dgm:spPr/>
      <dgm:t>
        <a:bodyPr/>
        <a:lstStyle/>
        <a:p>
          <a:endParaRPr lang="en-US"/>
        </a:p>
      </dgm:t>
    </dgm:pt>
    <dgm:pt modelId="{E83E5C5F-5A70-4758-A9A2-D4665571600E}" type="sibTrans" cxnId="{E2883771-1678-40E0-801D-1BE2BCCAC0FD}">
      <dgm:prSet/>
      <dgm:spPr/>
      <dgm:t>
        <a:bodyPr/>
        <a:lstStyle/>
        <a:p>
          <a:endParaRPr lang="en-US"/>
        </a:p>
      </dgm:t>
    </dgm:pt>
    <dgm:pt modelId="{FC7B06A5-0644-4DA2-A5C2-4EACFB9A2CEF}" type="pres">
      <dgm:prSet presAssocID="{0FE21D56-37AE-4579-82EA-676D5C8C47DB}" presName="diagram" presStyleCnt="0">
        <dgm:presLayoutVars>
          <dgm:dir/>
          <dgm:resizeHandles val="exact"/>
        </dgm:presLayoutVars>
      </dgm:prSet>
      <dgm:spPr/>
      <dgm:t>
        <a:bodyPr/>
        <a:lstStyle/>
        <a:p>
          <a:endParaRPr lang="en-US"/>
        </a:p>
      </dgm:t>
    </dgm:pt>
    <dgm:pt modelId="{A3A2D7A0-5133-4C3F-96F2-5E94A270268E}" type="pres">
      <dgm:prSet presAssocID="{B3870EAC-5A27-4CE8-89E5-B9BF4E69B6F4}" presName="node" presStyleLbl="node1" presStyleIdx="0" presStyleCnt="6">
        <dgm:presLayoutVars>
          <dgm:bulletEnabled val="1"/>
        </dgm:presLayoutVars>
      </dgm:prSet>
      <dgm:spPr/>
      <dgm:t>
        <a:bodyPr/>
        <a:lstStyle/>
        <a:p>
          <a:endParaRPr lang="en-US"/>
        </a:p>
      </dgm:t>
    </dgm:pt>
    <dgm:pt modelId="{7DE307DC-CB4E-418A-8027-0FD6B35EA807}" type="pres">
      <dgm:prSet presAssocID="{09BE16FC-37C2-496F-8139-8D180AD9A340}" presName="sibTrans" presStyleCnt="0"/>
      <dgm:spPr/>
    </dgm:pt>
    <dgm:pt modelId="{3F86F7B6-DE74-44F9-84B3-73AC109FE280}" type="pres">
      <dgm:prSet presAssocID="{C1DB5EFB-BE0E-4EBE-813D-4463E541D5C7}" presName="node" presStyleLbl="node1" presStyleIdx="1" presStyleCnt="6">
        <dgm:presLayoutVars>
          <dgm:bulletEnabled val="1"/>
        </dgm:presLayoutVars>
      </dgm:prSet>
      <dgm:spPr/>
      <dgm:t>
        <a:bodyPr/>
        <a:lstStyle/>
        <a:p>
          <a:endParaRPr lang="en-US"/>
        </a:p>
      </dgm:t>
    </dgm:pt>
    <dgm:pt modelId="{FBC94806-3F65-4D77-B7BA-AAE993C1F631}" type="pres">
      <dgm:prSet presAssocID="{D1083A09-A6BD-4E22-8C35-DD9C4718BDB9}" presName="sibTrans" presStyleCnt="0"/>
      <dgm:spPr/>
    </dgm:pt>
    <dgm:pt modelId="{BCF965AE-99E1-43BC-AF4D-CB8F40ED25B8}" type="pres">
      <dgm:prSet presAssocID="{D96462BB-BAF7-4569-978B-E775C721297C}" presName="node" presStyleLbl="node1" presStyleIdx="2" presStyleCnt="6">
        <dgm:presLayoutVars>
          <dgm:bulletEnabled val="1"/>
        </dgm:presLayoutVars>
      </dgm:prSet>
      <dgm:spPr/>
      <dgm:t>
        <a:bodyPr/>
        <a:lstStyle/>
        <a:p>
          <a:endParaRPr lang="en-US"/>
        </a:p>
      </dgm:t>
    </dgm:pt>
    <dgm:pt modelId="{30ECE8B9-B7EB-4884-B771-465B47EC7D76}" type="pres">
      <dgm:prSet presAssocID="{7F9916C1-802F-4799-8253-120AF146D637}" presName="sibTrans" presStyleCnt="0"/>
      <dgm:spPr/>
    </dgm:pt>
    <dgm:pt modelId="{6D5243A4-149F-4700-97C8-4D5EF01C60FF}" type="pres">
      <dgm:prSet presAssocID="{8EBB0103-9F20-45F3-81BF-A0E19ED07A2C}" presName="node" presStyleLbl="node1" presStyleIdx="3" presStyleCnt="6">
        <dgm:presLayoutVars>
          <dgm:bulletEnabled val="1"/>
        </dgm:presLayoutVars>
      </dgm:prSet>
      <dgm:spPr/>
      <dgm:t>
        <a:bodyPr/>
        <a:lstStyle/>
        <a:p>
          <a:endParaRPr lang="en-US"/>
        </a:p>
      </dgm:t>
    </dgm:pt>
    <dgm:pt modelId="{333831EE-89E2-4437-A236-E62F5638EACB}" type="pres">
      <dgm:prSet presAssocID="{E83E5C5F-5A70-4758-A9A2-D4665571600E}" presName="sibTrans" presStyleCnt="0"/>
      <dgm:spPr/>
    </dgm:pt>
    <dgm:pt modelId="{22B2E92D-661B-40ED-A914-78A74FC27BBD}" type="pres">
      <dgm:prSet presAssocID="{35FF1622-145C-4BF6-8E74-171470B70657}" presName="node" presStyleLbl="node1" presStyleIdx="4" presStyleCnt="6">
        <dgm:presLayoutVars>
          <dgm:bulletEnabled val="1"/>
        </dgm:presLayoutVars>
      </dgm:prSet>
      <dgm:spPr/>
      <dgm:t>
        <a:bodyPr/>
        <a:lstStyle/>
        <a:p>
          <a:endParaRPr lang="en-US"/>
        </a:p>
      </dgm:t>
    </dgm:pt>
    <dgm:pt modelId="{218F267C-BA64-4604-9101-184E7CD8DD77}" type="pres">
      <dgm:prSet presAssocID="{5A5E7358-3D20-46A0-8B59-E16C834F263E}" presName="sibTrans" presStyleCnt="0"/>
      <dgm:spPr/>
    </dgm:pt>
    <dgm:pt modelId="{3CE9F5BD-D04A-4098-9FE1-271CE4CA4A89}" type="pres">
      <dgm:prSet presAssocID="{9089D994-DAFC-4AF6-9BBE-4AE2E29491C8}" presName="node" presStyleLbl="node1" presStyleIdx="5" presStyleCnt="6">
        <dgm:presLayoutVars>
          <dgm:bulletEnabled val="1"/>
        </dgm:presLayoutVars>
      </dgm:prSet>
      <dgm:spPr/>
      <dgm:t>
        <a:bodyPr/>
        <a:lstStyle/>
        <a:p>
          <a:endParaRPr lang="en-US"/>
        </a:p>
      </dgm:t>
    </dgm:pt>
  </dgm:ptLst>
  <dgm:cxnLst>
    <dgm:cxn modelId="{550B8DC3-943E-4F97-B4C7-794AB873C4AE}" type="presOf" srcId="{96F6BED7-02BD-442B-9572-F0116A33890E}" destId="{BCF965AE-99E1-43BC-AF4D-CB8F40ED25B8}" srcOrd="0" destOrd="1" presId="urn:microsoft.com/office/officeart/2005/8/layout/default#1"/>
    <dgm:cxn modelId="{09128BCC-21F0-4B6B-BD6C-25F0BBD5FFCB}" srcId="{C1DB5EFB-BE0E-4EBE-813D-4463E541D5C7}" destId="{D020DE0A-69AD-49FD-8485-88D8660AF44E}" srcOrd="1" destOrd="0" parTransId="{4ADDC475-8472-4275-8795-22FC3B371B8A}" sibTransId="{3B04B2F7-400C-4039-A3B6-014770C46EE2}"/>
    <dgm:cxn modelId="{0D772128-41F8-4C92-9239-ECE14A569250}" type="presOf" srcId="{8EBB0103-9F20-45F3-81BF-A0E19ED07A2C}" destId="{6D5243A4-149F-4700-97C8-4D5EF01C60FF}" srcOrd="0" destOrd="0" presId="urn:microsoft.com/office/officeart/2005/8/layout/default#1"/>
    <dgm:cxn modelId="{6AC274E0-DFAA-4DFD-9712-33F54715A8A9}" srcId="{B3870EAC-5A27-4CE8-89E5-B9BF4E69B6F4}" destId="{551CB310-16AC-41D6-A6B9-90834FB6EA95}" srcOrd="1" destOrd="0" parTransId="{C70BA82B-C87B-44CB-B830-C495EC24CD2A}" sibTransId="{2692EC1A-CC6E-4864-9D77-6AB2DBA476CE}"/>
    <dgm:cxn modelId="{E2883771-1678-40E0-801D-1BE2BCCAC0FD}" srcId="{0FE21D56-37AE-4579-82EA-676D5C8C47DB}" destId="{8EBB0103-9F20-45F3-81BF-A0E19ED07A2C}" srcOrd="3" destOrd="0" parTransId="{DDEB7CB2-5E94-4E2D-B4E7-2F2BBE81AF17}" sibTransId="{E83E5C5F-5A70-4758-A9A2-D4665571600E}"/>
    <dgm:cxn modelId="{ED308240-5A8F-457C-82A2-FEFB950ADD65}" srcId="{D96462BB-BAF7-4569-978B-E775C721297C}" destId="{EC469250-6A73-40CC-8F6F-B802F729EC93}" srcOrd="1" destOrd="0" parTransId="{2DE851E2-7CCF-4680-92D4-888B179A03DE}" sibTransId="{622D6011-37D7-4A00-9062-87EEFFAC68BA}"/>
    <dgm:cxn modelId="{3900F8B3-BA26-4C44-B843-84CB3E3FF5C6}" srcId="{B3870EAC-5A27-4CE8-89E5-B9BF4E69B6F4}" destId="{EE625B4B-C9C8-45AE-9F08-D314419851DD}" srcOrd="0" destOrd="0" parTransId="{966B67CB-2064-40FD-A007-2318FADA5BBD}" sibTransId="{E2CE0CEB-FD8F-4903-8C2F-9B1A9F89F095}"/>
    <dgm:cxn modelId="{B304739F-29D2-4E9F-B230-45F470841616}" type="presOf" srcId="{9089D994-DAFC-4AF6-9BBE-4AE2E29491C8}" destId="{3CE9F5BD-D04A-4098-9FE1-271CE4CA4A89}" srcOrd="0" destOrd="0" presId="urn:microsoft.com/office/officeart/2005/8/layout/default#1"/>
    <dgm:cxn modelId="{B11D0216-A07B-41DB-BFB5-A7DBFFD7DA63}" type="presOf" srcId="{35FF1622-145C-4BF6-8E74-171470B70657}" destId="{22B2E92D-661B-40ED-A914-78A74FC27BBD}" srcOrd="0" destOrd="0" presId="urn:microsoft.com/office/officeart/2005/8/layout/default#1"/>
    <dgm:cxn modelId="{24399E83-8F94-4D42-AB3D-05E6F614AE93}" type="presOf" srcId="{EE625B4B-C9C8-45AE-9F08-D314419851DD}" destId="{A3A2D7A0-5133-4C3F-96F2-5E94A270268E}" srcOrd="0" destOrd="1" presId="urn:microsoft.com/office/officeart/2005/8/layout/default#1"/>
    <dgm:cxn modelId="{6FA191DA-6434-4286-B511-2A1171DF5BC4}" type="presOf" srcId="{B022C8BD-E140-4098-BB6F-8B31E38A8D96}" destId="{3F86F7B6-DE74-44F9-84B3-73AC109FE280}" srcOrd="0" destOrd="1" presId="urn:microsoft.com/office/officeart/2005/8/layout/default#1"/>
    <dgm:cxn modelId="{AFA5082D-8AA7-4FC5-AC70-EA33C7AB1245}" type="presOf" srcId="{D96462BB-BAF7-4569-978B-E775C721297C}" destId="{BCF965AE-99E1-43BC-AF4D-CB8F40ED25B8}" srcOrd="0" destOrd="0" presId="urn:microsoft.com/office/officeart/2005/8/layout/default#1"/>
    <dgm:cxn modelId="{3B18EC5B-7F2A-4C8A-A1E7-0BFBCB722B19}" type="presOf" srcId="{0FE21D56-37AE-4579-82EA-676D5C8C47DB}" destId="{FC7B06A5-0644-4DA2-A5C2-4EACFB9A2CEF}" srcOrd="0" destOrd="0" presId="urn:microsoft.com/office/officeart/2005/8/layout/default#1"/>
    <dgm:cxn modelId="{10D18E6F-1FF3-46A5-9704-A29744FCD413}" srcId="{0FE21D56-37AE-4579-82EA-676D5C8C47DB}" destId="{C1DB5EFB-BE0E-4EBE-813D-4463E541D5C7}" srcOrd="1" destOrd="0" parTransId="{6C3FE489-2601-4665-A208-38CDA29D5EEB}" sibTransId="{D1083A09-A6BD-4E22-8C35-DD9C4718BDB9}"/>
    <dgm:cxn modelId="{EBD4ED02-3DB5-497D-9EE0-BD791CE45366}" type="presOf" srcId="{551CB310-16AC-41D6-A6B9-90834FB6EA95}" destId="{A3A2D7A0-5133-4C3F-96F2-5E94A270268E}" srcOrd="0" destOrd="2" presId="urn:microsoft.com/office/officeart/2005/8/layout/default#1"/>
    <dgm:cxn modelId="{938BF3EF-0F83-4129-9703-3D69094706C7}" type="presOf" srcId="{AE40459F-C56E-409D-9E61-AAF973F69ABC}" destId="{6D5243A4-149F-4700-97C8-4D5EF01C60FF}" srcOrd="0" destOrd="1" presId="urn:microsoft.com/office/officeart/2005/8/layout/default#1"/>
    <dgm:cxn modelId="{57596C12-8EF9-45D5-BE93-B5548D575BF1}" srcId="{9089D994-DAFC-4AF6-9BBE-4AE2E29491C8}" destId="{9A058738-0A00-468E-BE2F-D16318CC9904}" srcOrd="0" destOrd="0" parTransId="{3285CD50-441E-499C-A286-C9DC5B8ACD79}" sibTransId="{1AD5AC6E-15D6-4D30-9D99-CFED5C4EFFD7}"/>
    <dgm:cxn modelId="{B0395FC6-E192-4C4C-BA37-D00B337BBE8D}" type="presOf" srcId="{7410ED1B-F194-4393-821E-0B6E1D798184}" destId="{6D5243A4-149F-4700-97C8-4D5EF01C60FF}" srcOrd="0" destOrd="2" presId="urn:microsoft.com/office/officeart/2005/8/layout/default#1"/>
    <dgm:cxn modelId="{61B33076-0AC2-47B5-833B-551085DE9A9F}" srcId="{9089D994-DAFC-4AF6-9BBE-4AE2E29491C8}" destId="{2366B0A8-7014-41EE-813E-4AA72F439B2D}" srcOrd="1" destOrd="0" parTransId="{5D767B7F-CEDE-4DF7-8EF0-CED6ADE9DCCC}" sibTransId="{33A25494-64E7-4583-B77A-B3E4278B655F}"/>
    <dgm:cxn modelId="{FBCBF7EF-CB15-4FBD-8AE4-02A8C98C095F}" srcId="{35FF1622-145C-4BF6-8E74-171470B70657}" destId="{93791126-67CC-4F8D-8C2E-115557363562}" srcOrd="0" destOrd="0" parTransId="{36FE7E38-666A-46B4-AB48-87C64935AD71}" sibTransId="{7537F978-CF59-4A67-A5E5-5B6F48F2444D}"/>
    <dgm:cxn modelId="{39393CA4-769D-45BD-928F-BF769ED8E29F}" srcId="{0FE21D56-37AE-4579-82EA-676D5C8C47DB}" destId="{D96462BB-BAF7-4569-978B-E775C721297C}" srcOrd="2" destOrd="0" parTransId="{9F52396F-F442-4867-B534-9F7F9D547884}" sibTransId="{7F9916C1-802F-4799-8253-120AF146D637}"/>
    <dgm:cxn modelId="{01CAB45C-2926-445D-A96E-F3564E2EAB4D}" srcId="{35FF1622-145C-4BF6-8E74-171470B70657}" destId="{0036C62D-56A8-416E-A7CB-C78B60A5469E}" srcOrd="1" destOrd="0" parTransId="{38F018D6-7981-40AF-A7C3-421C3D2ED203}" sibTransId="{3B0173F6-91D7-4338-B3C2-97AD44531795}"/>
    <dgm:cxn modelId="{BD93F7B2-7BDA-4ADA-BD8C-3AF2DF09150E}" type="presOf" srcId="{9A058738-0A00-468E-BE2F-D16318CC9904}" destId="{3CE9F5BD-D04A-4098-9FE1-271CE4CA4A89}" srcOrd="0" destOrd="1" presId="urn:microsoft.com/office/officeart/2005/8/layout/default#1"/>
    <dgm:cxn modelId="{1553061D-80D2-4EBC-9ADC-73FE3FF78DEF}" srcId="{0FE21D56-37AE-4579-82EA-676D5C8C47DB}" destId="{B3870EAC-5A27-4CE8-89E5-B9BF4E69B6F4}" srcOrd="0" destOrd="0" parTransId="{CD794519-256D-4180-A336-CCD9D9493F82}" sibTransId="{09BE16FC-37C2-496F-8139-8D180AD9A340}"/>
    <dgm:cxn modelId="{0E812C55-FFB8-4A64-8A04-B102397791E3}" type="presOf" srcId="{D020DE0A-69AD-49FD-8485-88D8660AF44E}" destId="{3F86F7B6-DE74-44F9-84B3-73AC109FE280}" srcOrd="0" destOrd="2" presId="urn:microsoft.com/office/officeart/2005/8/layout/default#1"/>
    <dgm:cxn modelId="{FDB7E4A0-CE0F-4410-8267-94C48DC7FD33}" type="presOf" srcId="{93791126-67CC-4F8D-8C2E-115557363562}" destId="{22B2E92D-661B-40ED-A914-78A74FC27BBD}" srcOrd="0" destOrd="1" presId="urn:microsoft.com/office/officeart/2005/8/layout/default#1"/>
    <dgm:cxn modelId="{305B0D3B-8097-4C89-8E56-5F187DCFD1F6}" srcId="{8EBB0103-9F20-45F3-81BF-A0E19ED07A2C}" destId="{7410ED1B-F194-4393-821E-0B6E1D798184}" srcOrd="1" destOrd="0" parTransId="{E98F44D9-EFFE-4D6D-8E64-3910F11692CB}" sibTransId="{E57F4824-17AC-4AB2-ABE2-E0EC6155801F}"/>
    <dgm:cxn modelId="{5504F9EE-0CE9-43C7-897C-BD77564106DA}" type="presOf" srcId="{2366B0A8-7014-41EE-813E-4AA72F439B2D}" destId="{3CE9F5BD-D04A-4098-9FE1-271CE4CA4A89}" srcOrd="0" destOrd="2" presId="urn:microsoft.com/office/officeart/2005/8/layout/default#1"/>
    <dgm:cxn modelId="{2BBF72FC-BE4C-4D3F-8458-569947B6E559}" srcId="{0FE21D56-37AE-4579-82EA-676D5C8C47DB}" destId="{9089D994-DAFC-4AF6-9BBE-4AE2E29491C8}" srcOrd="5" destOrd="0" parTransId="{61FBDA7B-5B8F-4EC4-BF0E-DBFA7F3A4EAF}" sibTransId="{FC3FD73E-91FB-45C2-8472-751570748FD8}"/>
    <dgm:cxn modelId="{6FF1A6F2-0BF3-4CF2-BD69-D30244BA08C4}" srcId="{D96462BB-BAF7-4569-978B-E775C721297C}" destId="{96F6BED7-02BD-442B-9572-F0116A33890E}" srcOrd="0" destOrd="0" parTransId="{F8BCA529-9287-4D74-9391-61EDC4ED0AD9}" sibTransId="{0E79E927-1A31-4C08-8020-1737DF931899}"/>
    <dgm:cxn modelId="{1ED4ECAD-CD99-44E8-B56D-85F0A4BDD8C5}" type="presOf" srcId="{C1DB5EFB-BE0E-4EBE-813D-4463E541D5C7}" destId="{3F86F7B6-DE74-44F9-84B3-73AC109FE280}" srcOrd="0" destOrd="0" presId="urn:microsoft.com/office/officeart/2005/8/layout/default#1"/>
    <dgm:cxn modelId="{0AD1E8EC-0D21-4515-A52F-560E3593DC16}" srcId="{8EBB0103-9F20-45F3-81BF-A0E19ED07A2C}" destId="{AE40459F-C56E-409D-9E61-AAF973F69ABC}" srcOrd="0" destOrd="0" parTransId="{71953ED2-7ACE-4391-9B6A-7CEB24255DA7}" sibTransId="{822295A2-5DC9-403D-97BA-1B0534C03956}"/>
    <dgm:cxn modelId="{A7B16273-74A0-4258-B2AB-985EC0683F81}" srcId="{0FE21D56-37AE-4579-82EA-676D5C8C47DB}" destId="{35FF1622-145C-4BF6-8E74-171470B70657}" srcOrd="4" destOrd="0" parTransId="{D5884D4A-3A40-4063-95EE-567ABEF9EEFA}" sibTransId="{5A5E7358-3D20-46A0-8B59-E16C834F263E}"/>
    <dgm:cxn modelId="{66C55C6B-6B9D-4087-B852-B2787337D551}" type="presOf" srcId="{B3870EAC-5A27-4CE8-89E5-B9BF4E69B6F4}" destId="{A3A2D7A0-5133-4C3F-96F2-5E94A270268E}" srcOrd="0" destOrd="0" presId="urn:microsoft.com/office/officeart/2005/8/layout/default#1"/>
    <dgm:cxn modelId="{A4BF88B3-89DB-41CC-A6F2-FC0A60D4455D}" srcId="{C1DB5EFB-BE0E-4EBE-813D-4463E541D5C7}" destId="{B022C8BD-E140-4098-BB6F-8B31E38A8D96}" srcOrd="0" destOrd="0" parTransId="{3590FF89-9A99-4105-9ABA-3E3509B49A24}" sibTransId="{4859B4C0-6C88-4413-AADE-455D90485367}"/>
    <dgm:cxn modelId="{B18FB532-D102-4CA4-ACA4-2E4E86A45589}" type="presOf" srcId="{EC469250-6A73-40CC-8F6F-B802F729EC93}" destId="{BCF965AE-99E1-43BC-AF4D-CB8F40ED25B8}" srcOrd="0" destOrd="2" presId="urn:microsoft.com/office/officeart/2005/8/layout/default#1"/>
    <dgm:cxn modelId="{4D10EC67-74A7-4351-97F4-84855A9C596A}" type="presOf" srcId="{0036C62D-56A8-416E-A7CB-C78B60A5469E}" destId="{22B2E92D-661B-40ED-A914-78A74FC27BBD}" srcOrd="0" destOrd="2" presId="urn:microsoft.com/office/officeart/2005/8/layout/default#1"/>
    <dgm:cxn modelId="{F6A67FCB-5903-4C7C-908C-DE781B5F5254}" type="presParOf" srcId="{FC7B06A5-0644-4DA2-A5C2-4EACFB9A2CEF}" destId="{A3A2D7A0-5133-4C3F-96F2-5E94A270268E}" srcOrd="0" destOrd="0" presId="urn:microsoft.com/office/officeart/2005/8/layout/default#1"/>
    <dgm:cxn modelId="{DD91CD01-662F-4F5E-968D-BF8A9F2894DA}" type="presParOf" srcId="{FC7B06A5-0644-4DA2-A5C2-4EACFB9A2CEF}" destId="{7DE307DC-CB4E-418A-8027-0FD6B35EA807}" srcOrd="1" destOrd="0" presId="urn:microsoft.com/office/officeart/2005/8/layout/default#1"/>
    <dgm:cxn modelId="{5352CEEE-2292-4D16-9E6C-97B3A7EC73DD}" type="presParOf" srcId="{FC7B06A5-0644-4DA2-A5C2-4EACFB9A2CEF}" destId="{3F86F7B6-DE74-44F9-84B3-73AC109FE280}" srcOrd="2" destOrd="0" presId="urn:microsoft.com/office/officeart/2005/8/layout/default#1"/>
    <dgm:cxn modelId="{CC9DA8FC-44E4-4239-B594-BD801F38479B}" type="presParOf" srcId="{FC7B06A5-0644-4DA2-A5C2-4EACFB9A2CEF}" destId="{FBC94806-3F65-4D77-B7BA-AAE993C1F631}" srcOrd="3" destOrd="0" presId="urn:microsoft.com/office/officeart/2005/8/layout/default#1"/>
    <dgm:cxn modelId="{5B0C1F1D-CE63-4744-970A-7C03A0C9FCC5}" type="presParOf" srcId="{FC7B06A5-0644-4DA2-A5C2-4EACFB9A2CEF}" destId="{BCF965AE-99E1-43BC-AF4D-CB8F40ED25B8}" srcOrd="4" destOrd="0" presId="urn:microsoft.com/office/officeart/2005/8/layout/default#1"/>
    <dgm:cxn modelId="{16E49EA4-4A02-423D-92A2-20454C7D6F75}" type="presParOf" srcId="{FC7B06A5-0644-4DA2-A5C2-4EACFB9A2CEF}" destId="{30ECE8B9-B7EB-4884-B771-465B47EC7D76}" srcOrd="5" destOrd="0" presId="urn:microsoft.com/office/officeart/2005/8/layout/default#1"/>
    <dgm:cxn modelId="{8B24FA11-9F29-46BF-9260-F087C705A70B}" type="presParOf" srcId="{FC7B06A5-0644-4DA2-A5C2-4EACFB9A2CEF}" destId="{6D5243A4-149F-4700-97C8-4D5EF01C60FF}" srcOrd="6" destOrd="0" presId="urn:microsoft.com/office/officeart/2005/8/layout/default#1"/>
    <dgm:cxn modelId="{7F575DAC-B9B2-43B4-9902-0598BC676E5B}" type="presParOf" srcId="{FC7B06A5-0644-4DA2-A5C2-4EACFB9A2CEF}" destId="{333831EE-89E2-4437-A236-E62F5638EACB}" srcOrd="7" destOrd="0" presId="urn:microsoft.com/office/officeart/2005/8/layout/default#1"/>
    <dgm:cxn modelId="{838EAF3A-8D8D-421C-AD72-D8E538B98D69}" type="presParOf" srcId="{FC7B06A5-0644-4DA2-A5C2-4EACFB9A2CEF}" destId="{22B2E92D-661B-40ED-A914-78A74FC27BBD}" srcOrd="8" destOrd="0" presId="urn:microsoft.com/office/officeart/2005/8/layout/default#1"/>
    <dgm:cxn modelId="{E906C063-8FDB-4D7C-AC49-DBFADFDED975}" type="presParOf" srcId="{FC7B06A5-0644-4DA2-A5C2-4EACFB9A2CEF}" destId="{218F267C-BA64-4604-9101-184E7CD8DD77}" srcOrd="9" destOrd="0" presId="urn:microsoft.com/office/officeart/2005/8/layout/default#1"/>
    <dgm:cxn modelId="{C0C4DC5A-7241-4905-8222-B30D881929ED}" type="presParOf" srcId="{FC7B06A5-0644-4DA2-A5C2-4EACFB9A2CEF}" destId="{3CE9F5BD-D04A-4098-9FE1-271CE4CA4A89}" srcOrd="1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ED1C84-9904-42BB-979B-42C6D9C1A064}" type="doc">
      <dgm:prSet loTypeId="urn:microsoft.com/office/officeart/2005/8/layout/chevron1" loCatId="process" qsTypeId="urn:microsoft.com/office/officeart/2005/8/quickstyle/simple1" qsCatId="simple" csTypeId="urn:microsoft.com/office/officeart/2005/8/colors/accent1_2" csCatId="accent1" phldr="1"/>
      <dgm:spPr/>
    </dgm:pt>
    <dgm:pt modelId="{347131BB-FC91-48A5-946E-F4D4BED7F437}">
      <dgm:prSet phldrT="[Text]"/>
      <dgm:spPr/>
      <dgm:t>
        <a:bodyPr/>
        <a:lstStyle/>
        <a:p>
          <a:r>
            <a:rPr lang="en-US" dirty="0" smtClean="0"/>
            <a:t>Enable SS</a:t>
          </a:r>
          <a:endParaRPr lang="en-US" dirty="0"/>
        </a:p>
      </dgm:t>
    </dgm:pt>
    <dgm:pt modelId="{BA5B30E7-5E2C-43B2-AA6C-08C31141181E}" type="parTrans" cxnId="{E9B316A0-D9C7-4595-98EA-0C9D4F77C7E1}">
      <dgm:prSet/>
      <dgm:spPr/>
      <dgm:t>
        <a:bodyPr/>
        <a:lstStyle/>
        <a:p>
          <a:endParaRPr lang="en-US"/>
        </a:p>
      </dgm:t>
    </dgm:pt>
    <dgm:pt modelId="{1F39EE25-F7A1-411D-A004-A515CE4656FA}" type="sibTrans" cxnId="{E9B316A0-D9C7-4595-98EA-0C9D4F77C7E1}">
      <dgm:prSet/>
      <dgm:spPr/>
      <dgm:t>
        <a:bodyPr/>
        <a:lstStyle/>
        <a:p>
          <a:endParaRPr lang="en-US"/>
        </a:p>
      </dgm:t>
    </dgm:pt>
    <dgm:pt modelId="{BDF6B35F-4576-4355-A08E-9E3139258BFF}">
      <dgm:prSet phldrT="[Text]"/>
      <dgm:spPr/>
      <dgm:t>
        <a:bodyPr/>
        <a:lstStyle/>
        <a:p>
          <a:r>
            <a:rPr lang="en-US" dirty="0" err="1" smtClean="0"/>
            <a:t>GetThreadContext</a:t>
          </a:r>
          <a:endParaRPr lang="en-US" dirty="0"/>
        </a:p>
      </dgm:t>
    </dgm:pt>
    <dgm:pt modelId="{87569E33-1B76-4852-8EEC-72D3DE8CF564}" type="parTrans" cxnId="{DE000285-0310-47D5-9ED1-CCA5DDFB8945}">
      <dgm:prSet/>
      <dgm:spPr/>
      <dgm:t>
        <a:bodyPr/>
        <a:lstStyle/>
        <a:p>
          <a:endParaRPr lang="en-US"/>
        </a:p>
      </dgm:t>
    </dgm:pt>
    <dgm:pt modelId="{CE3D9BA5-0DB9-4488-9903-9E63264877F0}" type="sibTrans" cxnId="{DE000285-0310-47D5-9ED1-CCA5DDFB8945}">
      <dgm:prSet/>
      <dgm:spPr/>
      <dgm:t>
        <a:bodyPr/>
        <a:lstStyle/>
        <a:p>
          <a:endParaRPr lang="en-US"/>
        </a:p>
      </dgm:t>
    </dgm:pt>
    <dgm:pt modelId="{553C64B2-C5C1-4879-8D7B-6CE02193E33F}">
      <dgm:prSet phldrT="[Text]"/>
      <dgm:spPr/>
      <dgm:t>
        <a:bodyPr/>
        <a:lstStyle/>
        <a:p>
          <a:r>
            <a:rPr lang="en-US" dirty="0" err="1" smtClean="0"/>
            <a:t>context.Eflags</a:t>
          </a:r>
          <a:r>
            <a:rPr lang="en-US" dirty="0" smtClean="0"/>
            <a:t> or 0x100</a:t>
          </a:r>
          <a:endParaRPr lang="en-US" dirty="0"/>
        </a:p>
      </dgm:t>
    </dgm:pt>
    <dgm:pt modelId="{153F0FEB-6F80-4F3C-A092-629142C23FA2}" type="parTrans" cxnId="{701DA708-820F-49E5-AE1F-DDCB9FAD0AAE}">
      <dgm:prSet/>
      <dgm:spPr/>
      <dgm:t>
        <a:bodyPr/>
        <a:lstStyle/>
        <a:p>
          <a:endParaRPr lang="en-US"/>
        </a:p>
      </dgm:t>
    </dgm:pt>
    <dgm:pt modelId="{913E2399-48F7-4EAE-B665-343E27AB2BAA}" type="sibTrans" cxnId="{701DA708-820F-49E5-AE1F-DDCB9FAD0AAE}">
      <dgm:prSet/>
      <dgm:spPr/>
      <dgm:t>
        <a:bodyPr/>
        <a:lstStyle/>
        <a:p>
          <a:endParaRPr lang="en-US"/>
        </a:p>
      </dgm:t>
    </dgm:pt>
    <dgm:pt modelId="{D1CF0EE6-E75E-41C1-9E2B-B2A8BAA1D4B5}">
      <dgm:prSet phldrT="[Text]"/>
      <dgm:spPr/>
      <dgm:t>
        <a:bodyPr/>
        <a:lstStyle/>
        <a:p>
          <a:r>
            <a:rPr lang="en-US" dirty="0" err="1" smtClean="0"/>
            <a:t>SetThreadContext</a:t>
          </a:r>
          <a:endParaRPr lang="en-US" dirty="0"/>
        </a:p>
      </dgm:t>
    </dgm:pt>
    <dgm:pt modelId="{9CE7A007-F758-444E-8A65-3260761ACB85}" type="parTrans" cxnId="{D7428AA3-E6B2-44AE-AE24-C45A48648C11}">
      <dgm:prSet/>
      <dgm:spPr/>
      <dgm:t>
        <a:bodyPr/>
        <a:lstStyle/>
        <a:p>
          <a:endParaRPr lang="en-US"/>
        </a:p>
      </dgm:t>
    </dgm:pt>
    <dgm:pt modelId="{098F1974-E863-480D-883B-0B50B8DF4102}" type="sibTrans" cxnId="{D7428AA3-E6B2-44AE-AE24-C45A48648C11}">
      <dgm:prSet/>
      <dgm:spPr/>
      <dgm:t>
        <a:bodyPr/>
        <a:lstStyle/>
        <a:p>
          <a:endParaRPr lang="en-US"/>
        </a:p>
      </dgm:t>
    </dgm:pt>
    <dgm:pt modelId="{F4F17ADB-49AC-4C00-9DC1-DF040AFCB1D3}">
      <dgm:prSet phldrT="[Text]"/>
      <dgm:spPr/>
      <dgm:t>
        <a:bodyPr/>
        <a:lstStyle/>
        <a:p>
          <a:r>
            <a:rPr lang="en-US" dirty="0" err="1" smtClean="0"/>
            <a:t>ContinueDebugEvent</a:t>
          </a:r>
          <a:endParaRPr lang="en-US" dirty="0"/>
        </a:p>
      </dgm:t>
    </dgm:pt>
    <dgm:pt modelId="{A288A7D2-9D15-4067-987D-ACEE48F636D4}" type="parTrans" cxnId="{CFA346E9-B277-4DE6-81A0-CD3ABE313326}">
      <dgm:prSet/>
      <dgm:spPr/>
      <dgm:t>
        <a:bodyPr/>
        <a:lstStyle/>
        <a:p>
          <a:endParaRPr lang="en-US"/>
        </a:p>
      </dgm:t>
    </dgm:pt>
    <dgm:pt modelId="{B7D5232B-C761-4535-8938-1140BE551458}" type="sibTrans" cxnId="{CFA346E9-B277-4DE6-81A0-CD3ABE313326}">
      <dgm:prSet/>
      <dgm:spPr/>
      <dgm:t>
        <a:bodyPr/>
        <a:lstStyle/>
        <a:p>
          <a:endParaRPr lang="en-US"/>
        </a:p>
      </dgm:t>
    </dgm:pt>
    <dgm:pt modelId="{670234A2-BF27-4D36-A4E1-9B0C5BB236B2}">
      <dgm:prSet phldrT="[Text]"/>
      <dgm:spPr/>
      <dgm:t>
        <a:bodyPr/>
        <a:lstStyle/>
        <a:p>
          <a:r>
            <a:rPr lang="en-US" dirty="0" smtClean="0"/>
            <a:t>SS Event</a:t>
          </a:r>
          <a:endParaRPr lang="en-US" dirty="0"/>
        </a:p>
      </dgm:t>
    </dgm:pt>
    <dgm:pt modelId="{6187075C-124B-4299-9185-0D5AB3C7A282}" type="parTrans" cxnId="{8C8EE22D-BABA-4436-99EA-61250D099679}">
      <dgm:prSet/>
      <dgm:spPr/>
      <dgm:t>
        <a:bodyPr/>
        <a:lstStyle/>
        <a:p>
          <a:endParaRPr lang="en-US"/>
        </a:p>
      </dgm:t>
    </dgm:pt>
    <dgm:pt modelId="{59B113ED-BBF5-4895-8B33-446DF41D0698}" type="sibTrans" cxnId="{8C8EE22D-BABA-4436-99EA-61250D099679}">
      <dgm:prSet/>
      <dgm:spPr/>
      <dgm:t>
        <a:bodyPr/>
        <a:lstStyle/>
        <a:p>
          <a:endParaRPr lang="en-US"/>
        </a:p>
      </dgm:t>
    </dgm:pt>
    <dgm:pt modelId="{2CD7EEE5-6D84-4199-80E3-5875CCA2C447}">
      <dgm:prSet phldrT="[Text]"/>
      <dgm:spPr/>
      <dgm:t>
        <a:bodyPr/>
        <a:lstStyle/>
        <a:p>
          <a:r>
            <a:rPr lang="en-US" dirty="0" smtClean="0"/>
            <a:t>event ← </a:t>
          </a:r>
          <a:r>
            <a:rPr lang="en-US" dirty="0" err="1" smtClean="0"/>
            <a:t>WaitForEvent</a:t>
          </a:r>
          <a:endParaRPr lang="en-US" dirty="0" smtClean="0"/>
        </a:p>
      </dgm:t>
    </dgm:pt>
    <dgm:pt modelId="{056A0955-5826-449F-A166-191CC6EAA910}" type="parTrans" cxnId="{03C79A84-22C9-4878-A8FD-E1D81D578AD7}">
      <dgm:prSet/>
      <dgm:spPr/>
      <dgm:t>
        <a:bodyPr/>
        <a:lstStyle/>
        <a:p>
          <a:endParaRPr lang="en-US"/>
        </a:p>
      </dgm:t>
    </dgm:pt>
    <dgm:pt modelId="{54A25FF7-4E6C-458F-82A5-C6555995A469}" type="sibTrans" cxnId="{03C79A84-22C9-4878-A8FD-E1D81D578AD7}">
      <dgm:prSet/>
      <dgm:spPr/>
      <dgm:t>
        <a:bodyPr/>
        <a:lstStyle/>
        <a:p>
          <a:endParaRPr lang="en-US"/>
        </a:p>
      </dgm:t>
    </dgm:pt>
    <dgm:pt modelId="{E48A07A4-1352-41A4-944F-A7CC0FE5D120}">
      <dgm:prSet phldrT="[Text]"/>
      <dgm:spPr/>
      <dgm:t>
        <a:bodyPr/>
        <a:lstStyle/>
        <a:p>
          <a:r>
            <a:rPr lang="en-US" dirty="0" err="1" smtClean="0"/>
            <a:t>event.code</a:t>
          </a:r>
          <a:r>
            <a:rPr lang="en-US" dirty="0" smtClean="0"/>
            <a:t> = EXCEPTION</a:t>
          </a:r>
          <a:endParaRPr lang="en-US" dirty="0"/>
        </a:p>
      </dgm:t>
    </dgm:pt>
    <dgm:pt modelId="{50661A4F-95B2-4089-82D4-A8BCF38DB61B}" type="parTrans" cxnId="{428863D1-6081-443B-8FD0-D52E49330689}">
      <dgm:prSet/>
      <dgm:spPr/>
      <dgm:t>
        <a:bodyPr/>
        <a:lstStyle/>
        <a:p>
          <a:endParaRPr lang="en-US"/>
        </a:p>
      </dgm:t>
    </dgm:pt>
    <dgm:pt modelId="{EE4694D2-2DE8-4F85-B39B-33FFEA8830C8}" type="sibTrans" cxnId="{428863D1-6081-443B-8FD0-D52E49330689}">
      <dgm:prSet/>
      <dgm:spPr/>
      <dgm:t>
        <a:bodyPr/>
        <a:lstStyle/>
        <a:p>
          <a:endParaRPr lang="en-US"/>
        </a:p>
      </dgm:t>
    </dgm:pt>
    <dgm:pt modelId="{1B8C9E2A-5CBC-4BC2-807E-D3D806164123}">
      <dgm:prSet phldrT="[Text]"/>
      <dgm:spPr/>
      <dgm:t>
        <a:bodyPr/>
        <a:lstStyle/>
        <a:p>
          <a:r>
            <a:rPr lang="en-US" dirty="0" err="1" smtClean="0"/>
            <a:t>event.exception.code</a:t>
          </a:r>
          <a:r>
            <a:rPr lang="en-US" dirty="0" smtClean="0"/>
            <a:t> = EXCEPTION_SINGLE_STEP</a:t>
          </a:r>
          <a:endParaRPr lang="en-US" dirty="0"/>
        </a:p>
      </dgm:t>
    </dgm:pt>
    <dgm:pt modelId="{D0D71421-6D43-4ED9-B910-BA30331FC2F7}" type="parTrans" cxnId="{918A7EE0-7DA8-43C8-8664-74C45BB6C3AE}">
      <dgm:prSet/>
      <dgm:spPr/>
    </dgm:pt>
    <dgm:pt modelId="{16D98730-7CB2-4403-AB3E-B1861006B860}" type="sibTrans" cxnId="{918A7EE0-7DA8-43C8-8664-74C45BB6C3AE}">
      <dgm:prSet/>
      <dgm:spPr/>
    </dgm:pt>
    <dgm:pt modelId="{C1A403E9-92F2-4DCA-9264-CAD1844EA979}" type="pres">
      <dgm:prSet presAssocID="{B4ED1C84-9904-42BB-979B-42C6D9C1A064}" presName="Name0" presStyleCnt="0">
        <dgm:presLayoutVars>
          <dgm:dir/>
          <dgm:animLvl val="lvl"/>
          <dgm:resizeHandles val="exact"/>
        </dgm:presLayoutVars>
      </dgm:prSet>
      <dgm:spPr/>
    </dgm:pt>
    <dgm:pt modelId="{7E7E6678-0112-4ED8-9188-B10476C05677}" type="pres">
      <dgm:prSet presAssocID="{347131BB-FC91-48A5-946E-F4D4BED7F437}" presName="composite" presStyleCnt="0"/>
      <dgm:spPr/>
    </dgm:pt>
    <dgm:pt modelId="{032ACF1A-B1B8-4270-BDB0-A7EEC918FB0C}" type="pres">
      <dgm:prSet presAssocID="{347131BB-FC91-48A5-946E-F4D4BED7F437}" presName="parTx" presStyleLbl="node1" presStyleIdx="0" presStyleCnt="2">
        <dgm:presLayoutVars>
          <dgm:chMax val="0"/>
          <dgm:chPref val="0"/>
          <dgm:bulletEnabled val="1"/>
        </dgm:presLayoutVars>
      </dgm:prSet>
      <dgm:spPr/>
      <dgm:t>
        <a:bodyPr/>
        <a:lstStyle/>
        <a:p>
          <a:endParaRPr lang="en-US"/>
        </a:p>
      </dgm:t>
    </dgm:pt>
    <dgm:pt modelId="{34CB39B9-D3B8-4872-9D59-0E5786D1E2B5}" type="pres">
      <dgm:prSet presAssocID="{347131BB-FC91-48A5-946E-F4D4BED7F437}" presName="desTx" presStyleLbl="revTx" presStyleIdx="0" presStyleCnt="2">
        <dgm:presLayoutVars>
          <dgm:bulletEnabled val="1"/>
        </dgm:presLayoutVars>
      </dgm:prSet>
      <dgm:spPr/>
      <dgm:t>
        <a:bodyPr/>
        <a:lstStyle/>
        <a:p>
          <a:endParaRPr lang="en-US"/>
        </a:p>
      </dgm:t>
    </dgm:pt>
    <dgm:pt modelId="{C4B31839-6177-465E-A3E8-35364C66CBB8}" type="pres">
      <dgm:prSet presAssocID="{1F39EE25-F7A1-411D-A004-A515CE4656FA}" presName="space" presStyleCnt="0"/>
      <dgm:spPr/>
    </dgm:pt>
    <dgm:pt modelId="{75EAD172-A568-4B34-8359-C2CF7E2B2231}" type="pres">
      <dgm:prSet presAssocID="{670234A2-BF27-4D36-A4E1-9B0C5BB236B2}" presName="composite" presStyleCnt="0"/>
      <dgm:spPr/>
    </dgm:pt>
    <dgm:pt modelId="{B55F575E-270F-4B8B-B6DF-D0EF425DFA57}" type="pres">
      <dgm:prSet presAssocID="{670234A2-BF27-4D36-A4E1-9B0C5BB236B2}" presName="parTx" presStyleLbl="node1" presStyleIdx="1" presStyleCnt="2">
        <dgm:presLayoutVars>
          <dgm:chMax val="0"/>
          <dgm:chPref val="0"/>
          <dgm:bulletEnabled val="1"/>
        </dgm:presLayoutVars>
      </dgm:prSet>
      <dgm:spPr/>
      <dgm:t>
        <a:bodyPr/>
        <a:lstStyle/>
        <a:p>
          <a:endParaRPr lang="en-US"/>
        </a:p>
      </dgm:t>
    </dgm:pt>
    <dgm:pt modelId="{1EDE83DA-CEB3-4A09-A38F-66D9C98C4AC9}" type="pres">
      <dgm:prSet presAssocID="{670234A2-BF27-4D36-A4E1-9B0C5BB236B2}" presName="desTx" presStyleLbl="revTx" presStyleIdx="1" presStyleCnt="2">
        <dgm:presLayoutVars>
          <dgm:bulletEnabled val="1"/>
        </dgm:presLayoutVars>
      </dgm:prSet>
      <dgm:spPr/>
      <dgm:t>
        <a:bodyPr/>
        <a:lstStyle/>
        <a:p>
          <a:endParaRPr lang="en-US"/>
        </a:p>
      </dgm:t>
    </dgm:pt>
  </dgm:ptLst>
  <dgm:cxnLst>
    <dgm:cxn modelId="{E9B316A0-D9C7-4595-98EA-0C9D4F77C7E1}" srcId="{B4ED1C84-9904-42BB-979B-42C6D9C1A064}" destId="{347131BB-FC91-48A5-946E-F4D4BED7F437}" srcOrd="0" destOrd="0" parTransId="{BA5B30E7-5E2C-43B2-AA6C-08C31141181E}" sibTransId="{1F39EE25-F7A1-411D-A004-A515CE4656FA}"/>
    <dgm:cxn modelId="{14CD2394-730E-4BB2-B9DC-43ECE865E0CA}" type="presOf" srcId="{BDF6B35F-4576-4355-A08E-9E3139258BFF}" destId="{34CB39B9-D3B8-4872-9D59-0E5786D1E2B5}" srcOrd="0" destOrd="0" presId="urn:microsoft.com/office/officeart/2005/8/layout/chevron1"/>
    <dgm:cxn modelId="{9D05B692-7C3B-4E32-8C76-AB56948A88B3}" type="presOf" srcId="{E48A07A4-1352-41A4-944F-A7CC0FE5D120}" destId="{1EDE83DA-CEB3-4A09-A38F-66D9C98C4AC9}" srcOrd="0" destOrd="1" presId="urn:microsoft.com/office/officeart/2005/8/layout/chevron1"/>
    <dgm:cxn modelId="{918A7EE0-7DA8-43C8-8664-74C45BB6C3AE}" srcId="{670234A2-BF27-4D36-A4E1-9B0C5BB236B2}" destId="{1B8C9E2A-5CBC-4BC2-807E-D3D806164123}" srcOrd="2" destOrd="0" parTransId="{D0D71421-6D43-4ED9-B910-BA30331FC2F7}" sibTransId="{16D98730-7CB2-4403-AB3E-B1861006B860}"/>
    <dgm:cxn modelId="{341F0FCC-3B39-4246-AAF6-8B0E8179A9E0}" type="presOf" srcId="{347131BB-FC91-48A5-946E-F4D4BED7F437}" destId="{032ACF1A-B1B8-4270-BDB0-A7EEC918FB0C}" srcOrd="0" destOrd="0" presId="urn:microsoft.com/office/officeart/2005/8/layout/chevron1"/>
    <dgm:cxn modelId="{1794FA11-D25A-42CD-9610-F2ACE8430E21}" type="presOf" srcId="{B4ED1C84-9904-42BB-979B-42C6D9C1A064}" destId="{C1A403E9-92F2-4DCA-9264-CAD1844EA979}" srcOrd="0" destOrd="0" presId="urn:microsoft.com/office/officeart/2005/8/layout/chevron1"/>
    <dgm:cxn modelId="{701DA708-820F-49E5-AE1F-DDCB9FAD0AAE}" srcId="{347131BB-FC91-48A5-946E-F4D4BED7F437}" destId="{553C64B2-C5C1-4879-8D7B-6CE02193E33F}" srcOrd="1" destOrd="0" parTransId="{153F0FEB-6F80-4F3C-A092-629142C23FA2}" sibTransId="{913E2399-48F7-4EAE-B665-343E27AB2BAA}"/>
    <dgm:cxn modelId="{E97A9AEF-B6E1-41D2-AB0D-D95DE4A3894E}" type="presOf" srcId="{670234A2-BF27-4D36-A4E1-9B0C5BB236B2}" destId="{B55F575E-270F-4B8B-B6DF-D0EF425DFA57}" srcOrd="0" destOrd="0" presId="urn:microsoft.com/office/officeart/2005/8/layout/chevron1"/>
    <dgm:cxn modelId="{915132B5-F910-458B-8298-EB0E9B04E31A}" type="presOf" srcId="{2CD7EEE5-6D84-4199-80E3-5875CCA2C447}" destId="{1EDE83DA-CEB3-4A09-A38F-66D9C98C4AC9}" srcOrd="0" destOrd="0" presId="urn:microsoft.com/office/officeart/2005/8/layout/chevron1"/>
    <dgm:cxn modelId="{0C515CBE-AEA0-48A7-A100-FD20B5839D06}" type="presOf" srcId="{553C64B2-C5C1-4879-8D7B-6CE02193E33F}" destId="{34CB39B9-D3B8-4872-9D59-0E5786D1E2B5}" srcOrd="0" destOrd="1" presId="urn:microsoft.com/office/officeart/2005/8/layout/chevron1"/>
    <dgm:cxn modelId="{D7428AA3-E6B2-44AE-AE24-C45A48648C11}" srcId="{347131BB-FC91-48A5-946E-F4D4BED7F437}" destId="{D1CF0EE6-E75E-41C1-9E2B-B2A8BAA1D4B5}" srcOrd="2" destOrd="0" parTransId="{9CE7A007-F758-444E-8A65-3260761ACB85}" sibTransId="{098F1974-E863-480D-883B-0B50B8DF4102}"/>
    <dgm:cxn modelId="{63F9D016-AB22-4688-BF59-8C34D4EE27CD}" type="presOf" srcId="{1B8C9E2A-5CBC-4BC2-807E-D3D806164123}" destId="{1EDE83DA-CEB3-4A09-A38F-66D9C98C4AC9}" srcOrd="0" destOrd="2" presId="urn:microsoft.com/office/officeart/2005/8/layout/chevron1"/>
    <dgm:cxn modelId="{428863D1-6081-443B-8FD0-D52E49330689}" srcId="{670234A2-BF27-4D36-A4E1-9B0C5BB236B2}" destId="{E48A07A4-1352-41A4-944F-A7CC0FE5D120}" srcOrd="1" destOrd="0" parTransId="{50661A4F-95B2-4089-82D4-A8BCF38DB61B}" sibTransId="{EE4694D2-2DE8-4F85-B39B-33FFEA8830C8}"/>
    <dgm:cxn modelId="{DE000285-0310-47D5-9ED1-CCA5DDFB8945}" srcId="{347131BB-FC91-48A5-946E-F4D4BED7F437}" destId="{BDF6B35F-4576-4355-A08E-9E3139258BFF}" srcOrd="0" destOrd="0" parTransId="{87569E33-1B76-4852-8EEC-72D3DE8CF564}" sibTransId="{CE3D9BA5-0DB9-4488-9903-9E63264877F0}"/>
    <dgm:cxn modelId="{8C8EE22D-BABA-4436-99EA-61250D099679}" srcId="{B4ED1C84-9904-42BB-979B-42C6D9C1A064}" destId="{670234A2-BF27-4D36-A4E1-9B0C5BB236B2}" srcOrd="1" destOrd="0" parTransId="{6187075C-124B-4299-9185-0D5AB3C7A282}" sibTransId="{59B113ED-BBF5-4895-8B33-446DF41D0698}"/>
    <dgm:cxn modelId="{CFA346E9-B277-4DE6-81A0-CD3ABE313326}" srcId="{347131BB-FC91-48A5-946E-F4D4BED7F437}" destId="{F4F17ADB-49AC-4C00-9DC1-DF040AFCB1D3}" srcOrd="3" destOrd="0" parTransId="{A288A7D2-9D15-4067-987D-ACEE48F636D4}" sibTransId="{B7D5232B-C761-4535-8938-1140BE551458}"/>
    <dgm:cxn modelId="{03C79A84-22C9-4878-A8FD-E1D81D578AD7}" srcId="{670234A2-BF27-4D36-A4E1-9B0C5BB236B2}" destId="{2CD7EEE5-6D84-4199-80E3-5875CCA2C447}" srcOrd="0" destOrd="0" parTransId="{056A0955-5826-449F-A166-191CC6EAA910}" sibTransId="{54A25FF7-4E6C-458F-82A5-C6555995A469}"/>
    <dgm:cxn modelId="{23953808-F72B-4D4F-9089-1DE4B18ED380}" type="presOf" srcId="{D1CF0EE6-E75E-41C1-9E2B-B2A8BAA1D4B5}" destId="{34CB39B9-D3B8-4872-9D59-0E5786D1E2B5}" srcOrd="0" destOrd="2" presId="urn:microsoft.com/office/officeart/2005/8/layout/chevron1"/>
    <dgm:cxn modelId="{8FB7FD64-BD67-4583-83E2-4CED3A1670E2}" type="presOf" srcId="{F4F17ADB-49AC-4C00-9DC1-DF040AFCB1D3}" destId="{34CB39B9-D3B8-4872-9D59-0E5786D1E2B5}" srcOrd="0" destOrd="3" presId="urn:microsoft.com/office/officeart/2005/8/layout/chevron1"/>
    <dgm:cxn modelId="{56E415ED-A51D-4E6F-8DCF-453F2DB269EA}" type="presParOf" srcId="{C1A403E9-92F2-4DCA-9264-CAD1844EA979}" destId="{7E7E6678-0112-4ED8-9188-B10476C05677}" srcOrd="0" destOrd="0" presId="urn:microsoft.com/office/officeart/2005/8/layout/chevron1"/>
    <dgm:cxn modelId="{A76E99B8-C328-476C-A147-D566CB926936}" type="presParOf" srcId="{7E7E6678-0112-4ED8-9188-B10476C05677}" destId="{032ACF1A-B1B8-4270-BDB0-A7EEC918FB0C}" srcOrd="0" destOrd="0" presId="urn:microsoft.com/office/officeart/2005/8/layout/chevron1"/>
    <dgm:cxn modelId="{5FDB28E8-62B1-46BB-9DCC-6B72ED1DEB5F}" type="presParOf" srcId="{7E7E6678-0112-4ED8-9188-B10476C05677}" destId="{34CB39B9-D3B8-4872-9D59-0E5786D1E2B5}" srcOrd="1" destOrd="0" presId="urn:microsoft.com/office/officeart/2005/8/layout/chevron1"/>
    <dgm:cxn modelId="{2B2516A6-B1EC-433E-BEFF-430BCCE9585A}" type="presParOf" srcId="{C1A403E9-92F2-4DCA-9264-CAD1844EA979}" destId="{C4B31839-6177-465E-A3E8-35364C66CBB8}" srcOrd="1" destOrd="0" presId="urn:microsoft.com/office/officeart/2005/8/layout/chevron1"/>
    <dgm:cxn modelId="{EA542175-F00B-492A-913F-14767B7D7158}" type="presParOf" srcId="{C1A403E9-92F2-4DCA-9264-CAD1844EA979}" destId="{75EAD172-A568-4B34-8359-C2CF7E2B2231}" srcOrd="2" destOrd="0" presId="urn:microsoft.com/office/officeart/2005/8/layout/chevron1"/>
    <dgm:cxn modelId="{DA928CE5-9A49-4022-8C50-C4B44E229A19}" type="presParOf" srcId="{75EAD172-A568-4B34-8359-C2CF7E2B2231}" destId="{B55F575E-270F-4B8B-B6DF-D0EF425DFA57}" srcOrd="0" destOrd="0" presId="urn:microsoft.com/office/officeart/2005/8/layout/chevron1"/>
    <dgm:cxn modelId="{4280734E-564B-4B5A-9659-077B31051FD0}" type="presParOf" srcId="{75EAD172-A568-4B34-8359-C2CF7E2B2231}" destId="{1EDE83DA-CEB3-4A09-A38F-66D9C98C4AC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ED1C84-9904-42BB-979B-42C6D9C1A064}" type="doc">
      <dgm:prSet loTypeId="urn:microsoft.com/office/officeart/2005/8/layout/chevron1" loCatId="process" qsTypeId="urn:microsoft.com/office/officeart/2005/8/quickstyle/simple1" qsCatId="simple" csTypeId="urn:microsoft.com/office/officeart/2005/8/colors/accent1_2" csCatId="accent1" phldr="1"/>
      <dgm:spPr/>
    </dgm:pt>
    <dgm:pt modelId="{347131BB-FC91-48A5-946E-F4D4BED7F437}">
      <dgm:prSet phldrT="[Text]"/>
      <dgm:spPr/>
      <dgm:t>
        <a:bodyPr/>
        <a:lstStyle/>
        <a:p>
          <a:r>
            <a:rPr lang="en-US" dirty="0" smtClean="0"/>
            <a:t>Enable BP</a:t>
          </a:r>
          <a:endParaRPr lang="en-US" dirty="0"/>
        </a:p>
      </dgm:t>
    </dgm:pt>
    <dgm:pt modelId="{BA5B30E7-5E2C-43B2-AA6C-08C31141181E}" type="parTrans" cxnId="{E9B316A0-D9C7-4595-98EA-0C9D4F77C7E1}">
      <dgm:prSet/>
      <dgm:spPr/>
      <dgm:t>
        <a:bodyPr/>
        <a:lstStyle/>
        <a:p>
          <a:endParaRPr lang="en-US"/>
        </a:p>
      </dgm:t>
    </dgm:pt>
    <dgm:pt modelId="{1F39EE25-F7A1-411D-A004-A515CE4656FA}" type="sibTrans" cxnId="{E9B316A0-D9C7-4595-98EA-0C9D4F77C7E1}">
      <dgm:prSet/>
      <dgm:spPr/>
      <dgm:t>
        <a:bodyPr/>
        <a:lstStyle/>
        <a:p>
          <a:endParaRPr lang="en-US"/>
        </a:p>
      </dgm:t>
    </dgm:pt>
    <dgm:pt modelId="{BDF6B35F-4576-4355-A08E-9E3139258BFF}">
      <dgm:prSet phldrT="[Text]"/>
      <dgm:spPr/>
      <dgm:t>
        <a:bodyPr/>
        <a:lstStyle/>
        <a:p>
          <a:r>
            <a:rPr lang="en-US" dirty="0" err="1" smtClean="0"/>
            <a:t>ReadProcessMemory</a:t>
          </a:r>
          <a:endParaRPr lang="en-US" dirty="0"/>
        </a:p>
      </dgm:t>
    </dgm:pt>
    <dgm:pt modelId="{87569E33-1B76-4852-8EEC-72D3DE8CF564}" type="parTrans" cxnId="{DE000285-0310-47D5-9ED1-CCA5DDFB8945}">
      <dgm:prSet/>
      <dgm:spPr/>
      <dgm:t>
        <a:bodyPr/>
        <a:lstStyle/>
        <a:p>
          <a:endParaRPr lang="en-US"/>
        </a:p>
      </dgm:t>
    </dgm:pt>
    <dgm:pt modelId="{CE3D9BA5-0DB9-4488-9903-9E63264877F0}" type="sibTrans" cxnId="{DE000285-0310-47D5-9ED1-CCA5DDFB8945}">
      <dgm:prSet/>
      <dgm:spPr/>
      <dgm:t>
        <a:bodyPr/>
        <a:lstStyle/>
        <a:p>
          <a:endParaRPr lang="en-US"/>
        </a:p>
      </dgm:t>
    </dgm:pt>
    <dgm:pt modelId="{553C64B2-C5C1-4879-8D7B-6CE02193E33F}">
      <dgm:prSet phldrT="[Text]"/>
      <dgm:spPr/>
      <dgm:t>
        <a:bodyPr/>
        <a:lstStyle/>
        <a:p>
          <a:r>
            <a:rPr lang="en-US" dirty="0" err="1" smtClean="0"/>
            <a:t>WriteProcessMemory</a:t>
          </a:r>
          <a:endParaRPr lang="en-US" dirty="0"/>
        </a:p>
      </dgm:t>
    </dgm:pt>
    <dgm:pt modelId="{153F0FEB-6F80-4F3C-A092-629142C23FA2}" type="parTrans" cxnId="{701DA708-820F-49E5-AE1F-DDCB9FAD0AAE}">
      <dgm:prSet/>
      <dgm:spPr/>
      <dgm:t>
        <a:bodyPr/>
        <a:lstStyle/>
        <a:p>
          <a:endParaRPr lang="en-US"/>
        </a:p>
      </dgm:t>
    </dgm:pt>
    <dgm:pt modelId="{913E2399-48F7-4EAE-B665-343E27AB2BAA}" type="sibTrans" cxnId="{701DA708-820F-49E5-AE1F-DDCB9FAD0AAE}">
      <dgm:prSet/>
      <dgm:spPr/>
      <dgm:t>
        <a:bodyPr/>
        <a:lstStyle/>
        <a:p>
          <a:endParaRPr lang="en-US"/>
        </a:p>
      </dgm:t>
    </dgm:pt>
    <dgm:pt modelId="{F4F17ADB-49AC-4C00-9DC1-DF040AFCB1D3}">
      <dgm:prSet phldrT="[Text]"/>
      <dgm:spPr/>
      <dgm:t>
        <a:bodyPr/>
        <a:lstStyle/>
        <a:p>
          <a:r>
            <a:rPr lang="en-US" dirty="0" err="1" smtClean="0"/>
            <a:t>ContinueDebugEvent</a:t>
          </a:r>
          <a:endParaRPr lang="en-US" dirty="0"/>
        </a:p>
      </dgm:t>
    </dgm:pt>
    <dgm:pt modelId="{A288A7D2-9D15-4067-987D-ACEE48F636D4}" type="parTrans" cxnId="{CFA346E9-B277-4DE6-81A0-CD3ABE313326}">
      <dgm:prSet/>
      <dgm:spPr/>
      <dgm:t>
        <a:bodyPr/>
        <a:lstStyle/>
        <a:p>
          <a:endParaRPr lang="en-US"/>
        </a:p>
      </dgm:t>
    </dgm:pt>
    <dgm:pt modelId="{B7D5232B-C761-4535-8938-1140BE551458}" type="sibTrans" cxnId="{CFA346E9-B277-4DE6-81A0-CD3ABE313326}">
      <dgm:prSet/>
      <dgm:spPr/>
      <dgm:t>
        <a:bodyPr/>
        <a:lstStyle/>
        <a:p>
          <a:endParaRPr lang="en-US"/>
        </a:p>
      </dgm:t>
    </dgm:pt>
    <dgm:pt modelId="{670234A2-BF27-4D36-A4E1-9B0C5BB236B2}">
      <dgm:prSet phldrT="[Text]"/>
      <dgm:spPr/>
      <dgm:t>
        <a:bodyPr/>
        <a:lstStyle/>
        <a:p>
          <a:r>
            <a:rPr lang="en-US" dirty="0" smtClean="0"/>
            <a:t>BP Event</a:t>
          </a:r>
          <a:endParaRPr lang="en-US" dirty="0"/>
        </a:p>
      </dgm:t>
    </dgm:pt>
    <dgm:pt modelId="{6187075C-124B-4299-9185-0D5AB3C7A282}" type="parTrans" cxnId="{8C8EE22D-BABA-4436-99EA-61250D099679}">
      <dgm:prSet/>
      <dgm:spPr/>
      <dgm:t>
        <a:bodyPr/>
        <a:lstStyle/>
        <a:p>
          <a:endParaRPr lang="en-US"/>
        </a:p>
      </dgm:t>
    </dgm:pt>
    <dgm:pt modelId="{59B113ED-BBF5-4895-8B33-446DF41D0698}" type="sibTrans" cxnId="{8C8EE22D-BABA-4436-99EA-61250D099679}">
      <dgm:prSet/>
      <dgm:spPr/>
      <dgm:t>
        <a:bodyPr/>
        <a:lstStyle/>
        <a:p>
          <a:endParaRPr lang="en-US"/>
        </a:p>
      </dgm:t>
    </dgm:pt>
    <dgm:pt modelId="{2CD7EEE5-6D84-4199-80E3-5875CCA2C447}">
      <dgm:prSet phldrT="[Text]"/>
      <dgm:spPr/>
      <dgm:t>
        <a:bodyPr/>
        <a:lstStyle/>
        <a:p>
          <a:r>
            <a:rPr lang="en-US" dirty="0" smtClean="0"/>
            <a:t>event ← </a:t>
          </a:r>
          <a:r>
            <a:rPr lang="en-US" dirty="0" err="1" smtClean="0"/>
            <a:t>WaitForEvent</a:t>
          </a:r>
          <a:endParaRPr lang="en-US" dirty="0" smtClean="0"/>
        </a:p>
      </dgm:t>
    </dgm:pt>
    <dgm:pt modelId="{056A0955-5826-449F-A166-191CC6EAA910}" type="parTrans" cxnId="{03C79A84-22C9-4878-A8FD-E1D81D578AD7}">
      <dgm:prSet/>
      <dgm:spPr/>
      <dgm:t>
        <a:bodyPr/>
        <a:lstStyle/>
        <a:p>
          <a:endParaRPr lang="en-US"/>
        </a:p>
      </dgm:t>
    </dgm:pt>
    <dgm:pt modelId="{54A25FF7-4E6C-458F-82A5-C6555995A469}" type="sibTrans" cxnId="{03C79A84-22C9-4878-A8FD-E1D81D578AD7}">
      <dgm:prSet/>
      <dgm:spPr/>
      <dgm:t>
        <a:bodyPr/>
        <a:lstStyle/>
        <a:p>
          <a:endParaRPr lang="en-US"/>
        </a:p>
      </dgm:t>
    </dgm:pt>
    <dgm:pt modelId="{E48A07A4-1352-41A4-944F-A7CC0FE5D120}">
      <dgm:prSet phldrT="[Text]"/>
      <dgm:spPr/>
      <dgm:t>
        <a:bodyPr/>
        <a:lstStyle/>
        <a:p>
          <a:r>
            <a:rPr lang="en-US" dirty="0" err="1" smtClean="0"/>
            <a:t>event.code</a:t>
          </a:r>
          <a:r>
            <a:rPr lang="en-US" dirty="0" smtClean="0"/>
            <a:t> = EXCEPTION</a:t>
          </a:r>
          <a:endParaRPr lang="en-US" dirty="0"/>
        </a:p>
      </dgm:t>
    </dgm:pt>
    <dgm:pt modelId="{50661A4F-95B2-4089-82D4-A8BCF38DB61B}" type="parTrans" cxnId="{428863D1-6081-443B-8FD0-D52E49330689}">
      <dgm:prSet/>
      <dgm:spPr/>
      <dgm:t>
        <a:bodyPr/>
        <a:lstStyle/>
        <a:p>
          <a:endParaRPr lang="en-US"/>
        </a:p>
      </dgm:t>
    </dgm:pt>
    <dgm:pt modelId="{EE4694D2-2DE8-4F85-B39B-33FFEA8830C8}" type="sibTrans" cxnId="{428863D1-6081-443B-8FD0-D52E49330689}">
      <dgm:prSet/>
      <dgm:spPr/>
      <dgm:t>
        <a:bodyPr/>
        <a:lstStyle/>
        <a:p>
          <a:endParaRPr lang="en-US"/>
        </a:p>
      </dgm:t>
    </dgm:pt>
    <dgm:pt modelId="{4CEA6D8C-7F02-4CF3-B742-604859BBEFD1}">
      <dgm:prSet phldrT="[Text]"/>
      <dgm:spPr/>
      <dgm:t>
        <a:bodyPr/>
        <a:lstStyle/>
        <a:p>
          <a:r>
            <a:rPr lang="en-US" dirty="0" smtClean="0"/>
            <a:t>data = 0xCC (</a:t>
          </a:r>
          <a:r>
            <a:rPr lang="en-US" dirty="0" err="1" smtClean="0"/>
            <a:t>int</a:t>
          </a:r>
          <a:r>
            <a:rPr lang="en-US" dirty="0" smtClean="0"/>
            <a:t> 3)</a:t>
          </a:r>
          <a:endParaRPr lang="en-US" dirty="0"/>
        </a:p>
      </dgm:t>
    </dgm:pt>
    <dgm:pt modelId="{C934F7FD-E567-4485-BBA6-4B7E908F7F4E}" type="parTrans" cxnId="{9648C38A-2C24-4A68-93E0-9D0E9FA6A53F}">
      <dgm:prSet/>
      <dgm:spPr/>
      <dgm:t>
        <a:bodyPr/>
        <a:lstStyle/>
        <a:p>
          <a:endParaRPr lang="en-US"/>
        </a:p>
      </dgm:t>
    </dgm:pt>
    <dgm:pt modelId="{D8E38AAA-DCFA-482A-80D5-089589C9D37C}" type="sibTrans" cxnId="{9648C38A-2C24-4A68-93E0-9D0E9FA6A53F}">
      <dgm:prSet/>
      <dgm:spPr/>
      <dgm:t>
        <a:bodyPr/>
        <a:lstStyle/>
        <a:p>
          <a:endParaRPr lang="en-US"/>
        </a:p>
      </dgm:t>
    </dgm:pt>
    <dgm:pt modelId="{3FB9BAE4-6FF7-40C3-8924-485C1BB9D492}">
      <dgm:prSet phldrT="[Text]"/>
      <dgm:spPr/>
      <dgm:t>
        <a:bodyPr/>
        <a:lstStyle/>
        <a:p>
          <a:r>
            <a:rPr lang="en-US" dirty="0" smtClean="0"/>
            <a:t>Except. address = original</a:t>
          </a:r>
          <a:endParaRPr lang="en-US" dirty="0"/>
        </a:p>
      </dgm:t>
    </dgm:pt>
    <dgm:pt modelId="{703156F1-E4F8-44DC-AA28-ADD17733831D}" type="parTrans" cxnId="{B3C27819-AA61-4118-B8FC-6450D6694638}">
      <dgm:prSet/>
      <dgm:spPr/>
    </dgm:pt>
    <dgm:pt modelId="{234F5FE3-A5A9-43EC-98C7-4DB095A4FD49}" type="sibTrans" cxnId="{B3C27819-AA61-4118-B8FC-6450D6694638}">
      <dgm:prSet/>
      <dgm:spPr/>
    </dgm:pt>
    <dgm:pt modelId="{43C9CBD0-D428-4249-9EDD-F5A8B5CE98C0}">
      <dgm:prSet phldrT="[Text]"/>
      <dgm:spPr/>
      <dgm:t>
        <a:bodyPr/>
        <a:lstStyle/>
        <a:p>
          <a:r>
            <a:rPr lang="en-US" dirty="0" smtClean="0"/>
            <a:t>EIP = original + 1</a:t>
          </a:r>
          <a:endParaRPr lang="en-US" dirty="0"/>
        </a:p>
      </dgm:t>
    </dgm:pt>
    <dgm:pt modelId="{2E844027-9AFE-417A-86B7-368AA1259DF4}" type="parTrans" cxnId="{B7A1471C-7697-4873-A7C6-BBDEE6844C78}">
      <dgm:prSet/>
      <dgm:spPr/>
    </dgm:pt>
    <dgm:pt modelId="{FAE62A13-E21C-4A2C-AB71-BE98DA037665}" type="sibTrans" cxnId="{B7A1471C-7697-4873-A7C6-BBDEE6844C78}">
      <dgm:prSet/>
      <dgm:spPr/>
    </dgm:pt>
    <dgm:pt modelId="{36100027-AE6C-4ABD-8DA3-531CC864E31B}">
      <dgm:prSet phldrT="[Text]"/>
      <dgm:spPr/>
      <dgm:t>
        <a:bodyPr/>
        <a:lstStyle/>
        <a:p>
          <a:r>
            <a:rPr lang="en-US" dirty="0" err="1" smtClean="0"/>
            <a:t>event.exception.code</a:t>
          </a:r>
          <a:r>
            <a:rPr lang="en-US" dirty="0" smtClean="0"/>
            <a:t> = EXCEPTION_BREAKPOINT</a:t>
          </a:r>
          <a:endParaRPr lang="en-US" dirty="0"/>
        </a:p>
      </dgm:t>
    </dgm:pt>
    <dgm:pt modelId="{4EA4A591-7CC9-4C89-971C-8569C211CA03}" type="parTrans" cxnId="{17349E0C-0EE1-4B36-95B0-544835AD6308}">
      <dgm:prSet/>
      <dgm:spPr/>
    </dgm:pt>
    <dgm:pt modelId="{769E079F-0B52-44A3-8F8E-4521A7BEF2FD}" type="sibTrans" cxnId="{17349E0C-0EE1-4B36-95B0-544835AD6308}">
      <dgm:prSet/>
      <dgm:spPr/>
    </dgm:pt>
    <dgm:pt modelId="{F92F6688-BBB3-4761-B557-A9E989D87B6B}">
      <dgm:prSet phldrT="[Text]"/>
      <dgm:spPr/>
      <dgm:t>
        <a:bodyPr/>
        <a:lstStyle/>
        <a:p>
          <a:r>
            <a:rPr lang="en-US" dirty="0" err="1" smtClean="0"/>
            <a:t>FlushInstructionCache</a:t>
          </a:r>
          <a:endParaRPr lang="en-US" dirty="0"/>
        </a:p>
      </dgm:t>
    </dgm:pt>
    <dgm:pt modelId="{30C127E1-5F3F-4D02-868A-FE5581FB62B1}" type="parTrans" cxnId="{9F487E9C-43D2-4E9D-A895-CB6E016E10DC}">
      <dgm:prSet/>
      <dgm:spPr/>
    </dgm:pt>
    <dgm:pt modelId="{8B61C840-08B9-48A6-BF7C-87C07950B073}" type="sibTrans" cxnId="{9F487E9C-43D2-4E9D-A895-CB6E016E10DC}">
      <dgm:prSet/>
      <dgm:spPr/>
    </dgm:pt>
    <dgm:pt modelId="{C1A403E9-92F2-4DCA-9264-CAD1844EA979}" type="pres">
      <dgm:prSet presAssocID="{B4ED1C84-9904-42BB-979B-42C6D9C1A064}" presName="Name0" presStyleCnt="0">
        <dgm:presLayoutVars>
          <dgm:dir/>
          <dgm:animLvl val="lvl"/>
          <dgm:resizeHandles val="exact"/>
        </dgm:presLayoutVars>
      </dgm:prSet>
      <dgm:spPr/>
    </dgm:pt>
    <dgm:pt modelId="{7E7E6678-0112-4ED8-9188-B10476C05677}" type="pres">
      <dgm:prSet presAssocID="{347131BB-FC91-48A5-946E-F4D4BED7F437}" presName="composite" presStyleCnt="0"/>
      <dgm:spPr/>
    </dgm:pt>
    <dgm:pt modelId="{032ACF1A-B1B8-4270-BDB0-A7EEC918FB0C}" type="pres">
      <dgm:prSet presAssocID="{347131BB-FC91-48A5-946E-F4D4BED7F437}" presName="parTx" presStyleLbl="node1" presStyleIdx="0" presStyleCnt="2">
        <dgm:presLayoutVars>
          <dgm:chMax val="0"/>
          <dgm:chPref val="0"/>
          <dgm:bulletEnabled val="1"/>
        </dgm:presLayoutVars>
      </dgm:prSet>
      <dgm:spPr/>
      <dgm:t>
        <a:bodyPr/>
        <a:lstStyle/>
        <a:p>
          <a:endParaRPr lang="en-US"/>
        </a:p>
      </dgm:t>
    </dgm:pt>
    <dgm:pt modelId="{34CB39B9-D3B8-4872-9D59-0E5786D1E2B5}" type="pres">
      <dgm:prSet presAssocID="{347131BB-FC91-48A5-946E-F4D4BED7F437}" presName="desTx" presStyleLbl="revTx" presStyleIdx="0" presStyleCnt="2">
        <dgm:presLayoutVars>
          <dgm:bulletEnabled val="1"/>
        </dgm:presLayoutVars>
      </dgm:prSet>
      <dgm:spPr/>
      <dgm:t>
        <a:bodyPr/>
        <a:lstStyle/>
        <a:p>
          <a:endParaRPr lang="en-US"/>
        </a:p>
      </dgm:t>
    </dgm:pt>
    <dgm:pt modelId="{C4B31839-6177-465E-A3E8-35364C66CBB8}" type="pres">
      <dgm:prSet presAssocID="{1F39EE25-F7A1-411D-A004-A515CE4656FA}" presName="space" presStyleCnt="0"/>
      <dgm:spPr/>
    </dgm:pt>
    <dgm:pt modelId="{75EAD172-A568-4B34-8359-C2CF7E2B2231}" type="pres">
      <dgm:prSet presAssocID="{670234A2-BF27-4D36-A4E1-9B0C5BB236B2}" presName="composite" presStyleCnt="0"/>
      <dgm:spPr/>
    </dgm:pt>
    <dgm:pt modelId="{B55F575E-270F-4B8B-B6DF-D0EF425DFA57}" type="pres">
      <dgm:prSet presAssocID="{670234A2-BF27-4D36-A4E1-9B0C5BB236B2}" presName="parTx" presStyleLbl="node1" presStyleIdx="1" presStyleCnt="2">
        <dgm:presLayoutVars>
          <dgm:chMax val="0"/>
          <dgm:chPref val="0"/>
          <dgm:bulletEnabled val="1"/>
        </dgm:presLayoutVars>
      </dgm:prSet>
      <dgm:spPr/>
      <dgm:t>
        <a:bodyPr/>
        <a:lstStyle/>
        <a:p>
          <a:endParaRPr lang="en-US"/>
        </a:p>
      </dgm:t>
    </dgm:pt>
    <dgm:pt modelId="{1EDE83DA-CEB3-4A09-A38F-66D9C98C4AC9}" type="pres">
      <dgm:prSet presAssocID="{670234A2-BF27-4D36-A4E1-9B0C5BB236B2}" presName="desTx" presStyleLbl="revTx" presStyleIdx="1" presStyleCnt="2">
        <dgm:presLayoutVars>
          <dgm:bulletEnabled val="1"/>
        </dgm:presLayoutVars>
      </dgm:prSet>
      <dgm:spPr/>
      <dgm:t>
        <a:bodyPr/>
        <a:lstStyle/>
        <a:p>
          <a:endParaRPr lang="en-US"/>
        </a:p>
      </dgm:t>
    </dgm:pt>
  </dgm:ptLst>
  <dgm:cxnLst>
    <dgm:cxn modelId="{E9B316A0-D9C7-4595-98EA-0C9D4F77C7E1}" srcId="{B4ED1C84-9904-42BB-979B-42C6D9C1A064}" destId="{347131BB-FC91-48A5-946E-F4D4BED7F437}" srcOrd="0" destOrd="0" parTransId="{BA5B30E7-5E2C-43B2-AA6C-08C31141181E}" sibTransId="{1F39EE25-F7A1-411D-A004-A515CE4656FA}"/>
    <dgm:cxn modelId="{E1FC355A-571A-4918-9C92-AB06F890E5DB}" type="presOf" srcId="{F4F17ADB-49AC-4C00-9DC1-DF040AFCB1D3}" destId="{34CB39B9-D3B8-4872-9D59-0E5786D1E2B5}" srcOrd="0" destOrd="4" presId="urn:microsoft.com/office/officeart/2005/8/layout/chevron1"/>
    <dgm:cxn modelId="{5B30375A-726D-442A-B17C-A009873E9B4B}" type="presOf" srcId="{347131BB-FC91-48A5-946E-F4D4BED7F437}" destId="{032ACF1A-B1B8-4270-BDB0-A7EEC918FB0C}" srcOrd="0" destOrd="0" presId="urn:microsoft.com/office/officeart/2005/8/layout/chevron1"/>
    <dgm:cxn modelId="{B4BE828C-A380-4CEC-B0BA-FC9305BC273E}" type="presOf" srcId="{36100027-AE6C-4ABD-8DA3-531CC864E31B}" destId="{1EDE83DA-CEB3-4A09-A38F-66D9C98C4AC9}" srcOrd="0" destOrd="2" presId="urn:microsoft.com/office/officeart/2005/8/layout/chevron1"/>
    <dgm:cxn modelId="{21276D33-766C-4C18-9D61-BC7F9BCE05DA}" type="presOf" srcId="{4CEA6D8C-7F02-4CF3-B742-604859BBEFD1}" destId="{34CB39B9-D3B8-4872-9D59-0E5786D1E2B5}" srcOrd="0" destOrd="2" presId="urn:microsoft.com/office/officeart/2005/8/layout/chevron1"/>
    <dgm:cxn modelId="{428863D1-6081-443B-8FD0-D52E49330689}" srcId="{670234A2-BF27-4D36-A4E1-9B0C5BB236B2}" destId="{E48A07A4-1352-41A4-944F-A7CC0FE5D120}" srcOrd="1" destOrd="0" parTransId="{50661A4F-95B2-4089-82D4-A8BCF38DB61B}" sibTransId="{EE4694D2-2DE8-4F85-B39B-33FFEA8830C8}"/>
    <dgm:cxn modelId="{03C79A84-22C9-4878-A8FD-E1D81D578AD7}" srcId="{670234A2-BF27-4D36-A4E1-9B0C5BB236B2}" destId="{2CD7EEE5-6D84-4199-80E3-5875CCA2C447}" srcOrd="0" destOrd="0" parTransId="{056A0955-5826-449F-A166-191CC6EAA910}" sibTransId="{54A25FF7-4E6C-458F-82A5-C6555995A469}"/>
    <dgm:cxn modelId="{01E9F585-CF6D-491D-845C-C6B2FDA6ED68}" type="presOf" srcId="{2CD7EEE5-6D84-4199-80E3-5875CCA2C447}" destId="{1EDE83DA-CEB3-4A09-A38F-66D9C98C4AC9}" srcOrd="0" destOrd="0" presId="urn:microsoft.com/office/officeart/2005/8/layout/chevron1"/>
    <dgm:cxn modelId="{9648C38A-2C24-4A68-93E0-9D0E9FA6A53F}" srcId="{553C64B2-C5C1-4879-8D7B-6CE02193E33F}" destId="{4CEA6D8C-7F02-4CF3-B742-604859BBEFD1}" srcOrd="0" destOrd="0" parTransId="{C934F7FD-E567-4485-BBA6-4B7E908F7F4E}" sibTransId="{D8E38AAA-DCFA-482A-80D5-089589C9D37C}"/>
    <dgm:cxn modelId="{CFA346E9-B277-4DE6-81A0-CD3ABE313326}" srcId="{347131BB-FC91-48A5-946E-F4D4BED7F437}" destId="{F4F17ADB-49AC-4C00-9DC1-DF040AFCB1D3}" srcOrd="3" destOrd="0" parTransId="{A288A7D2-9D15-4067-987D-ACEE48F636D4}" sibTransId="{B7D5232B-C761-4535-8938-1140BE551458}"/>
    <dgm:cxn modelId="{B7A1471C-7697-4873-A7C6-BBDEE6844C78}" srcId="{670234A2-BF27-4D36-A4E1-9B0C5BB236B2}" destId="{43C9CBD0-D428-4249-9EDD-F5A8B5CE98C0}" srcOrd="4" destOrd="0" parTransId="{2E844027-9AFE-417A-86B7-368AA1259DF4}" sibTransId="{FAE62A13-E21C-4A2C-AB71-BE98DA037665}"/>
    <dgm:cxn modelId="{23879D0B-8345-4428-91F8-D2D857270AEB}" type="presOf" srcId="{553C64B2-C5C1-4879-8D7B-6CE02193E33F}" destId="{34CB39B9-D3B8-4872-9D59-0E5786D1E2B5}" srcOrd="0" destOrd="1" presId="urn:microsoft.com/office/officeart/2005/8/layout/chevron1"/>
    <dgm:cxn modelId="{B3C27819-AA61-4118-B8FC-6450D6694638}" srcId="{670234A2-BF27-4D36-A4E1-9B0C5BB236B2}" destId="{3FB9BAE4-6FF7-40C3-8924-485C1BB9D492}" srcOrd="3" destOrd="0" parTransId="{703156F1-E4F8-44DC-AA28-ADD17733831D}" sibTransId="{234F5FE3-A5A9-43EC-98C7-4DB095A4FD49}"/>
    <dgm:cxn modelId="{17349E0C-0EE1-4B36-95B0-544835AD6308}" srcId="{670234A2-BF27-4D36-A4E1-9B0C5BB236B2}" destId="{36100027-AE6C-4ABD-8DA3-531CC864E31B}" srcOrd="2" destOrd="0" parTransId="{4EA4A591-7CC9-4C89-971C-8569C211CA03}" sibTransId="{769E079F-0B52-44A3-8F8E-4521A7BEF2FD}"/>
    <dgm:cxn modelId="{2AAB0276-140B-4757-BF84-33BEFDDCC60B}" type="presOf" srcId="{BDF6B35F-4576-4355-A08E-9E3139258BFF}" destId="{34CB39B9-D3B8-4872-9D59-0E5786D1E2B5}" srcOrd="0" destOrd="0" presId="urn:microsoft.com/office/officeart/2005/8/layout/chevron1"/>
    <dgm:cxn modelId="{9F487E9C-43D2-4E9D-A895-CB6E016E10DC}" srcId="{347131BB-FC91-48A5-946E-F4D4BED7F437}" destId="{F92F6688-BBB3-4761-B557-A9E989D87B6B}" srcOrd="2" destOrd="0" parTransId="{30C127E1-5F3F-4D02-868A-FE5581FB62B1}" sibTransId="{8B61C840-08B9-48A6-BF7C-87C07950B073}"/>
    <dgm:cxn modelId="{79842D2B-480D-445A-9FFD-08F1252497CA}" type="presOf" srcId="{E48A07A4-1352-41A4-944F-A7CC0FE5D120}" destId="{1EDE83DA-CEB3-4A09-A38F-66D9C98C4AC9}" srcOrd="0" destOrd="1" presId="urn:microsoft.com/office/officeart/2005/8/layout/chevron1"/>
    <dgm:cxn modelId="{701DA708-820F-49E5-AE1F-DDCB9FAD0AAE}" srcId="{347131BB-FC91-48A5-946E-F4D4BED7F437}" destId="{553C64B2-C5C1-4879-8D7B-6CE02193E33F}" srcOrd="1" destOrd="0" parTransId="{153F0FEB-6F80-4F3C-A092-629142C23FA2}" sibTransId="{913E2399-48F7-4EAE-B665-343E27AB2BAA}"/>
    <dgm:cxn modelId="{DE000285-0310-47D5-9ED1-CCA5DDFB8945}" srcId="{347131BB-FC91-48A5-946E-F4D4BED7F437}" destId="{BDF6B35F-4576-4355-A08E-9E3139258BFF}" srcOrd="0" destOrd="0" parTransId="{87569E33-1B76-4852-8EEC-72D3DE8CF564}" sibTransId="{CE3D9BA5-0DB9-4488-9903-9E63264877F0}"/>
    <dgm:cxn modelId="{69B57611-59FB-4BAA-94C8-36D3E573B208}" type="presOf" srcId="{3FB9BAE4-6FF7-40C3-8924-485C1BB9D492}" destId="{1EDE83DA-CEB3-4A09-A38F-66D9C98C4AC9}" srcOrd="0" destOrd="3" presId="urn:microsoft.com/office/officeart/2005/8/layout/chevron1"/>
    <dgm:cxn modelId="{8C8EE22D-BABA-4436-99EA-61250D099679}" srcId="{B4ED1C84-9904-42BB-979B-42C6D9C1A064}" destId="{670234A2-BF27-4D36-A4E1-9B0C5BB236B2}" srcOrd="1" destOrd="0" parTransId="{6187075C-124B-4299-9185-0D5AB3C7A282}" sibTransId="{59B113ED-BBF5-4895-8B33-446DF41D0698}"/>
    <dgm:cxn modelId="{4F9141D1-9E26-43C6-A99F-DD1097435DE6}" type="presOf" srcId="{670234A2-BF27-4D36-A4E1-9B0C5BB236B2}" destId="{B55F575E-270F-4B8B-B6DF-D0EF425DFA57}" srcOrd="0" destOrd="0" presId="urn:microsoft.com/office/officeart/2005/8/layout/chevron1"/>
    <dgm:cxn modelId="{926B2602-6378-4BE4-A698-9B0DC32FE514}" type="presOf" srcId="{B4ED1C84-9904-42BB-979B-42C6D9C1A064}" destId="{C1A403E9-92F2-4DCA-9264-CAD1844EA979}" srcOrd="0" destOrd="0" presId="urn:microsoft.com/office/officeart/2005/8/layout/chevron1"/>
    <dgm:cxn modelId="{A4069DDF-8D50-42C4-B5A6-8602892F634C}" type="presOf" srcId="{43C9CBD0-D428-4249-9EDD-F5A8B5CE98C0}" destId="{1EDE83DA-CEB3-4A09-A38F-66D9C98C4AC9}" srcOrd="0" destOrd="4" presId="urn:microsoft.com/office/officeart/2005/8/layout/chevron1"/>
    <dgm:cxn modelId="{299658F4-97AD-4493-8726-05E39A6FEBD2}" type="presOf" srcId="{F92F6688-BBB3-4761-B557-A9E989D87B6B}" destId="{34CB39B9-D3B8-4872-9D59-0E5786D1E2B5}" srcOrd="0" destOrd="3" presId="urn:microsoft.com/office/officeart/2005/8/layout/chevron1"/>
    <dgm:cxn modelId="{6828B84F-B781-4F8E-88C8-F4826A148601}" type="presParOf" srcId="{C1A403E9-92F2-4DCA-9264-CAD1844EA979}" destId="{7E7E6678-0112-4ED8-9188-B10476C05677}" srcOrd="0" destOrd="0" presId="urn:microsoft.com/office/officeart/2005/8/layout/chevron1"/>
    <dgm:cxn modelId="{B5E101F2-A6F2-42BC-ACAE-E8D8847B6E35}" type="presParOf" srcId="{7E7E6678-0112-4ED8-9188-B10476C05677}" destId="{032ACF1A-B1B8-4270-BDB0-A7EEC918FB0C}" srcOrd="0" destOrd="0" presId="urn:microsoft.com/office/officeart/2005/8/layout/chevron1"/>
    <dgm:cxn modelId="{4CA4BB05-61CB-44E9-8331-ED8C9568680A}" type="presParOf" srcId="{7E7E6678-0112-4ED8-9188-B10476C05677}" destId="{34CB39B9-D3B8-4872-9D59-0E5786D1E2B5}" srcOrd="1" destOrd="0" presId="urn:microsoft.com/office/officeart/2005/8/layout/chevron1"/>
    <dgm:cxn modelId="{55E690C1-E2E2-4413-8D20-B9C59D0EB2F9}" type="presParOf" srcId="{C1A403E9-92F2-4DCA-9264-CAD1844EA979}" destId="{C4B31839-6177-465E-A3E8-35364C66CBB8}" srcOrd="1" destOrd="0" presId="urn:microsoft.com/office/officeart/2005/8/layout/chevron1"/>
    <dgm:cxn modelId="{1D8D0A9D-C188-4BCA-8A22-DA842532B7B9}" type="presParOf" srcId="{C1A403E9-92F2-4DCA-9264-CAD1844EA979}" destId="{75EAD172-A568-4B34-8359-C2CF7E2B2231}" srcOrd="2" destOrd="0" presId="urn:microsoft.com/office/officeart/2005/8/layout/chevron1"/>
    <dgm:cxn modelId="{BD7E6B48-896A-4DF5-B749-07CF2C86D166}" type="presParOf" srcId="{75EAD172-A568-4B34-8359-C2CF7E2B2231}" destId="{B55F575E-270F-4B8B-B6DF-D0EF425DFA57}" srcOrd="0" destOrd="0" presId="urn:microsoft.com/office/officeart/2005/8/layout/chevron1"/>
    <dgm:cxn modelId="{2AB91521-F7CA-46E9-8F0D-18633E6FA4B7}" type="presParOf" srcId="{75EAD172-A568-4B34-8359-C2CF7E2B2231}" destId="{1EDE83DA-CEB3-4A09-A38F-66D9C98C4AC9}"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1990DF-A556-40F1-AFE4-E857F7704DCD}"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BFF93043-AF18-4121-A128-E4B2ADE9EB0B}">
      <dgm:prSet phldrT="[Text]"/>
      <dgm:spPr/>
      <dgm:t>
        <a:bodyPr/>
        <a:lstStyle/>
        <a:p>
          <a:r>
            <a:rPr lang="en-US" dirty="0" smtClean="0"/>
            <a:t>Debug Engine</a:t>
          </a:r>
          <a:endParaRPr lang="en-US" dirty="0"/>
        </a:p>
      </dgm:t>
    </dgm:pt>
    <dgm:pt modelId="{A70D026B-8995-48FD-B73B-75391EB953AF}" type="parTrans" cxnId="{5B47F709-B84F-4121-9C1D-03D8C0E0FFB6}">
      <dgm:prSet/>
      <dgm:spPr/>
      <dgm:t>
        <a:bodyPr/>
        <a:lstStyle/>
        <a:p>
          <a:endParaRPr lang="en-US"/>
        </a:p>
      </dgm:t>
    </dgm:pt>
    <dgm:pt modelId="{58EB1B93-A121-415F-B1BD-0FC5FA1B379B}" type="sibTrans" cxnId="{5B47F709-B84F-4121-9C1D-03D8C0E0FFB6}">
      <dgm:prSet/>
      <dgm:spPr/>
      <dgm:t>
        <a:bodyPr/>
        <a:lstStyle/>
        <a:p>
          <a:endParaRPr lang="en-US"/>
        </a:p>
      </dgm:t>
    </dgm:pt>
    <dgm:pt modelId="{BEEBA676-1464-40CD-B9B3-2C9F6E49859A}">
      <dgm:prSet phldrT="[Text]"/>
      <dgm:spPr/>
      <dgm:t>
        <a:bodyPr/>
        <a:lstStyle/>
        <a:p>
          <a:r>
            <a:rPr lang="en-US" dirty="0" smtClean="0"/>
            <a:t>Exec</a:t>
          </a:r>
          <a:endParaRPr lang="en-US" dirty="0"/>
        </a:p>
      </dgm:t>
    </dgm:pt>
    <dgm:pt modelId="{8D83081E-ECE3-4DCF-AEB5-335898644E2C}" type="parTrans" cxnId="{6D66301E-D0FD-4F74-945F-76C4CE62AC93}">
      <dgm:prSet/>
      <dgm:spPr/>
      <dgm:t>
        <a:bodyPr/>
        <a:lstStyle/>
        <a:p>
          <a:endParaRPr lang="en-US"/>
        </a:p>
      </dgm:t>
    </dgm:pt>
    <dgm:pt modelId="{600E55B4-9631-4B0E-8A04-E57A834242F8}" type="sibTrans" cxnId="{6D66301E-D0FD-4F74-945F-76C4CE62AC93}">
      <dgm:prSet/>
      <dgm:spPr/>
      <dgm:t>
        <a:bodyPr/>
        <a:lstStyle/>
        <a:p>
          <a:endParaRPr lang="en-US"/>
        </a:p>
      </dgm:t>
    </dgm:pt>
    <dgm:pt modelId="{B787D16B-A568-4E6A-BBF9-1565CF4DFACA}">
      <dgm:prSet phldrT="[Text]"/>
      <dgm:spPr/>
      <dgm:t>
        <a:bodyPr/>
        <a:lstStyle/>
        <a:p>
          <a:r>
            <a:rPr lang="en-US" dirty="0" err="1" smtClean="0"/>
            <a:t>Expr</a:t>
          </a:r>
          <a:endParaRPr lang="en-US" dirty="0"/>
        </a:p>
      </dgm:t>
    </dgm:pt>
    <dgm:pt modelId="{6FFC4902-09C0-4D45-931E-1162C0F58A9B}" type="parTrans" cxnId="{013C7D8D-AEA5-45A9-BD9E-8F1D9396F6B4}">
      <dgm:prSet/>
      <dgm:spPr/>
      <dgm:t>
        <a:bodyPr/>
        <a:lstStyle/>
        <a:p>
          <a:endParaRPr lang="en-US"/>
        </a:p>
      </dgm:t>
    </dgm:pt>
    <dgm:pt modelId="{0BCD33FA-09B9-452C-9476-E1BCE29CC9E1}" type="sibTrans" cxnId="{013C7D8D-AEA5-45A9-BD9E-8F1D9396F6B4}">
      <dgm:prSet/>
      <dgm:spPr/>
      <dgm:t>
        <a:bodyPr/>
        <a:lstStyle/>
        <a:p>
          <a:endParaRPr lang="en-US"/>
        </a:p>
      </dgm:t>
    </dgm:pt>
    <dgm:pt modelId="{81874CAC-830F-4B6B-9A81-0A744D8F5FD0}">
      <dgm:prSet phldrT="[Text]"/>
      <dgm:spPr/>
      <dgm:t>
        <a:bodyPr/>
        <a:lstStyle/>
        <a:p>
          <a:r>
            <a:rPr lang="en-US" dirty="0" err="1" smtClean="0"/>
            <a:t>Syms</a:t>
          </a:r>
          <a:endParaRPr lang="en-US" dirty="0"/>
        </a:p>
      </dgm:t>
    </dgm:pt>
    <dgm:pt modelId="{A4EA6E5F-8859-466C-9C1B-CA6EBEDA7D79}" type="parTrans" cxnId="{56EF4338-4B32-4B86-8CB6-C4D662B848C1}">
      <dgm:prSet/>
      <dgm:spPr/>
      <dgm:t>
        <a:bodyPr/>
        <a:lstStyle/>
        <a:p>
          <a:endParaRPr lang="en-US"/>
        </a:p>
      </dgm:t>
    </dgm:pt>
    <dgm:pt modelId="{5A263AD3-1856-49F6-9857-AC288E3D4373}" type="sibTrans" cxnId="{56EF4338-4B32-4B86-8CB6-C4D662B848C1}">
      <dgm:prSet/>
      <dgm:spPr/>
      <dgm:t>
        <a:bodyPr/>
        <a:lstStyle/>
        <a:p>
          <a:endParaRPr lang="en-US"/>
        </a:p>
      </dgm:t>
    </dgm:pt>
    <dgm:pt modelId="{2DA88670-8BBB-449A-A38C-7A579EDF551E}" type="pres">
      <dgm:prSet presAssocID="{831990DF-A556-40F1-AFE4-E857F7704DCD}" presName="Name0" presStyleCnt="0">
        <dgm:presLayoutVars>
          <dgm:chPref val="1"/>
          <dgm:dir/>
          <dgm:animOne val="branch"/>
          <dgm:animLvl val="lvl"/>
          <dgm:resizeHandles/>
        </dgm:presLayoutVars>
      </dgm:prSet>
      <dgm:spPr/>
      <dgm:t>
        <a:bodyPr/>
        <a:lstStyle/>
        <a:p>
          <a:endParaRPr lang="en-US"/>
        </a:p>
      </dgm:t>
    </dgm:pt>
    <dgm:pt modelId="{DF2B44C1-C7C6-4439-B8ED-BE583B499F37}" type="pres">
      <dgm:prSet presAssocID="{BFF93043-AF18-4121-A128-E4B2ADE9EB0B}" presName="vertOne" presStyleCnt="0"/>
      <dgm:spPr/>
    </dgm:pt>
    <dgm:pt modelId="{433811FE-1CED-4593-BF94-344BEA879F2B}" type="pres">
      <dgm:prSet presAssocID="{BFF93043-AF18-4121-A128-E4B2ADE9EB0B}" presName="txOne" presStyleLbl="node0" presStyleIdx="0" presStyleCnt="1">
        <dgm:presLayoutVars>
          <dgm:chPref val="3"/>
        </dgm:presLayoutVars>
      </dgm:prSet>
      <dgm:spPr/>
      <dgm:t>
        <a:bodyPr/>
        <a:lstStyle/>
        <a:p>
          <a:endParaRPr lang="en-US"/>
        </a:p>
      </dgm:t>
    </dgm:pt>
    <dgm:pt modelId="{DE5F16EC-2A34-45DA-B2B2-A610BE8A22A8}" type="pres">
      <dgm:prSet presAssocID="{BFF93043-AF18-4121-A128-E4B2ADE9EB0B}" presName="parTransOne" presStyleCnt="0"/>
      <dgm:spPr/>
    </dgm:pt>
    <dgm:pt modelId="{A0166075-023C-4E77-84D0-6F1C5587177E}" type="pres">
      <dgm:prSet presAssocID="{BFF93043-AF18-4121-A128-E4B2ADE9EB0B}" presName="horzOne" presStyleCnt="0"/>
      <dgm:spPr/>
    </dgm:pt>
    <dgm:pt modelId="{8F6D95C1-F764-4CBF-A0DF-EFE2F08EFF3E}" type="pres">
      <dgm:prSet presAssocID="{BEEBA676-1464-40CD-B9B3-2C9F6E49859A}" presName="vertTwo" presStyleCnt="0"/>
      <dgm:spPr/>
    </dgm:pt>
    <dgm:pt modelId="{AADFEF52-FF13-4E52-8150-572ABD37E00A}" type="pres">
      <dgm:prSet presAssocID="{BEEBA676-1464-40CD-B9B3-2C9F6E49859A}" presName="txTwo" presStyleLbl="node2" presStyleIdx="0" presStyleCnt="3">
        <dgm:presLayoutVars>
          <dgm:chPref val="3"/>
        </dgm:presLayoutVars>
      </dgm:prSet>
      <dgm:spPr/>
      <dgm:t>
        <a:bodyPr/>
        <a:lstStyle/>
        <a:p>
          <a:endParaRPr lang="en-US"/>
        </a:p>
      </dgm:t>
    </dgm:pt>
    <dgm:pt modelId="{2D39CC9C-ADC0-4094-BD61-3E6CB49656B2}" type="pres">
      <dgm:prSet presAssocID="{BEEBA676-1464-40CD-B9B3-2C9F6E49859A}" presName="horzTwo" presStyleCnt="0"/>
      <dgm:spPr/>
    </dgm:pt>
    <dgm:pt modelId="{4DA2BC4F-F3E3-4D67-9CE2-E5FBEADDE55D}" type="pres">
      <dgm:prSet presAssocID="{600E55B4-9631-4B0E-8A04-E57A834242F8}" presName="sibSpaceTwo" presStyleCnt="0"/>
      <dgm:spPr/>
    </dgm:pt>
    <dgm:pt modelId="{02A37B32-2BFC-4E82-9539-48DA9D45EA1B}" type="pres">
      <dgm:prSet presAssocID="{B787D16B-A568-4E6A-BBF9-1565CF4DFACA}" presName="vertTwo" presStyleCnt="0"/>
      <dgm:spPr/>
    </dgm:pt>
    <dgm:pt modelId="{57FD2EC1-5E16-4307-8FC8-AF509CA685FD}" type="pres">
      <dgm:prSet presAssocID="{B787D16B-A568-4E6A-BBF9-1565CF4DFACA}" presName="txTwo" presStyleLbl="node2" presStyleIdx="1" presStyleCnt="3">
        <dgm:presLayoutVars>
          <dgm:chPref val="3"/>
        </dgm:presLayoutVars>
      </dgm:prSet>
      <dgm:spPr/>
      <dgm:t>
        <a:bodyPr/>
        <a:lstStyle/>
        <a:p>
          <a:endParaRPr lang="en-US"/>
        </a:p>
      </dgm:t>
    </dgm:pt>
    <dgm:pt modelId="{93817DA0-E8FD-44CA-8C6D-B645A7D4E330}" type="pres">
      <dgm:prSet presAssocID="{B787D16B-A568-4E6A-BBF9-1565CF4DFACA}" presName="horzTwo" presStyleCnt="0"/>
      <dgm:spPr/>
    </dgm:pt>
    <dgm:pt modelId="{7D3AF658-6552-4010-B533-839EE4ECD29D}" type="pres">
      <dgm:prSet presAssocID="{0BCD33FA-09B9-452C-9476-E1BCE29CC9E1}" presName="sibSpaceTwo" presStyleCnt="0"/>
      <dgm:spPr/>
    </dgm:pt>
    <dgm:pt modelId="{7AB81698-4BD2-4E4E-BB32-EEEE4CDE913F}" type="pres">
      <dgm:prSet presAssocID="{81874CAC-830F-4B6B-9A81-0A744D8F5FD0}" presName="vertTwo" presStyleCnt="0"/>
      <dgm:spPr/>
    </dgm:pt>
    <dgm:pt modelId="{4163BBCB-39DF-4798-9C7C-38AF3CA55B52}" type="pres">
      <dgm:prSet presAssocID="{81874CAC-830F-4B6B-9A81-0A744D8F5FD0}" presName="txTwo" presStyleLbl="node2" presStyleIdx="2" presStyleCnt="3">
        <dgm:presLayoutVars>
          <dgm:chPref val="3"/>
        </dgm:presLayoutVars>
      </dgm:prSet>
      <dgm:spPr/>
      <dgm:t>
        <a:bodyPr/>
        <a:lstStyle/>
        <a:p>
          <a:endParaRPr lang="en-US"/>
        </a:p>
      </dgm:t>
    </dgm:pt>
    <dgm:pt modelId="{84A5CB45-8572-4589-A58B-939E3E3FD6BF}" type="pres">
      <dgm:prSet presAssocID="{81874CAC-830F-4B6B-9A81-0A744D8F5FD0}" presName="horzTwo" presStyleCnt="0"/>
      <dgm:spPr/>
    </dgm:pt>
  </dgm:ptLst>
  <dgm:cxnLst>
    <dgm:cxn modelId="{6D66301E-D0FD-4F74-945F-76C4CE62AC93}" srcId="{BFF93043-AF18-4121-A128-E4B2ADE9EB0B}" destId="{BEEBA676-1464-40CD-B9B3-2C9F6E49859A}" srcOrd="0" destOrd="0" parTransId="{8D83081E-ECE3-4DCF-AEB5-335898644E2C}" sibTransId="{600E55B4-9631-4B0E-8A04-E57A834242F8}"/>
    <dgm:cxn modelId="{56EF4338-4B32-4B86-8CB6-C4D662B848C1}" srcId="{BFF93043-AF18-4121-A128-E4B2ADE9EB0B}" destId="{81874CAC-830F-4B6B-9A81-0A744D8F5FD0}" srcOrd="2" destOrd="0" parTransId="{A4EA6E5F-8859-466C-9C1B-CA6EBEDA7D79}" sibTransId="{5A263AD3-1856-49F6-9857-AC288E3D4373}"/>
    <dgm:cxn modelId="{5B47F709-B84F-4121-9C1D-03D8C0E0FFB6}" srcId="{831990DF-A556-40F1-AFE4-E857F7704DCD}" destId="{BFF93043-AF18-4121-A128-E4B2ADE9EB0B}" srcOrd="0" destOrd="0" parTransId="{A70D026B-8995-48FD-B73B-75391EB953AF}" sibTransId="{58EB1B93-A121-415F-B1BD-0FC5FA1B379B}"/>
    <dgm:cxn modelId="{5D370F28-6E36-4DCD-8F7A-8BBFDE8C777F}" type="presOf" srcId="{B787D16B-A568-4E6A-BBF9-1565CF4DFACA}" destId="{57FD2EC1-5E16-4307-8FC8-AF509CA685FD}" srcOrd="0" destOrd="0" presId="urn:microsoft.com/office/officeart/2005/8/layout/hierarchy4"/>
    <dgm:cxn modelId="{928E04AB-8259-4945-B6FD-8A5CEE4B0C13}" type="presOf" srcId="{81874CAC-830F-4B6B-9A81-0A744D8F5FD0}" destId="{4163BBCB-39DF-4798-9C7C-38AF3CA55B52}" srcOrd="0" destOrd="0" presId="urn:microsoft.com/office/officeart/2005/8/layout/hierarchy4"/>
    <dgm:cxn modelId="{013C7D8D-AEA5-45A9-BD9E-8F1D9396F6B4}" srcId="{BFF93043-AF18-4121-A128-E4B2ADE9EB0B}" destId="{B787D16B-A568-4E6A-BBF9-1565CF4DFACA}" srcOrd="1" destOrd="0" parTransId="{6FFC4902-09C0-4D45-931E-1162C0F58A9B}" sibTransId="{0BCD33FA-09B9-452C-9476-E1BCE29CC9E1}"/>
    <dgm:cxn modelId="{104E902C-B742-4534-91A8-B5E80DDE097C}" type="presOf" srcId="{831990DF-A556-40F1-AFE4-E857F7704DCD}" destId="{2DA88670-8BBB-449A-A38C-7A579EDF551E}" srcOrd="0" destOrd="0" presId="urn:microsoft.com/office/officeart/2005/8/layout/hierarchy4"/>
    <dgm:cxn modelId="{6C065797-68A8-487D-BB68-4A1A19FC0D0C}" type="presOf" srcId="{BFF93043-AF18-4121-A128-E4B2ADE9EB0B}" destId="{433811FE-1CED-4593-BF94-344BEA879F2B}" srcOrd="0" destOrd="0" presId="urn:microsoft.com/office/officeart/2005/8/layout/hierarchy4"/>
    <dgm:cxn modelId="{51F2993A-7461-4DBD-9C95-F3801BE2EE3A}" type="presOf" srcId="{BEEBA676-1464-40CD-B9B3-2C9F6E49859A}" destId="{AADFEF52-FF13-4E52-8150-572ABD37E00A}" srcOrd="0" destOrd="0" presId="urn:microsoft.com/office/officeart/2005/8/layout/hierarchy4"/>
    <dgm:cxn modelId="{D5280937-330D-4411-AA4B-2798AFDF83C6}" type="presParOf" srcId="{2DA88670-8BBB-449A-A38C-7A579EDF551E}" destId="{DF2B44C1-C7C6-4439-B8ED-BE583B499F37}" srcOrd="0" destOrd="0" presId="urn:microsoft.com/office/officeart/2005/8/layout/hierarchy4"/>
    <dgm:cxn modelId="{5A85C2ED-33B1-4386-B562-CE5A0463A97C}" type="presParOf" srcId="{DF2B44C1-C7C6-4439-B8ED-BE583B499F37}" destId="{433811FE-1CED-4593-BF94-344BEA879F2B}" srcOrd="0" destOrd="0" presId="urn:microsoft.com/office/officeart/2005/8/layout/hierarchy4"/>
    <dgm:cxn modelId="{CBAC07D5-3F29-4039-800D-643703AAD6F6}" type="presParOf" srcId="{DF2B44C1-C7C6-4439-B8ED-BE583B499F37}" destId="{DE5F16EC-2A34-45DA-B2B2-A610BE8A22A8}" srcOrd="1" destOrd="0" presId="urn:microsoft.com/office/officeart/2005/8/layout/hierarchy4"/>
    <dgm:cxn modelId="{D10E25CD-4D6C-4A48-88B9-BD34F950F1C0}" type="presParOf" srcId="{DF2B44C1-C7C6-4439-B8ED-BE583B499F37}" destId="{A0166075-023C-4E77-84D0-6F1C5587177E}" srcOrd="2" destOrd="0" presId="urn:microsoft.com/office/officeart/2005/8/layout/hierarchy4"/>
    <dgm:cxn modelId="{0A00D178-2700-4406-BDA3-0ABDBFC9E111}" type="presParOf" srcId="{A0166075-023C-4E77-84D0-6F1C5587177E}" destId="{8F6D95C1-F764-4CBF-A0DF-EFE2F08EFF3E}" srcOrd="0" destOrd="0" presId="urn:microsoft.com/office/officeart/2005/8/layout/hierarchy4"/>
    <dgm:cxn modelId="{C86C805E-77B6-4659-981C-7F88C0FA4B10}" type="presParOf" srcId="{8F6D95C1-F764-4CBF-A0DF-EFE2F08EFF3E}" destId="{AADFEF52-FF13-4E52-8150-572ABD37E00A}" srcOrd="0" destOrd="0" presId="urn:microsoft.com/office/officeart/2005/8/layout/hierarchy4"/>
    <dgm:cxn modelId="{E10786F8-F577-4A8E-B968-647C8EF682DB}" type="presParOf" srcId="{8F6D95C1-F764-4CBF-A0DF-EFE2F08EFF3E}" destId="{2D39CC9C-ADC0-4094-BD61-3E6CB49656B2}" srcOrd="1" destOrd="0" presId="urn:microsoft.com/office/officeart/2005/8/layout/hierarchy4"/>
    <dgm:cxn modelId="{D3864EFB-A496-4750-83AC-10DB99017A88}" type="presParOf" srcId="{A0166075-023C-4E77-84D0-6F1C5587177E}" destId="{4DA2BC4F-F3E3-4D67-9CE2-E5FBEADDE55D}" srcOrd="1" destOrd="0" presId="urn:microsoft.com/office/officeart/2005/8/layout/hierarchy4"/>
    <dgm:cxn modelId="{77BDAC91-407D-4CBE-B9CC-1F8AD17EEF51}" type="presParOf" srcId="{A0166075-023C-4E77-84D0-6F1C5587177E}" destId="{02A37B32-2BFC-4E82-9539-48DA9D45EA1B}" srcOrd="2" destOrd="0" presId="urn:microsoft.com/office/officeart/2005/8/layout/hierarchy4"/>
    <dgm:cxn modelId="{AC052BC9-DB2B-4DCB-B95E-85C2CD1892DC}" type="presParOf" srcId="{02A37B32-2BFC-4E82-9539-48DA9D45EA1B}" destId="{57FD2EC1-5E16-4307-8FC8-AF509CA685FD}" srcOrd="0" destOrd="0" presId="urn:microsoft.com/office/officeart/2005/8/layout/hierarchy4"/>
    <dgm:cxn modelId="{2B50A29D-7CB7-4271-82AA-F3A2FAB510A8}" type="presParOf" srcId="{02A37B32-2BFC-4E82-9539-48DA9D45EA1B}" destId="{93817DA0-E8FD-44CA-8C6D-B645A7D4E330}" srcOrd="1" destOrd="0" presId="urn:microsoft.com/office/officeart/2005/8/layout/hierarchy4"/>
    <dgm:cxn modelId="{046EC799-B8C6-474B-AA46-4738FD8EDEC6}" type="presParOf" srcId="{A0166075-023C-4E77-84D0-6F1C5587177E}" destId="{7D3AF658-6552-4010-B533-839EE4ECD29D}" srcOrd="3" destOrd="0" presId="urn:microsoft.com/office/officeart/2005/8/layout/hierarchy4"/>
    <dgm:cxn modelId="{4C328C5C-8832-4561-BEBD-8A80D640FA06}" type="presParOf" srcId="{A0166075-023C-4E77-84D0-6F1C5587177E}" destId="{7AB81698-4BD2-4E4E-BB32-EEEE4CDE913F}" srcOrd="4" destOrd="0" presId="urn:microsoft.com/office/officeart/2005/8/layout/hierarchy4"/>
    <dgm:cxn modelId="{928B0D0D-A6AE-43D3-8499-B428011743D5}" type="presParOf" srcId="{7AB81698-4BD2-4E4E-BB32-EEEE4CDE913F}" destId="{4163BBCB-39DF-4798-9C7C-38AF3CA55B52}" srcOrd="0" destOrd="0" presId="urn:microsoft.com/office/officeart/2005/8/layout/hierarchy4"/>
    <dgm:cxn modelId="{6175BC09-BA14-4F82-B8FF-269D2013FF5A}" type="presParOf" srcId="{7AB81698-4BD2-4E4E-BB32-EEEE4CDE913F}" destId="{84A5CB45-8572-4589-A58B-939E3E3FD6BF}"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6A4272-C5AD-4201-A24C-CE082C47C2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1A47876-3A5F-4B80-A0C8-02A65870BFEC}">
      <dgm:prSet phldrT="[Text]"/>
      <dgm:spPr/>
      <dgm:t>
        <a:bodyPr/>
        <a:lstStyle/>
        <a:p>
          <a:r>
            <a:rPr lang="en-US" dirty="0" smtClean="0"/>
            <a:t>Exec</a:t>
          </a:r>
          <a:endParaRPr lang="en-US" dirty="0"/>
        </a:p>
      </dgm:t>
    </dgm:pt>
    <dgm:pt modelId="{9CC7EFCC-27D2-4512-A4C3-1680F36DD95F}" type="parTrans" cxnId="{FF2EA91B-0D04-48AF-B2F4-39326D11E226}">
      <dgm:prSet/>
      <dgm:spPr/>
      <dgm:t>
        <a:bodyPr/>
        <a:lstStyle/>
        <a:p>
          <a:endParaRPr lang="en-US"/>
        </a:p>
      </dgm:t>
    </dgm:pt>
    <dgm:pt modelId="{C888A5E0-E732-4506-BF67-0E972AA9551A}" type="sibTrans" cxnId="{FF2EA91B-0D04-48AF-B2F4-39326D11E226}">
      <dgm:prSet/>
      <dgm:spPr/>
      <dgm:t>
        <a:bodyPr/>
        <a:lstStyle/>
        <a:p>
          <a:endParaRPr lang="en-US"/>
        </a:p>
      </dgm:t>
    </dgm:pt>
    <dgm:pt modelId="{5CABC925-7A4B-4968-9B76-CB43C2CE406A}">
      <dgm:prSet phldrT="[Text]"/>
      <dgm:spPr/>
      <dgm:t>
        <a:bodyPr/>
        <a:lstStyle/>
        <a:p>
          <a:r>
            <a:rPr lang="en-US" dirty="0" smtClean="0"/>
            <a:t>Control </a:t>
          </a:r>
          <a:r>
            <a:rPr lang="en-US" dirty="0" err="1" smtClean="0"/>
            <a:t>debuggee</a:t>
          </a:r>
          <a:endParaRPr lang="en-US" dirty="0"/>
        </a:p>
      </dgm:t>
    </dgm:pt>
    <dgm:pt modelId="{9AA44920-BD49-4225-BA84-00178E68244D}" type="parTrans" cxnId="{A79522A7-B993-442E-8C39-CE93B51DC0BC}">
      <dgm:prSet/>
      <dgm:spPr/>
      <dgm:t>
        <a:bodyPr/>
        <a:lstStyle/>
        <a:p>
          <a:endParaRPr lang="en-US"/>
        </a:p>
      </dgm:t>
    </dgm:pt>
    <dgm:pt modelId="{F85E83DE-24F3-4813-857A-7FD93516E0B5}" type="sibTrans" cxnId="{A79522A7-B993-442E-8C39-CE93B51DC0BC}">
      <dgm:prSet/>
      <dgm:spPr/>
      <dgm:t>
        <a:bodyPr/>
        <a:lstStyle/>
        <a:p>
          <a:endParaRPr lang="en-US"/>
        </a:p>
      </dgm:t>
    </dgm:pt>
    <dgm:pt modelId="{18C965C4-3B93-4D19-826B-1E8C6D152B41}">
      <dgm:prSet phldrT="[Text]"/>
      <dgm:spPr/>
      <dgm:t>
        <a:bodyPr/>
        <a:lstStyle/>
        <a:p>
          <a:r>
            <a:rPr lang="en-US" dirty="0" err="1" smtClean="0"/>
            <a:t>Expr</a:t>
          </a:r>
          <a:endParaRPr lang="en-US" dirty="0"/>
        </a:p>
      </dgm:t>
    </dgm:pt>
    <dgm:pt modelId="{61D1C5DD-42F0-4DFD-B6BA-E956A58E325C}" type="parTrans" cxnId="{B24CB445-D27F-4930-9B74-847F8D3D5D78}">
      <dgm:prSet/>
      <dgm:spPr/>
      <dgm:t>
        <a:bodyPr/>
        <a:lstStyle/>
        <a:p>
          <a:endParaRPr lang="en-US"/>
        </a:p>
      </dgm:t>
    </dgm:pt>
    <dgm:pt modelId="{4E5EEB5A-2AC5-4849-8219-707FC12FEE80}" type="sibTrans" cxnId="{B24CB445-D27F-4930-9B74-847F8D3D5D78}">
      <dgm:prSet/>
      <dgm:spPr/>
      <dgm:t>
        <a:bodyPr/>
        <a:lstStyle/>
        <a:p>
          <a:endParaRPr lang="en-US"/>
        </a:p>
      </dgm:t>
    </dgm:pt>
    <dgm:pt modelId="{B9159E5D-BC60-4A90-B058-5CC9E39BF870}">
      <dgm:prSet phldrT="[Text]"/>
      <dgm:spPr/>
      <dgm:t>
        <a:bodyPr/>
        <a:lstStyle/>
        <a:p>
          <a:r>
            <a:rPr lang="en-US" dirty="0" smtClean="0"/>
            <a:t>Evaluate D Expressions</a:t>
          </a:r>
          <a:endParaRPr lang="en-US" dirty="0"/>
        </a:p>
      </dgm:t>
    </dgm:pt>
    <dgm:pt modelId="{0017364F-6FA7-4CBB-8864-71F503E84728}" type="parTrans" cxnId="{EE53A768-B9F3-4084-804B-6F4E06AE6B2D}">
      <dgm:prSet/>
      <dgm:spPr/>
      <dgm:t>
        <a:bodyPr/>
        <a:lstStyle/>
        <a:p>
          <a:endParaRPr lang="en-US"/>
        </a:p>
      </dgm:t>
    </dgm:pt>
    <dgm:pt modelId="{4A6E139F-85D4-457F-BCDB-379E3B05BFD6}" type="sibTrans" cxnId="{EE53A768-B9F3-4084-804B-6F4E06AE6B2D}">
      <dgm:prSet/>
      <dgm:spPr/>
      <dgm:t>
        <a:bodyPr/>
        <a:lstStyle/>
        <a:p>
          <a:endParaRPr lang="en-US"/>
        </a:p>
      </dgm:t>
    </dgm:pt>
    <dgm:pt modelId="{2A4EC68B-75E3-4F34-AA34-F2EAF867B655}">
      <dgm:prSet phldrT="[Text]"/>
      <dgm:spPr/>
      <dgm:t>
        <a:bodyPr/>
        <a:lstStyle/>
        <a:p>
          <a:r>
            <a:rPr lang="en-US" dirty="0" err="1" smtClean="0"/>
            <a:t>Syms</a:t>
          </a:r>
          <a:endParaRPr lang="en-US" dirty="0"/>
        </a:p>
      </dgm:t>
    </dgm:pt>
    <dgm:pt modelId="{5839D158-6F19-4298-82C5-343F96715078}" type="parTrans" cxnId="{C28128F0-007D-488D-B857-50A1ECBF23E1}">
      <dgm:prSet/>
      <dgm:spPr/>
      <dgm:t>
        <a:bodyPr/>
        <a:lstStyle/>
        <a:p>
          <a:endParaRPr lang="en-US"/>
        </a:p>
      </dgm:t>
    </dgm:pt>
    <dgm:pt modelId="{EF7BCA51-EA52-41D8-9ADB-EBC199A1D613}" type="sibTrans" cxnId="{C28128F0-007D-488D-B857-50A1ECBF23E1}">
      <dgm:prSet/>
      <dgm:spPr/>
      <dgm:t>
        <a:bodyPr/>
        <a:lstStyle/>
        <a:p>
          <a:endParaRPr lang="en-US"/>
        </a:p>
      </dgm:t>
    </dgm:pt>
    <dgm:pt modelId="{A05B0507-1366-4E0B-80E3-1687DEC0CFB5}">
      <dgm:prSet phldrT="[Text]"/>
      <dgm:spPr/>
      <dgm:t>
        <a:bodyPr/>
        <a:lstStyle/>
        <a:p>
          <a:r>
            <a:rPr lang="en-US" dirty="0" smtClean="0"/>
            <a:t>Read debug info</a:t>
          </a:r>
          <a:endParaRPr lang="en-US" dirty="0"/>
        </a:p>
      </dgm:t>
    </dgm:pt>
    <dgm:pt modelId="{140413C0-C1E5-43AE-B1E4-923C5D0C5CAB}" type="parTrans" cxnId="{FD229F03-5868-42B2-81F7-F55D0CA0650E}">
      <dgm:prSet/>
      <dgm:spPr/>
      <dgm:t>
        <a:bodyPr/>
        <a:lstStyle/>
        <a:p>
          <a:endParaRPr lang="en-US"/>
        </a:p>
      </dgm:t>
    </dgm:pt>
    <dgm:pt modelId="{7A526738-2B96-43AB-B297-C75716CAB834}" type="sibTrans" cxnId="{FD229F03-5868-42B2-81F7-F55D0CA0650E}">
      <dgm:prSet/>
      <dgm:spPr/>
      <dgm:t>
        <a:bodyPr/>
        <a:lstStyle/>
        <a:p>
          <a:endParaRPr lang="en-US"/>
        </a:p>
      </dgm:t>
    </dgm:pt>
    <dgm:pt modelId="{59E1E170-E48A-456F-B9E7-A51CDCBDFDB4}">
      <dgm:prSet phldrT="[Text]"/>
      <dgm:spPr/>
      <dgm:t>
        <a:bodyPr/>
        <a:lstStyle/>
        <a:p>
          <a:r>
            <a:rPr lang="en-US" dirty="0" smtClean="0"/>
            <a:t>DE</a:t>
          </a:r>
          <a:endParaRPr lang="en-US" dirty="0"/>
        </a:p>
      </dgm:t>
    </dgm:pt>
    <dgm:pt modelId="{AF76F3F9-436E-450E-91E0-EEBCFD61C83A}" type="parTrans" cxnId="{C269BCC5-0902-4694-8D8D-0F1CD2B83EAA}">
      <dgm:prSet/>
      <dgm:spPr/>
    </dgm:pt>
    <dgm:pt modelId="{892103E1-C21D-4892-814B-FC101393C20A}" type="sibTrans" cxnId="{C269BCC5-0902-4694-8D8D-0F1CD2B83EAA}">
      <dgm:prSet/>
      <dgm:spPr/>
    </dgm:pt>
    <dgm:pt modelId="{8C191A52-C42D-406C-A7F5-D95E666B1B06}">
      <dgm:prSet phldrT="[Text]"/>
      <dgm:spPr/>
      <dgm:t>
        <a:bodyPr/>
        <a:lstStyle/>
        <a:p>
          <a:r>
            <a:rPr lang="en-US" dirty="0" smtClean="0"/>
            <a:t>Combine other components</a:t>
          </a:r>
          <a:endParaRPr lang="en-US" dirty="0"/>
        </a:p>
      </dgm:t>
    </dgm:pt>
    <dgm:pt modelId="{F304392C-70C2-4C91-8F5D-62ABF16CB0B6}" type="parTrans" cxnId="{A6AD17E2-01EB-4648-961D-BB19A6539777}">
      <dgm:prSet/>
      <dgm:spPr/>
    </dgm:pt>
    <dgm:pt modelId="{659C89C1-A054-42A3-9659-96419956BAB2}" type="sibTrans" cxnId="{A6AD17E2-01EB-4648-961D-BB19A6539777}">
      <dgm:prSet/>
      <dgm:spPr/>
    </dgm:pt>
    <dgm:pt modelId="{ADB6A0C0-8B52-43FA-8268-99A7E9C29A54}">
      <dgm:prSet phldrT="[Text]"/>
      <dgm:spPr/>
      <dgm:t>
        <a:bodyPr/>
        <a:lstStyle/>
        <a:p>
          <a:r>
            <a:rPr lang="en-US" dirty="0" smtClean="0"/>
            <a:t>Read and change state</a:t>
          </a:r>
          <a:endParaRPr lang="en-US" dirty="0"/>
        </a:p>
      </dgm:t>
    </dgm:pt>
    <dgm:pt modelId="{881508AC-1E82-4D61-9160-7AECF82435E8}" type="parTrans" cxnId="{7B68F4A2-CBEC-4894-A99E-86F66E3CF160}">
      <dgm:prSet/>
      <dgm:spPr/>
    </dgm:pt>
    <dgm:pt modelId="{9D09D401-A215-4270-9979-7FDD651EA736}" type="sibTrans" cxnId="{7B68F4A2-CBEC-4894-A99E-86F66E3CF160}">
      <dgm:prSet/>
      <dgm:spPr/>
    </dgm:pt>
    <dgm:pt modelId="{A6566C9C-B09D-4011-A0A5-A7AEC7A29CB9}">
      <dgm:prSet phldrT="[Text]"/>
      <dgm:spPr/>
      <dgm:t>
        <a:bodyPr/>
        <a:lstStyle/>
        <a:p>
          <a:r>
            <a:rPr lang="en-US" dirty="0" smtClean="0"/>
            <a:t>Formatting</a:t>
          </a:r>
          <a:endParaRPr lang="en-US" dirty="0"/>
        </a:p>
      </dgm:t>
    </dgm:pt>
    <dgm:pt modelId="{52E5B02D-5F4F-4C6E-BBEF-355E2229C1BB}" type="parTrans" cxnId="{4AC3F0CD-62A7-4E76-B02B-1DA999723772}">
      <dgm:prSet/>
      <dgm:spPr/>
    </dgm:pt>
    <dgm:pt modelId="{E7F1577A-822B-40A1-AC3D-F7F9910DCEB8}" type="sibTrans" cxnId="{4AC3F0CD-62A7-4E76-B02B-1DA999723772}">
      <dgm:prSet/>
      <dgm:spPr/>
    </dgm:pt>
    <dgm:pt modelId="{59F94D24-28A3-4033-83F9-77F96B7400D7}">
      <dgm:prSet phldrT="[Text]"/>
      <dgm:spPr/>
      <dgm:t>
        <a:bodyPr/>
        <a:lstStyle/>
        <a:p>
          <a:r>
            <a:rPr lang="en-US" dirty="0" smtClean="0"/>
            <a:t>Expose AD7 interface</a:t>
          </a:r>
          <a:endParaRPr lang="en-US" dirty="0"/>
        </a:p>
      </dgm:t>
    </dgm:pt>
    <dgm:pt modelId="{911BC96B-F417-4BE7-8F15-42B8A4CB2869}" type="parTrans" cxnId="{2B471E92-D5C3-476A-847F-9136631F89BB}">
      <dgm:prSet/>
      <dgm:spPr/>
    </dgm:pt>
    <dgm:pt modelId="{0B112E5E-80D4-4BCD-8007-D58107D294AD}" type="sibTrans" cxnId="{2B471E92-D5C3-476A-847F-9136631F89BB}">
      <dgm:prSet/>
      <dgm:spPr/>
    </dgm:pt>
    <dgm:pt modelId="{993A4459-1BEE-4087-95EB-8F374BB1D30A}" type="pres">
      <dgm:prSet presAssocID="{D66A4272-C5AD-4201-A24C-CE082C47C2BC}" presName="Name0" presStyleCnt="0">
        <dgm:presLayoutVars>
          <dgm:dir/>
          <dgm:animLvl val="lvl"/>
          <dgm:resizeHandles val="exact"/>
        </dgm:presLayoutVars>
      </dgm:prSet>
      <dgm:spPr/>
      <dgm:t>
        <a:bodyPr/>
        <a:lstStyle/>
        <a:p>
          <a:endParaRPr lang="en-US"/>
        </a:p>
      </dgm:t>
    </dgm:pt>
    <dgm:pt modelId="{66906D10-5EA8-47D7-9051-58532BAA55F4}" type="pres">
      <dgm:prSet presAssocID="{51A47876-3A5F-4B80-A0C8-02A65870BFEC}" presName="composite" presStyleCnt="0"/>
      <dgm:spPr/>
    </dgm:pt>
    <dgm:pt modelId="{5D417364-AEF8-4E0D-959E-16F64D1283FC}" type="pres">
      <dgm:prSet presAssocID="{51A47876-3A5F-4B80-A0C8-02A65870BFEC}" presName="parTx" presStyleLbl="alignNode1" presStyleIdx="0" presStyleCnt="4">
        <dgm:presLayoutVars>
          <dgm:chMax val="0"/>
          <dgm:chPref val="0"/>
          <dgm:bulletEnabled val="1"/>
        </dgm:presLayoutVars>
      </dgm:prSet>
      <dgm:spPr/>
      <dgm:t>
        <a:bodyPr/>
        <a:lstStyle/>
        <a:p>
          <a:endParaRPr lang="en-US"/>
        </a:p>
      </dgm:t>
    </dgm:pt>
    <dgm:pt modelId="{6F99560B-BC42-43D6-8714-1C5F85F1A277}" type="pres">
      <dgm:prSet presAssocID="{51A47876-3A5F-4B80-A0C8-02A65870BFEC}" presName="desTx" presStyleLbl="alignAccFollowNode1" presStyleIdx="0" presStyleCnt="4">
        <dgm:presLayoutVars>
          <dgm:bulletEnabled val="1"/>
        </dgm:presLayoutVars>
      </dgm:prSet>
      <dgm:spPr/>
      <dgm:t>
        <a:bodyPr/>
        <a:lstStyle/>
        <a:p>
          <a:endParaRPr lang="en-US"/>
        </a:p>
      </dgm:t>
    </dgm:pt>
    <dgm:pt modelId="{8471D262-EE3B-47C6-8169-5A1078E0C8C0}" type="pres">
      <dgm:prSet presAssocID="{C888A5E0-E732-4506-BF67-0E972AA9551A}" presName="space" presStyleCnt="0"/>
      <dgm:spPr/>
    </dgm:pt>
    <dgm:pt modelId="{B6DC044D-EF5D-42CB-BA7C-204F2F4CBD0F}" type="pres">
      <dgm:prSet presAssocID="{18C965C4-3B93-4D19-826B-1E8C6D152B41}" presName="composite" presStyleCnt="0"/>
      <dgm:spPr/>
    </dgm:pt>
    <dgm:pt modelId="{EFDFC868-9D4E-4197-BBE7-E8BF83D2F768}" type="pres">
      <dgm:prSet presAssocID="{18C965C4-3B93-4D19-826B-1E8C6D152B41}" presName="parTx" presStyleLbl="alignNode1" presStyleIdx="1" presStyleCnt="4">
        <dgm:presLayoutVars>
          <dgm:chMax val="0"/>
          <dgm:chPref val="0"/>
          <dgm:bulletEnabled val="1"/>
        </dgm:presLayoutVars>
      </dgm:prSet>
      <dgm:spPr/>
      <dgm:t>
        <a:bodyPr/>
        <a:lstStyle/>
        <a:p>
          <a:endParaRPr lang="en-US"/>
        </a:p>
      </dgm:t>
    </dgm:pt>
    <dgm:pt modelId="{639FCB29-78C5-4D92-81C2-789DA01A27FF}" type="pres">
      <dgm:prSet presAssocID="{18C965C4-3B93-4D19-826B-1E8C6D152B41}" presName="desTx" presStyleLbl="alignAccFollowNode1" presStyleIdx="1" presStyleCnt="4">
        <dgm:presLayoutVars>
          <dgm:bulletEnabled val="1"/>
        </dgm:presLayoutVars>
      </dgm:prSet>
      <dgm:spPr/>
      <dgm:t>
        <a:bodyPr/>
        <a:lstStyle/>
        <a:p>
          <a:endParaRPr lang="en-US"/>
        </a:p>
      </dgm:t>
    </dgm:pt>
    <dgm:pt modelId="{6C014CEF-8FD3-4DC4-BBAA-C23C2D3D0124}" type="pres">
      <dgm:prSet presAssocID="{4E5EEB5A-2AC5-4849-8219-707FC12FEE80}" presName="space" presStyleCnt="0"/>
      <dgm:spPr/>
    </dgm:pt>
    <dgm:pt modelId="{C9A5A65B-3CA6-4E55-B4F8-6936B8B1FD9A}" type="pres">
      <dgm:prSet presAssocID="{2A4EC68B-75E3-4F34-AA34-F2EAF867B655}" presName="composite" presStyleCnt="0"/>
      <dgm:spPr/>
    </dgm:pt>
    <dgm:pt modelId="{21CC9DE2-FF4F-4DAE-B52D-8DD6C5D060C2}" type="pres">
      <dgm:prSet presAssocID="{2A4EC68B-75E3-4F34-AA34-F2EAF867B655}" presName="parTx" presStyleLbl="alignNode1" presStyleIdx="2" presStyleCnt="4">
        <dgm:presLayoutVars>
          <dgm:chMax val="0"/>
          <dgm:chPref val="0"/>
          <dgm:bulletEnabled val="1"/>
        </dgm:presLayoutVars>
      </dgm:prSet>
      <dgm:spPr/>
      <dgm:t>
        <a:bodyPr/>
        <a:lstStyle/>
        <a:p>
          <a:endParaRPr lang="en-US"/>
        </a:p>
      </dgm:t>
    </dgm:pt>
    <dgm:pt modelId="{C77A4918-F600-401D-807C-29DBE5524806}" type="pres">
      <dgm:prSet presAssocID="{2A4EC68B-75E3-4F34-AA34-F2EAF867B655}" presName="desTx" presStyleLbl="alignAccFollowNode1" presStyleIdx="2" presStyleCnt="4">
        <dgm:presLayoutVars>
          <dgm:bulletEnabled val="1"/>
        </dgm:presLayoutVars>
      </dgm:prSet>
      <dgm:spPr/>
      <dgm:t>
        <a:bodyPr/>
        <a:lstStyle/>
        <a:p>
          <a:endParaRPr lang="en-US"/>
        </a:p>
      </dgm:t>
    </dgm:pt>
    <dgm:pt modelId="{458C5CC3-3EB3-459A-914A-5F4D9B1F4327}" type="pres">
      <dgm:prSet presAssocID="{EF7BCA51-EA52-41D8-9ADB-EBC199A1D613}" presName="space" presStyleCnt="0"/>
      <dgm:spPr/>
    </dgm:pt>
    <dgm:pt modelId="{BE2D5500-57C2-4CE5-925C-B11E9506D298}" type="pres">
      <dgm:prSet presAssocID="{59E1E170-E48A-456F-B9E7-A51CDCBDFDB4}" presName="composite" presStyleCnt="0"/>
      <dgm:spPr/>
    </dgm:pt>
    <dgm:pt modelId="{BC4FE1AB-3587-4366-BF0F-D816DF77D93E}" type="pres">
      <dgm:prSet presAssocID="{59E1E170-E48A-456F-B9E7-A51CDCBDFDB4}" presName="parTx" presStyleLbl="alignNode1" presStyleIdx="3" presStyleCnt="4">
        <dgm:presLayoutVars>
          <dgm:chMax val="0"/>
          <dgm:chPref val="0"/>
          <dgm:bulletEnabled val="1"/>
        </dgm:presLayoutVars>
      </dgm:prSet>
      <dgm:spPr/>
      <dgm:t>
        <a:bodyPr/>
        <a:lstStyle/>
        <a:p>
          <a:endParaRPr lang="en-US"/>
        </a:p>
      </dgm:t>
    </dgm:pt>
    <dgm:pt modelId="{AF7BDD0A-9101-41B8-A275-E1EC0DE33BF7}" type="pres">
      <dgm:prSet presAssocID="{59E1E170-E48A-456F-B9E7-A51CDCBDFDB4}" presName="desTx" presStyleLbl="alignAccFollowNode1" presStyleIdx="3" presStyleCnt="4">
        <dgm:presLayoutVars>
          <dgm:bulletEnabled val="1"/>
        </dgm:presLayoutVars>
      </dgm:prSet>
      <dgm:spPr/>
      <dgm:t>
        <a:bodyPr/>
        <a:lstStyle/>
        <a:p>
          <a:endParaRPr lang="en-US"/>
        </a:p>
      </dgm:t>
    </dgm:pt>
  </dgm:ptLst>
  <dgm:cxnLst>
    <dgm:cxn modelId="{FD95C695-A0DF-4FF2-9357-393D73A6BDB3}" type="presOf" srcId="{D66A4272-C5AD-4201-A24C-CE082C47C2BC}" destId="{993A4459-1BEE-4087-95EB-8F374BB1D30A}" srcOrd="0" destOrd="0" presId="urn:microsoft.com/office/officeart/2005/8/layout/hList1"/>
    <dgm:cxn modelId="{18249301-9CE6-47F2-AD09-6431BF0AB3A5}" type="presOf" srcId="{51A47876-3A5F-4B80-A0C8-02A65870BFEC}" destId="{5D417364-AEF8-4E0D-959E-16F64D1283FC}" srcOrd="0" destOrd="0" presId="urn:microsoft.com/office/officeart/2005/8/layout/hList1"/>
    <dgm:cxn modelId="{EE53A768-B9F3-4084-804B-6F4E06AE6B2D}" srcId="{18C965C4-3B93-4D19-826B-1E8C6D152B41}" destId="{B9159E5D-BC60-4A90-B058-5CC9E39BF870}" srcOrd="0" destOrd="0" parTransId="{0017364F-6FA7-4CBB-8864-71F503E84728}" sibTransId="{4A6E139F-85D4-457F-BCDB-379E3B05BFD6}"/>
    <dgm:cxn modelId="{A79522A7-B993-442E-8C39-CE93B51DC0BC}" srcId="{51A47876-3A5F-4B80-A0C8-02A65870BFEC}" destId="{5CABC925-7A4B-4968-9B76-CB43C2CE406A}" srcOrd="0" destOrd="0" parTransId="{9AA44920-BD49-4225-BA84-00178E68244D}" sibTransId="{F85E83DE-24F3-4813-857A-7FD93516E0B5}"/>
    <dgm:cxn modelId="{B24CB445-D27F-4930-9B74-847F8D3D5D78}" srcId="{D66A4272-C5AD-4201-A24C-CE082C47C2BC}" destId="{18C965C4-3B93-4D19-826B-1E8C6D152B41}" srcOrd="1" destOrd="0" parTransId="{61D1C5DD-42F0-4DFD-B6BA-E956A58E325C}" sibTransId="{4E5EEB5A-2AC5-4849-8219-707FC12FEE80}"/>
    <dgm:cxn modelId="{7B68F4A2-CBEC-4894-A99E-86F66E3CF160}" srcId="{51A47876-3A5F-4B80-A0C8-02A65870BFEC}" destId="{ADB6A0C0-8B52-43FA-8268-99A7E9C29A54}" srcOrd="1" destOrd="0" parTransId="{881508AC-1E82-4D61-9160-7AECF82435E8}" sibTransId="{9D09D401-A215-4270-9979-7FDD651EA736}"/>
    <dgm:cxn modelId="{22E5A9DB-7BC4-47A1-BA66-B11B43D88C8F}" type="presOf" srcId="{59F94D24-28A3-4033-83F9-77F96B7400D7}" destId="{AF7BDD0A-9101-41B8-A275-E1EC0DE33BF7}" srcOrd="0" destOrd="1" presId="urn:microsoft.com/office/officeart/2005/8/layout/hList1"/>
    <dgm:cxn modelId="{F7177ED7-E0F6-4EFE-AA6E-2183BB95F3D0}" type="presOf" srcId="{B9159E5D-BC60-4A90-B058-5CC9E39BF870}" destId="{639FCB29-78C5-4D92-81C2-789DA01A27FF}" srcOrd="0" destOrd="0" presId="urn:microsoft.com/office/officeart/2005/8/layout/hList1"/>
    <dgm:cxn modelId="{A6AD17E2-01EB-4648-961D-BB19A6539777}" srcId="{59E1E170-E48A-456F-B9E7-A51CDCBDFDB4}" destId="{8C191A52-C42D-406C-A7F5-D95E666B1B06}" srcOrd="0" destOrd="0" parTransId="{F304392C-70C2-4C91-8F5D-62ABF16CB0B6}" sibTransId="{659C89C1-A054-42A3-9659-96419956BAB2}"/>
    <dgm:cxn modelId="{921EF68A-5686-4ACA-8455-7E8EC33F86CE}" type="presOf" srcId="{A05B0507-1366-4E0B-80E3-1687DEC0CFB5}" destId="{C77A4918-F600-401D-807C-29DBE5524806}" srcOrd="0" destOrd="0" presId="urn:microsoft.com/office/officeart/2005/8/layout/hList1"/>
    <dgm:cxn modelId="{AD5BE2C7-C6CC-44E2-AF44-7C20171E95E4}" type="presOf" srcId="{18C965C4-3B93-4D19-826B-1E8C6D152B41}" destId="{EFDFC868-9D4E-4197-BBE7-E8BF83D2F768}" srcOrd="0" destOrd="0" presId="urn:microsoft.com/office/officeart/2005/8/layout/hList1"/>
    <dgm:cxn modelId="{99AFDE7E-C000-45F5-91DE-EC8FC75BCA73}" type="presOf" srcId="{59E1E170-E48A-456F-B9E7-A51CDCBDFDB4}" destId="{BC4FE1AB-3587-4366-BF0F-D816DF77D93E}" srcOrd="0" destOrd="0" presId="urn:microsoft.com/office/officeart/2005/8/layout/hList1"/>
    <dgm:cxn modelId="{DF1A6284-7C92-4412-8311-541DF08CABEB}" type="presOf" srcId="{5CABC925-7A4B-4968-9B76-CB43C2CE406A}" destId="{6F99560B-BC42-43D6-8714-1C5F85F1A277}" srcOrd="0" destOrd="0" presId="urn:microsoft.com/office/officeart/2005/8/layout/hList1"/>
    <dgm:cxn modelId="{C269BCC5-0902-4694-8D8D-0F1CD2B83EAA}" srcId="{D66A4272-C5AD-4201-A24C-CE082C47C2BC}" destId="{59E1E170-E48A-456F-B9E7-A51CDCBDFDB4}" srcOrd="3" destOrd="0" parTransId="{AF76F3F9-436E-450E-91E0-EEBCFD61C83A}" sibTransId="{892103E1-C21D-4892-814B-FC101393C20A}"/>
    <dgm:cxn modelId="{58DF883F-D4CB-4D3E-9A8F-05098D90404C}" type="presOf" srcId="{A6566C9C-B09D-4011-A0A5-A7AEC7A29CB9}" destId="{639FCB29-78C5-4D92-81C2-789DA01A27FF}" srcOrd="0" destOrd="1" presId="urn:microsoft.com/office/officeart/2005/8/layout/hList1"/>
    <dgm:cxn modelId="{FF2EA91B-0D04-48AF-B2F4-39326D11E226}" srcId="{D66A4272-C5AD-4201-A24C-CE082C47C2BC}" destId="{51A47876-3A5F-4B80-A0C8-02A65870BFEC}" srcOrd="0" destOrd="0" parTransId="{9CC7EFCC-27D2-4512-A4C3-1680F36DD95F}" sibTransId="{C888A5E0-E732-4506-BF67-0E972AA9551A}"/>
    <dgm:cxn modelId="{2B471E92-D5C3-476A-847F-9136631F89BB}" srcId="{59E1E170-E48A-456F-B9E7-A51CDCBDFDB4}" destId="{59F94D24-28A3-4033-83F9-77F96B7400D7}" srcOrd="1" destOrd="0" parTransId="{911BC96B-F417-4BE7-8F15-42B8A4CB2869}" sibTransId="{0B112E5E-80D4-4BCD-8007-D58107D294AD}"/>
    <dgm:cxn modelId="{C28128F0-007D-488D-B857-50A1ECBF23E1}" srcId="{D66A4272-C5AD-4201-A24C-CE082C47C2BC}" destId="{2A4EC68B-75E3-4F34-AA34-F2EAF867B655}" srcOrd="2" destOrd="0" parTransId="{5839D158-6F19-4298-82C5-343F96715078}" sibTransId="{EF7BCA51-EA52-41D8-9ADB-EBC199A1D613}"/>
    <dgm:cxn modelId="{85B45091-F392-48D9-8AB6-7981209BC61A}" type="presOf" srcId="{8C191A52-C42D-406C-A7F5-D95E666B1B06}" destId="{AF7BDD0A-9101-41B8-A275-E1EC0DE33BF7}" srcOrd="0" destOrd="0" presId="urn:microsoft.com/office/officeart/2005/8/layout/hList1"/>
    <dgm:cxn modelId="{FD229F03-5868-42B2-81F7-F55D0CA0650E}" srcId="{2A4EC68B-75E3-4F34-AA34-F2EAF867B655}" destId="{A05B0507-1366-4E0B-80E3-1687DEC0CFB5}" srcOrd="0" destOrd="0" parTransId="{140413C0-C1E5-43AE-B1E4-923C5D0C5CAB}" sibTransId="{7A526738-2B96-43AB-B297-C75716CAB834}"/>
    <dgm:cxn modelId="{8C9C3727-FE41-4243-82AC-A2B4E748CC27}" type="presOf" srcId="{ADB6A0C0-8B52-43FA-8268-99A7E9C29A54}" destId="{6F99560B-BC42-43D6-8714-1C5F85F1A277}" srcOrd="0" destOrd="1" presId="urn:microsoft.com/office/officeart/2005/8/layout/hList1"/>
    <dgm:cxn modelId="{4E88F12C-9D37-4BD3-BEF8-A149F9CDC81A}" type="presOf" srcId="{2A4EC68B-75E3-4F34-AA34-F2EAF867B655}" destId="{21CC9DE2-FF4F-4DAE-B52D-8DD6C5D060C2}" srcOrd="0" destOrd="0" presId="urn:microsoft.com/office/officeart/2005/8/layout/hList1"/>
    <dgm:cxn modelId="{4AC3F0CD-62A7-4E76-B02B-1DA999723772}" srcId="{18C965C4-3B93-4D19-826B-1E8C6D152B41}" destId="{A6566C9C-B09D-4011-A0A5-A7AEC7A29CB9}" srcOrd="1" destOrd="0" parTransId="{52E5B02D-5F4F-4C6E-BBEF-355E2229C1BB}" sibTransId="{E7F1577A-822B-40A1-AC3D-F7F9910DCEB8}"/>
    <dgm:cxn modelId="{A6CFFD79-4F12-4F8E-8FF3-91F775637225}" type="presParOf" srcId="{993A4459-1BEE-4087-95EB-8F374BB1D30A}" destId="{66906D10-5EA8-47D7-9051-58532BAA55F4}" srcOrd="0" destOrd="0" presId="urn:microsoft.com/office/officeart/2005/8/layout/hList1"/>
    <dgm:cxn modelId="{2488159F-E2CD-4C92-B2C5-27B9549CE3EA}" type="presParOf" srcId="{66906D10-5EA8-47D7-9051-58532BAA55F4}" destId="{5D417364-AEF8-4E0D-959E-16F64D1283FC}" srcOrd="0" destOrd="0" presId="urn:microsoft.com/office/officeart/2005/8/layout/hList1"/>
    <dgm:cxn modelId="{FE3235C1-E77D-4422-BBEB-6E9F2A6572F1}" type="presParOf" srcId="{66906D10-5EA8-47D7-9051-58532BAA55F4}" destId="{6F99560B-BC42-43D6-8714-1C5F85F1A277}" srcOrd="1" destOrd="0" presId="urn:microsoft.com/office/officeart/2005/8/layout/hList1"/>
    <dgm:cxn modelId="{0E2EF353-D1D0-4C12-B99C-1CFE097A1E3A}" type="presParOf" srcId="{993A4459-1BEE-4087-95EB-8F374BB1D30A}" destId="{8471D262-EE3B-47C6-8169-5A1078E0C8C0}" srcOrd="1" destOrd="0" presId="urn:microsoft.com/office/officeart/2005/8/layout/hList1"/>
    <dgm:cxn modelId="{1460E5E9-2C3A-4D06-9661-26AB707E4768}" type="presParOf" srcId="{993A4459-1BEE-4087-95EB-8F374BB1D30A}" destId="{B6DC044D-EF5D-42CB-BA7C-204F2F4CBD0F}" srcOrd="2" destOrd="0" presId="urn:microsoft.com/office/officeart/2005/8/layout/hList1"/>
    <dgm:cxn modelId="{012A198F-6197-4F5E-9485-99C5CBB6B958}" type="presParOf" srcId="{B6DC044D-EF5D-42CB-BA7C-204F2F4CBD0F}" destId="{EFDFC868-9D4E-4197-BBE7-E8BF83D2F768}" srcOrd="0" destOrd="0" presId="urn:microsoft.com/office/officeart/2005/8/layout/hList1"/>
    <dgm:cxn modelId="{14D4370A-CA5A-4886-B95C-6242BD2E8086}" type="presParOf" srcId="{B6DC044D-EF5D-42CB-BA7C-204F2F4CBD0F}" destId="{639FCB29-78C5-4D92-81C2-789DA01A27FF}" srcOrd="1" destOrd="0" presId="urn:microsoft.com/office/officeart/2005/8/layout/hList1"/>
    <dgm:cxn modelId="{7A6CEDDE-F0A8-4B80-ACD3-008A50D4EC4B}" type="presParOf" srcId="{993A4459-1BEE-4087-95EB-8F374BB1D30A}" destId="{6C014CEF-8FD3-4DC4-BBAA-C23C2D3D0124}" srcOrd="3" destOrd="0" presId="urn:microsoft.com/office/officeart/2005/8/layout/hList1"/>
    <dgm:cxn modelId="{194C9916-D439-4232-9605-EBC32A80F162}" type="presParOf" srcId="{993A4459-1BEE-4087-95EB-8F374BB1D30A}" destId="{C9A5A65B-3CA6-4E55-B4F8-6936B8B1FD9A}" srcOrd="4" destOrd="0" presId="urn:microsoft.com/office/officeart/2005/8/layout/hList1"/>
    <dgm:cxn modelId="{17C61B05-B56D-47F4-A0DD-BA99473D4062}" type="presParOf" srcId="{C9A5A65B-3CA6-4E55-B4F8-6936B8B1FD9A}" destId="{21CC9DE2-FF4F-4DAE-B52D-8DD6C5D060C2}" srcOrd="0" destOrd="0" presId="urn:microsoft.com/office/officeart/2005/8/layout/hList1"/>
    <dgm:cxn modelId="{FED23834-8167-4E35-BD62-E59EE76791D0}" type="presParOf" srcId="{C9A5A65B-3CA6-4E55-B4F8-6936B8B1FD9A}" destId="{C77A4918-F600-401D-807C-29DBE5524806}" srcOrd="1" destOrd="0" presId="urn:microsoft.com/office/officeart/2005/8/layout/hList1"/>
    <dgm:cxn modelId="{E59D5391-C99B-4698-9908-CDFB491F8019}" type="presParOf" srcId="{993A4459-1BEE-4087-95EB-8F374BB1D30A}" destId="{458C5CC3-3EB3-459A-914A-5F4D9B1F4327}" srcOrd="5" destOrd="0" presId="urn:microsoft.com/office/officeart/2005/8/layout/hList1"/>
    <dgm:cxn modelId="{4C1C1A8B-E299-449C-BEA0-827442CA83BF}" type="presParOf" srcId="{993A4459-1BEE-4087-95EB-8F374BB1D30A}" destId="{BE2D5500-57C2-4CE5-925C-B11E9506D298}" srcOrd="6" destOrd="0" presId="urn:microsoft.com/office/officeart/2005/8/layout/hList1"/>
    <dgm:cxn modelId="{FF34D899-A636-43C4-BC58-1FADDC29773D}" type="presParOf" srcId="{BE2D5500-57C2-4CE5-925C-B11E9506D298}" destId="{BC4FE1AB-3587-4366-BF0F-D816DF77D93E}" srcOrd="0" destOrd="0" presId="urn:microsoft.com/office/officeart/2005/8/layout/hList1"/>
    <dgm:cxn modelId="{012BF66E-959B-420B-A496-ADF14B15D41B}" type="presParOf" srcId="{BE2D5500-57C2-4CE5-925C-B11E9506D298}" destId="{AF7BDD0A-9101-41B8-A275-E1EC0DE33BF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90DE1D-01DC-4E1A-856A-B2185AC63CE3}">
      <dsp:nvSpPr>
        <dsp:cNvPr id="0" name=""/>
        <dsp:cNvSpPr/>
      </dsp:nvSpPr>
      <dsp:spPr>
        <a:xfrm>
          <a:off x="40" y="151772"/>
          <a:ext cx="3845569" cy="12096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kern="1200" dirty="0" smtClean="0"/>
            <a:t>OS</a:t>
          </a:r>
          <a:endParaRPr lang="en-US" sz="4200" kern="1200" dirty="0"/>
        </a:p>
      </dsp:txBody>
      <dsp:txXfrm>
        <a:off x="40" y="151772"/>
        <a:ext cx="3845569" cy="1209600"/>
      </dsp:txXfrm>
    </dsp:sp>
    <dsp:sp modelId="{E2B07B87-DB48-42F0-9232-5D2BCB4600DD}">
      <dsp:nvSpPr>
        <dsp:cNvPr id="0" name=""/>
        <dsp:cNvSpPr/>
      </dsp:nvSpPr>
      <dsp:spPr>
        <a:xfrm>
          <a:off x="40" y="1361372"/>
          <a:ext cx="3845569" cy="311283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en-US" sz="4200" kern="1200" dirty="0" smtClean="0"/>
            <a:t>Debug events</a:t>
          </a:r>
          <a:endParaRPr lang="en-US" sz="4200" kern="1200" dirty="0"/>
        </a:p>
        <a:p>
          <a:pPr marL="285750" lvl="1" indent="-285750" algn="l" defTabSz="1866900">
            <a:lnSpc>
              <a:spcPct val="90000"/>
            </a:lnSpc>
            <a:spcBef>
              <a:spcPct val="0"/>
            </a:spcBef>
            <a:spcAft>
              <a:spcPct val="15000"/>
            </a:spcAft>
            <a:buChar char="••"/>
          </a:pPr>
          <a:r>
            <a:rPr lang="en-US" sz="4200" kern="1200" dirty="0" smtClean="0"/>
            <a:t>Break/Run mode</a:t>
          </a:r>
          <a:endParaRPr lang="en-US" sz="4200" kern="1200" dirty="0"/>
        </a:p>
        <a:p>
          <a:pPr marL="285750" lvl="1" indent="-285750" algn="l" defTabSz="1866900">
            <a:lnSpc>
              <a:spcPct val="90000"/>
            </a:lnSpc>
            <a:spcBef>
              <a:spcPct val="0"/>
            </a:spcBef>
            <a:spcAft>
              <a:spcPct val="15000"/>
            </a:spcAft>
            <a:buChar char="••"/>
          </a:pPr>
          <a:r>
            <a:rPr lang="en-US" sz="4200" kern="1200" dirty="0" smtClean="0"/>
            <a:t>Change state</a:t>
          </a:r>
          <a:endParaRPr lang="en-US" sz="4200" kern="1200" dirty="0"/>
        </a:p>
      </dsp:txBody>
      <dsp:txXfrm>
        <a:off x="40" y="1361372"/>
        <a:ext cx="3845569" cy="3112830"/>
      </dsp:txXfrm>
    </dsp:sp>
    <dsp:sp modelId="{B5B827BA-1A46-4514-B6EF-E504F67217EF}">
      <dsp:nvSpPr>
        <dsp:cNvPr id="0" name=""/>
        <dsp:cNvSpPr/>
      </dsp:nvSpPr>
      <dsp:spPr>
        <a:xfrm>
          <a:off x="4383989" y="151772"/>
          <a:ext cx="3845569" cy="1209600"/>
        </a:xfrm>
        <a:prstGeom prst="rect">
          <a:avLst/>
        </a:prstGeom>
        <a:solidFill>
          <a:schemeClr val="accent1">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170688" rIns="298704" bIns="170688" numCol="1" spcCol="1270" anchor="ctr" anchorCtr="0">
          <a:noAutofit/>
        </a:bodyPr>
        <a:lstStyle/>
        <a:p>
          <a:pPr lvl="0" algn="ctr" defTabSz="1866900">
            <a:lnSpc>
              <a:spcPct val="90000"/>
            </a:lnSpc>
            <a:spcBef>
              <a:spcPct val="0"/>
            </a:spcBef>
            <a:spcAft>
              <a:spcPct val="35000"/>
            </a:spcAft>
          </a:pPr>
          <a:r>
            <a:rPr lang="en-US" sz="4200" kern="1200" dirty="0" smtClean="0"/>
            <a:t>HW</a:t>
          </a:r>
          <a:endParaRPr lang="en-US" sz="4200" kern="1200" dirty="0"/>
        </a:p>
      </dsp:txBody>
      <dsp:txXfrm>
        <a:off x="4383989" y="151772"/>
        <a:ext cx="3845569" cy="1209600"/>
      </dsp:txXfrm>
    </dsp:sp>
    <dsp:sp modelId="{6E0AA19B-5175-4FAE-8A3F-4D430E6D80D5}">
      <dsp:nvSpPr>
        <dsp:cNvPr id="0" name=""/>
        <dsp:cNvSpPr/>
      </dsp:nvSpPr>
      <dsp:spPr>
        <a:xfrm>
          <a:off x="4383989" y="1361372"/>
          <a:ext cx="3845569" cy="3112830"/>
        </a:xfrm>
        <a:prstGeom prst="rect">
          <a:avLst/>
        </a:prstGeom>
        <a:solidFill>
          <a:schemeClr val="accent1">
            <a:alpha val="90000"/>
            <a:tint val="40000"/>
            <a:hueOff val="0"/>
            <a:satOff val="0"/>
            <a:lumOff val="0"/>
            <a:alphaOff val="0"/>
          </a:schemeClr>
        </a:solidFill>
        <a:ln w="48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4028" tIns="224028" rIns="298704" bIns="336042" numCol="1" spcCol="1270" anchor="t" anchorCtr="0">
          <a:noAutofit/>
        </a:bodyPr>
        <a:lstStyle/>
        <a:p>
          <a:pPr marL="285750" lvl="1" indent="-285750" algn="l" defTabSz="1866900">
            <a:lnSpc>
              <a:spcPct val="90000"/>
            </a:lnSpc>
            <a:spcBef>
              <a:spcPct val="0"/>
            </a:spcBef>
            <a:spcAft>
              <a:spcPct val="15000"/>
            </a:spcAft>
            <a:buChar char="••"/>
          </a:pPr>
          <a:r>
            <a:rPr lang="en-US" sz="4200" kern="1200" dirty="0" smtClean="0"/>
            <a:t>Single Step</a:t>
          </a:r>
          <a:endParaRPr lang="en-US" sz="4200" kern="1200" dirty="0"/>
        </a:p>
        <a:p>
          <a:pPr marL="285750" lvl="1" indent="-285750" algn="l" defTabSz="1866900">
            <a:lnSpc>
              <a:spcPct val="90000"/>
            </a:lnSpc>
            <a:spcBef>
              <a:spcPct val="0"/>
            </a:spcBef>
            <a:spcAft>
              <a:spcPct val="15000"/>
            </a:spcAft>
            <a:buChar char="••"/>
          </a:pPr>
          <a:r>
            <a:rPr lang="en-US" sz="4200" kern="1200" dirty="0" smtClean="0"/>
            <a:t>Breakpoints</a:t>
          </a:r>
          <a:endParaRPr lang="en-US" sz="4200" kern="1200" dirty="0"/>
        </a:p>
        <a:p>
          <a:pPr marL="285750" lvl="1" indent="-285750" algn="l" defTabSz="1866900">
            <a:lnSpc>
              <a:spcPct val="90000"/>
            </a:lnSpc>
            <a:spcBef>
              <a:spcPct val="0"/>
            </a:spcBef>
            <a:spcAft>
              <a:spcPct val="15000"/>
            </a:spcAft>
            <a:buChar char="••"/>
          </a:pPr>
          <a:r>
            <a:rPr lang="en-US" sz="4200" kern="1200" dirty="0" smtClean="0"/>
            <a:t>Registers</a:t>
          </a:r>
          <a:endParaRPr lang="en-US" sz="4200" kern="1200" dirty="0"/>
        </a:p>
      </dsp:txBody>
      <dsp:txXfrm>
        <a:off x="4383989" y="1361372"/>
        <a:ext cx="3845569" cy="3112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2D7A0-5133-4C3F-96F2-5E94A270268E}">
      <dsp:nvSpPr>
        <dsp:cNvPr id="0" name=""/>
        <dsp:cNvSpPr/>
      </dsp:nvSpPr>
      <dsp:spPr>
        <a:xfrm>
          <a:off x="0" y="641349"/>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Debug Events</a:t>
          </a:r>
          <a:endParaRPr lang="en-US" sz="2100" kern="1200" dirty="0"/>
        </a:p>
        <a:p>
          <a:pPr marL="171450" lvl="1" indent="-171450" algn="l" defTabSz="711200">
            <a:lnSpc>
              <a:spcPct val="90000"/>
            </a:lnSpc>
            <a:spcBef>
              <a:spcPct val="0"/>
            </a:spcBef>
            <a:spcAft>
              <a:spcPct val="15000"/>
            </a:spcAft>
            <a:buChar char="••"/>
          </a:pPr>
          <a:r>
            <a:rPr lang="en-US" sz="1600" kern="1200" dirty="0" err="1" smtClean="0"/>
            <a:t>WaitForDebugEvent</a:t>
          </a:r>
          <a:endParaRPr lang="en-US" sz="1600" kern="1200" dirty="0"/>
        </a:p>
        <a:p>
          <a:pPr marL="171450" lvl="1" indent="-171450" algn="l" defTabSz="711200">
            <a:lnSpc>
              <a:spcPct val="90000"/>
            </a:lnSpc>
            <a:spcBef>
              <a:spcPct val="0"/>
            </a:spcBef>
            <a:spcAft>
              <a:spcPct val="15000"/>
            </a:spcAft>
            <a:buChar char="••"/>
          </a:pPr>
          <a:r>
            <a:rPr lang="en-US" sz="1600" kern="1200" dirty="0" err="1" smtClean="0"/>
            <a:t>ContinueDebugEvent</a:t>
          </a:r>
          <a:endParaRPr lang="en-US" sz="1600" kern="1200" dirty="0"/>
        </a:p>
      </dsp:txBody>
      <dsp:txXfrm>
        <a:off x="0" y="641349"/>
        <a:ext cx="2571749" cy="1543050"/>
      </dsp:txXfrm>
    </dsp:sp>
    <dsp:sp modelId="{3F86F7B6-DE74-44F9-84B3-73AC109FE280}">
      <dsp:nvSpPr>
        <dsp:cNvPr id="0" name=""/>
        <dsp:cNvSpPr/>
      </dsp:nvSpPr>
      <dsp:spPr>
        <a:xfrm>
          <a:off x="2828925" y="641349"/>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Launch</a:t>
          </a:r>
          <a:endParaRPr lang="en-US" sz="2100" kern="1200" dirty="0"/>
        </a:p>
        <a:p>
          <a:pPr marL="171450" lvl="1" indent="-171450" algn="l" defTabSz="711200">
            <a:lnSpc>
              <a:spcPct val="90000"/>
            </a:lnSpc>
            <a:spcBef>
              <a:spcPct val="0"/>
            </a:spcBef>
            <a:spcAft>
              <a:spcPct val="15000"/>
            </a:spcAft>
            <a:buChar char="••"/>
          </a:pPr>
          <a:r>
            <a:rPr lang="en-US" sz="1600" kern="1200" dirty="0" err="1" smtClean="0"/>
            <a:t>CreateProcess</a:t>
          </a:r>
          <a:endParaRPr lang="en-US" sz="1600" kern="1200" dirty="0"/>
        </a:p>
        <a:p>
          <a:pPr marL="171450" lvl="1" indent="-171450" algn="l" defTabSz="711200">
            <a:lnSpc>
              <a:spcPct val="90000"/>
            </a:lnSpc>
            <a:spcBef>
              <a:spcPct val="0"/>
            </a:spcBef>
            <a:spcAft>
              <a:spcPct val="15000"/>
            </a:spcAft>
            <a:buChar char="••"/>
          </a:pPr>
          <a:r>
            <a:rPr lang="en-US" sz="1600" kern="1200" dirty="0" err="1" smtClean="0"/>
            <a:t>TerminateProcess</a:t>
          </a:r>
          <a:endParaRPr lang="en-US" sz="1600" kern="1200" dirty="0"/>
        </a:p>
      </dsp:txBody>
      <dsp:txXfrm>
        <a:off x="2828925" y="641349"/>
        <a:ext cx="2571749" cy="1543050"/>
      </dsp:txXfrm>
    </dsp:sp>
    <dsp:sp modelId="{BCF965AE-99E1-43BC-AF4D-CB8F40ED25B8}">
      <dsp:nvSpPr>
        <dsp:cNvPr id="0" name=""/>
        <dsp:cNvSpPr/>
      </dsp:nvSpPr>
      <dsp:spPr>
        <a:xfrm>
          <a:off x="5657849" y="641349"/>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Attach</a:t>
          </a:r>
          <a:endParaRPr lang="en-US" sz="2100" kern="1200" dirty="0"/>
        </a:p>
        <a:p>
          <a:pPr marL="171450" lvl="1" indent="-171450" algn="l" defTabSz="711200">
            <a:lnSpc>
              <a:spcPct val="90000"/>
            </a:lnSpc>
            <a:spcBef>
              <a:spcPct val="0"/>
            </a:spcBef>
            <a:spcAft>
              <a:spcPct val="15000"/>
            </a:spcAft>
            <a:buChar char="••"/>
          </a:pPr>
          <a:r>
            <a:rPr lang="en-US" sz="1600" kern="1200" dirty="0" err="1" smtClean="0"/>
            <a:t>DebugActiveProcess</a:t>
          </a:r>
          <a:endParaRPr lang="en-US" sz="1600" kern="1200" dirty="0"/>
        </a:p>
        <a:p>
          <a:pPr marL="171450" lvl="1" indent="-171450" algn="l" defTabSz="711200">
            <a:lnSpc>
              <a:spcPct val="90000"/>
            </a:lnSpc>
            <a:spcBef>
              <a:spcPct val="0"/>
            </a:spcBef>
            <a:spcAft>
              <a:spcPct val="15000"/>
            </a:spcAft>
            <a:buChar char="••"/>
          </a:pPr>
          <a:r>
            <a:rPr lang="en-US" sz="1600" kern="1200" dirty="0" err="1" smtClean="0"/>
            <a:t>DebugActiveProcessStop</a:t>
          </a:r>
          <a:endParaRPr lang="en-US" sz="1600" kern="1200" dirty="0"/>
        </a:p>
      </dsp:txBody>
      <dsp:txXfrm>
        <a:off x="5657849" y="641349"/>
        <a:ext cx="2571749" cy="1543050"/>
      </dsp:txXfrm>
    </dsp:sp>
    <dsp:sp modelId="{6D5243A4-149F-4700-97C8-4D5EF01C60FF}">
      <dsp:nvSpPr>
        <dsp:cNvPr id="0" name=""/>
        <dsp:cNvSpPr/>
      </dsp:nvSpPr>
      <dsp:spPr>
        <a:xfrm>
          <a:off x="0" y="2441575"/>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smtClean="0"/>
            <a:t>Registers</a:t>
          </a:r>
          <a:endParaRPr lang="en-US" sz="2100" kern="1200"/>
        </a:p>
        <a:p>
          <a:pPr marL="171450" lvl="1" indent="-171450" algn="l" defTabSz="711200">
            <a:lnSpc>
              <a:spcPct val="90000"/>
            </a:lnSpc>
            <a:spcBef>
              <a:spcPct val="0"/>
            </a:spcBef>
            <a:spcAft>
              <a:spcPct val="15000"/>
            </a:spcAft>
            <a:buChar char="••"/>
          </a:pPr>
          <a:r>
            <a:rPr lang="en-US" sz="1600" kern="1200" dirty="0" err="1" smtClean="0"/>
            <a:t>GetThreadContext</a:t>
          </a:r>
          <a:endParaRPr lang="en-US" sz="1600" kern="1200" dirty="0"/>
        </a:p>
        <a:p>
          <a:pPr marL="171450" lvl="1" indent="-171450" algn="l" defTabSz="711200">
            <a:lnSpc>
              <a:spcPct val="90000"/>
            </a:lnSpc>
            <a:spcBef>
              <a:spcPct val="0"/>
            </a:spcBef>
            <a:spcAft>
              <a:spcPct val="15000"/>
            </a:spcAft>
            <a:buChar char="••"/>
          </a:pPr>
          <a:r>
            <a:rPr lang="en-US" sz="1600" kern="1200" dirty="0" err="1" smtClean="0"/>
            <a:t>SetThreadContext</a:t>
          </a:r>
          <a:endParaRPr lang="en-US" sz="1600" kern="1200" dirty="0"/>
        </a:p>
      </dsp:txBody>
      <dsp:txXfrm>
        <a:off x="0" y="2441575"/>
        <a:ext cx="2571749" cy="1543050"/>
      </dsp:txXfrm>
    </dsp:sp>
    <dsp:sp modelId="{22B2E92D-661B-40ED-A914-78A74FC27BBD}">
      <dsp:nvSpPr>
        <dsp:cNvPr id="0" name=""/>
        <dsp:cNvSpPr/>
      </dsp:nvSpPr>
      <dsp:spPr>
        <a:xfrm>
          <a:off x="2828925" y="2441575"/>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Memory</a:t>
          </a:r>
          <a:endParaRPr lang="en-US" sz="2100" kern="1200" dirty="0"/>
        </a:p>
        <a:p>
          <a:pPr marL="171450" lvl="1" indent="-171450" algn="l" defTabSz="711200">
            <a:lnSpc>
              <a:spcPct val="90000"/>
            </a:lnSpc>
            <a:spcBef>
              <a:spcPct val="0"/>
            </a:spcBef>
            <a:spcAft>
              <a:spcPct val="15000"/>
            </a:spcAft>
            <a:buChar char="••"/>
          </a:pPr>
          <a:r>
            <a:rPr lang="en-US" sz="1600" kern="1200" dirty="0" err="1" smtClean="0"/>
            <a:t>ReadProcessMemory</a:t>
          </a:r>
          <a:endParaRPr lang="en-US" sz="1600" kern="1200" dirty="0"/>
        </a:p>
        <a:p>
          <a:pPr marL="171450" lvl="1" indent="-171450" algn="l" defTabSz="711200">
            <a:lnSpc>
              <a:spcPct val="90000"/>
            </a:lnSpc>
            <a:spcBef>
              <a:spcPct val="0"/>
            </a:spcBef>
            <a:spcAft>
              <a:spcPct val="15000"/>
            </a:spcAft>
            <a:buChar char="••"/>
          </a:pPr>
          <a:r>
            <a:rPr lang="en-US" sz="1600" kern="1200" dirty="0" err="1" smtClean="0"/>
            <a:t>WriteProcessMemory</a:t>
          </a:r>
          <a:endParaRPr lang="en-US" sz="1600" kern="1200" dirty="0"/>
        </a:p>
      </dsp:txBody>
      <dsp:txXfrm>
        <a:off x="2828925" y="2441575"/>
        <a:ext cx="2571749" cy="1543050"/>
      </dsp:txXfrm>
    </dsp:sp>
    <dsp:sp modelId="{3CE9F5BD-D04A-4098-9FE1-271CE4CA4A89}">
      <dsp:nvSpPr>
        <dsp:cNvPr id="0" name=""/>
        <dsp:cNvSpPr/>
      </dsp:nvSpPr>
      <dsp:spPr>
        <a:xfrm>
          <a:off x="5657849" y="2441575"/>
          <a:ext cx="2571749" cy="1543050"/>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Threads</a:t>
          </a:r>
          <a:endParaRPr lang="en-US" sz="2100" kern="1200" dirty="0"/>
        </a:p>
        <a:p>
          <a:pPr marL="171450" lvl="1" indent="-171450" algn="l" defTabSz="711200">
            <a:lnSpc>
              <a:spcPct val="90000"/>
            </a:lnSpc>
            <a:spcBef>
              <a:spcPct val="0"/>
            </a:spcBef>
            <a:spcAft>
              <a:spcPct val="15000"/>
            </a:spcAft>
            <a:buChar char="••"/>
          </a:pPr>
          <a:r>
            <a:rPr lang="en-US" sz="1600" kern="1200" dirty="0" err="1" smtClean="0"/>
            <a:t>SuspendThread</a:t>
          </a:r>
          <a:endParaRPr lang="en-US" sz="1600" kern="1200" dirty="0"/>
        </a:p>
        <a:p>
          <a:pPr marL="171450" lvl="1" indent="-171450" algn="l" defTabSz="711200">
            <a:lnSpc>
              <a:spcPct val="90000"/>
            </a:lnSpc>
            <a:spcBef>
              <a:spcPct val="0"/>
            </a:spcBef>
            <a:spcAft>
              <a:spcPct val="15000"/>
            </a:spcAft>
            <a:buChar char="••"/>
          </a:pPr>
          <a:r>
            <a:rPr lang="en-US" sz="1600" kern="1200" dirty="0" err="1" smtClean="0"/>
            <a:t>ResumeThread</a:t>
          </a:r>
          <a:endParaRPr lang="en-US" sz="1600" kern="1200" dirty="0"/>
        </a:p>
      </dsp:txBody>
      <dsp:txXfrm>
        <a:off x="5657849" y="2441575"/>
        <a:ext cx="2571749" cy="1543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ACF1A-B1B8-4270-BDB0-A7EEC918FB0C}">
      <dsp:nvSpPr>
        <dsp:cNvPr id="0" name=""/>
        <dsp:cNvSpPr/>
      </dsp:nvSpPr>
      <dsp:spPr>
        <a:xfrm>
          <a:off x="3522" y="1013612"/>
          <a:ext cx="4219277" cy="1134000"/>
        </a:xfrm>
        <a:prstGeom prst="chevr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Enable SS</a:t>
          </a:r>
          <a:endParaRPr lang="en-US" sz="2100" kern="1200" dirty="0"/>
        </a:p>
      </dsp:txBody>
      <dsp:txXfrm>
        <a:off x="570522" y="1013612"/>
        <a:ext cx="3085277" cy="1134000"/>
      </dsp:txXfrm>
    </dsp:sp>
    <dsp:sp modelId="{34CB39B9-D3B8-4872-9D59-0E5786D1E2B5}">
      <dsp:nvSpPr>
        <dsp:cNvPr id="0" name=""/>
        <dsp:cNvSpPr/>
      </dsp:nvSpPr>
      <dsp:spPr>
        <a:xfrm>
          <a:off x="3522" y="2289362"/>
          <a:ext cx="3375421" cy="132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err="1" smtClean="0"/>
            <a:t>GetThreadContext</a:t>
          </a:r>
          <a:endParaRPr lang="en-US" sz="2100" kern="1200" dirty="0"/>
        </a:p>
        <a:p>
          <a:pPr marL="228600" lvl="1" indent="-228600" algn="l" defTabSz="933450">
            <a:lnSpc>
              <a:spcPct val="90000"/>
            </a:lnSpc>
            <a:spcBef>
              <a:spcPct val="0"/>
            </a:spcBef>
            <a:spcAft>
              <a:spcPct val="15000"/>
            </a:spcAft>
            <a:buChar char="••"/>
          </a:pPr>
          <a:r>
            <a:rPr lang="en-US" sz="2100" kern="1200" dirty="0" err="1" smtClean="0"/>
            <a:t>context.Eflags</a:t>
          </a:r>
          <a:r>
            <a:rPr lang="en-US" sz="2100" kern="1200" dirty="0" smtClean="0"/>
            <a:t> or 0x100</a:t>
          </a:r>
          <a:endParaRPr lang="en-US" sz="2100" kern="1200" dirty="0"/>
        </a:p>
        <a:p>
          <a:pPr marL="228600" lvl="1" indent="-228600" algn="l" defTabSz="933450">
            <a:lnSpc>
              <a:spcPct val="90000"/>
            </a:lnSpc>
            <a:spcBef>
              <a:spcPct val="0"/>
            </a:spcBef>
            <a:spcAft>
              <a:spcPct val="15000"/>
            </a:spcAft>
            <a:buChar char="••"/>
          </a:pPr>
          <a:r>
            <a:rPr lang="en-US" sz="2100" kern="1200" dirty="0" err="1" smtClean="0"/>
            <a:t>SetThreadContext</a:t>
          </a:r>
          <a:endParaRPr lang="en-US" sz="2100" kern="1200" dirty="0"/>
        </a:p>
        <a:p>
          <a:pPr marL="228600" lvl="1" indent="-228600" algn="l" defTabSz="933450">
            <a:lnSpc>
              <a:spcPct val="90000"/>
            </a:lnSpc>
            <a:spcBef>
              <a:spcPct val="0"/>
            </a:spcBef>
            <a:spcAft>
              <a:spcPct val="15000"/>
            </a:spcAft>
            <a:buChar char="••"/>
          </a:pPr>
          <a:r>
            <a:rPr lang="en-US" sz="2100" kern="1200" dirty="0" err="1" smtClean="0"/>
            <a:t>ContinueDebugEvent</a:t>
          </a:r>
          <a:endParaRPr lang="en-US" sz="2100" kern="1200" dirty="0"/>
        </a:p>
      </dsp:txBody>
      <dsp:txXfrm>
        <a:off x="3522" y="2289362"/>
        <a:ext cx="3375421" cy="1323000"/>
      </dsp:txXfrm>
    </dsp:sp>
    <dsp:sp modelId="{B55F575E-270F-4B8B-B6DF-D0EF425DFA57}">
      <dsp:nvSpPr>
        <dsp:cNvPr id="0" name=""/>
        <dsp:cNvSpPr/>
      </dsp:nvSpPr>
      <dsp:spPr>
        <a:xfrm>
          <a:off x="4006800" y="1013612"/>
          <a:ext cx="4219277" cy="1134000"/>
        </a:xfrm>
        <a:prstGeom prst="chevr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SS Event</a:t>
          </a:r>
          <a:endParaRPr lang="en-US" sz="2100" kern="1200" dirty="0"/>
        </a:p>
      </dsp:txBody>
      <dsp:txXfrm>
        <a:off x="4573800" y="1013612"/>
        <a:ext cx="3085277" cy="1134000"/>
      </dsp:txXfrm>
    </dsp:sp>
    <dsp:sp modelId="{1EDE83DA-CEB3-4A09-A38F-66D9C98C4AC9}">
      <dsp:nvSpPr>
        <dsp:cNvPr id="0" name=""/>
        <dsp:cNvSpPr/>
      </dsp:nvSpPr>
      <dsp:spPr>
        <a:xfrm>
          <a:off x="4006800" y="2289362"/>
          <a:ext cx="3375421" cy="132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event ← </a:t>
          </a:r>
          <a:r>
            <a:rPr lang="en-US" sz="2100" kern="1200" dirty="0" err="1" smtClean="0"/>
            <a:t>WaitForEvent</a:t>
          </a:r>
          <a:endParaRPr lang="en-US" sz="2100" kern="1200" dirty="0" smtClean="0"/>
        </a:p>
        <a:p>
          <a:pPr marL="228600" lvl="1" indent="-228600" algn="l" defTabSz="933450">
            <a:lnSpc>
              <a:spcPct val="90000"/>
            </a:lnSpc>
            <a:spcBef>
              <a:spcPct val="0"/>
            </a:spcBef>
            <a:spcAft>
              <a:spcPct val="15000"/>
            </a:spcAft>
            <a:buChar char="••"/>
          </a:pPr>
          <a:r>
            <a:rPr lang="en-US" sz="2100" kern="1200" dirty="0" err="1" smtClean="0"/>
            <a:t>event.code</a:t>
          </a:r>
          <a:r>
            <a:rPr lang="en-US" sz="2100" kern="1200" dirty="0" smtClean="0"/>
            <a:t> = EXCEPTION</a:t>
          </a:r>
          <a:endParaRPr lang="en-US" sz="2100" kern="1200" dirty="0"/>
        </a:p>
        <a:p>
          <a:pPr marL="228600" lvl="1" indent="-228600" algn="l" defTabSz="933450">
            <a:lnSpc>
              <a:spcPct val="90000"/>
            </a:lnSpc>
            <a:spcBef>
              <a:spcPct val="0"/>
            </a:spcBef>
            <a:spcAft>
              <a:spcPct val="15000"/>
            </a:spcAft>
            <a:buChar char="••"/>
          </a:pPr>
          <a:r>
            <a:rPr lang="en-US" sz="2100" kern="1200" dirty="0" err="1" smtClean="0"/>
            <a:t>event.exception.code</a:t>
          </a:r>
          <a:r>
            <a:rPr lang="en-US" sz="2100" kern="1200" dirty="0" smtClean="0"/>
            <a:t> = EXCEPTION_SINGLE_STEP</a:t>
          </a:r>
          <a:endParaRPr lang="en-US" sz="2100" kern="1200" dirty="0"/>
        </a:p>
      </dsp:txBody>
      <dsp:txXfrm>
        <a:off x="4006800" y="2289362"/>
        <a:ext cx="3375421" cy="1323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2ACF1A-B1B8-4270-BDB0-A7EEC918FB0C}">
      <dsp:nvSpPr>
        <dsp:cNvPr id="0" name=""/>
        <dsp:cNvSpPr/>
      </dsp:nvSpPr>
      <dsp:spPr>
        <a:xfrm>
          <a:off x="3522" y="691721"/>
          <a:ext cx="4219277" cy="1134000"/>
        </a:xfrm>
        <a:prstGeom prst="chevr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Enable BP</a:t>
          </a:r>
          <a:endParaRPr lang="en-US" sz="2100" kern="1200" dirty="0"/>
        </a:p>
      </dsp:txBody>
      <dsp:txXfrm>
        <a:off x="570522" y="691721"/>
        <a:ext cx="3085277" cy="1134000"/>
      </dsp:txXfrm>
    </dsp:sp>
    <dsp:sp modelId="{34CB39B9-D3B8-4872-9D59-0E5786D1E2B5}">
      <dsp:nvSpPr>
        <dsp:cNvPr id="0" name=""/>
        <dsp:cNvSpPr/>
      </dsp:nvSpPr>
      <dsp:spPr>
        <a:xfrm>
          <a:off x="3522" y="1967471"/>
          <a:ext cx="3375421" cy="1966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err="1" smtClean="0"/>
            <a:t>ReadProcessMemory</a:t>
          </a:r>
          <a:endParaRPr lang="en-US" sz="2100" kern="1200" dirty="0"/>
        </a:p>
        <a:p>
          <a:pPr marL="228600" lvl="1" indent="-228600" algn="l" defTabSz="933450">
            <a:lnSpc>
              <a:spcPct val="90000"/>
            </a:lnSpc>
            <a:spcBef>
              <a:spcPct val="0"/>
            </a:spcBef>
            <a:spcAft>
              <a:spcPct val="15000"/>
            </a:spcAft>
            <a:buChar char="••"/>
          </a:pPr>
          <a:r>
            <a:rPr lang="en-US" sz="2100" kern="1200" dirty="0" err="1" smtClean="0"/>
            <a:t>WriteProcessMemory</a:t>
          </a:r>
          <a:endParaRPr lang="en-US" sz="2100" kern="1200" dirty="0"/>
        </a:p>
        <a:p>
          <a:pPr marL="457200" lvl="2" indent="-228600" algn="l" defTabSz="933450">
            <a:lnSpc>
              <a:spcPct val="90000"/>
            </a:lnSpc>
            <a:spcBef>
              <a:spcPct val="0"/>
            </a:spcBef>
            <a:spcAft>
              <a:spcPct val="15000"/>
            </a:spcAft>
            <a:buChar char="••"/>
          </a:pPr>
          <a:r>
            <a:rPr lang="en-US" sz="2100" kern="1200" dirty="0" smtClean="0"/>
            <a:t>data = 0xCC (</a:t>
          </a:r>
          <a:r>
            <a:rPr lang="en-US" sz="2100" kern="1200" dirty="0" err="1" smtClean="0"/>
            <a:t>int</a:t>
          </a:r>
          <a:r>
            <a:rPr lang="en-US" sz="2100" kern="1200" dirty="0" smtClean="0"/>
            <a:t> 3)</a:t>
          </a:r>
          <a:endParaRPr lang="en-US" sz="2100" kern="1200" dirty="0"/>
        </a:p>
        <a:p>
          <a:pPr marL="228600" lvl="1" indent="-228600" algn="l" defTabSz="933450">
            <a:lnSpc>
              <a:spcPct val="90000"/>
            </a:lnSpc>
            <a:spcBef>
              <a:spcPct val="0"/>
            </a:spcBef>
            <a:spcAft>
              <a:spcPct val="15000"/>
            </a:spcAft>
            <a:buChar char="••"/>
          </a:pPr>
          <a:r>
            <a:rPr lang="en-US" sz="2100" kern="1200" dirty="0" err="1" smtClean="0"/>
            <a:t>FlushInstructionCache</a:t>
          </a:r>
          <a:endParaRPr lang="en-US" sz="2100" kern="1200" dirty="0"/>
        </a:p>
        <a:p>
          <a:pPr marL="228600" lvl="1" indent="-228600" algn="l" defTabSz="933450">
            <a:lnSpc>
              <a:spcPct val="90000"/>
            </a:lnSpc>
            <a:spcBef>
              <a:spcPct val="0"/>
            </a:spcBef>
            <a:spcAft>
              <a:spcPct val="15000"/>
            </a:spcAft>
            <a:buChar char="••"/>
          </a:pPr>
          <a:r>
            <a:rPr lang="en-US" sz="2100" kern="1200" dirty="0" err="1" smtClean="0"/>
            <a:t>ContinueDebugEvent</a:t>
          </a:r>
          <a:endParaRPr lang="en-US" sz="2100" kern="1200" dirty="0"/>
        </a:p>
      </dsp:txBody>
      <dsp:txXfrm>
        <a:off x="3522" y="1967471"/>
        <a:ext cx="3375421" cy="1966781"/>
      </dsp:txXfrm>
    </dsp:sp>
    <dsp:sp modelId="{B55F575E-270F-4B8B-B6DF-D0EF425DFA57}">
      <dsp:nvSpPr>
        <dsp:cNvPr id="0" name=""/>
        <dsp:cNvSpPr/>
      </dsp:nvSpPr>
      <dsp:spPr>
        <a:xfrm>
          <a:off x="4006800" y="691721"/>
          <a:ext cx="4219277" cy="1134000"/>
        </a:xfrm>
        <a:prstGeom prst="chevron">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lvl="0" algn="ctr" defTabSz="933450">
            <a:lnSpc>
              <a:spcPct val="90000"/>
            </a:lnSpc>
            <a:spcBef>
              <a:spcPct val="0"/>
            </a:spcBef>
            <a:spcAft>
              <a:spcPct val="35000"/>
            </a:spcAft>
          </a:pPr>
          <a:r>
            <a:rPr lang="en-US" sz="2100" kern="1200" dirty="0" smtClean="0"/>
            <a:t>BP Event</a:t>
          </a:r>
          <a:endParaRPr lang="en-US" sz="2100" kern="1200" dirty="0"/>
        </a:p>
      </dsp:txBody>
      <dsp:txXfrm>
        <a:off x="4573800" y="691721"/>
        <a:ext cx="3085277" cy="1134000"/>
      </dsp:txXfrm>
    </dsp:sp>
    <dsp:sp modelId="{1EDE83DA-CEB3-4A09-A38F-66D9C98C4AC9}">
      <dsp:nvSpPr>
        <dsp:cNvPr id="0" name=""/>
        <dsp:cNvSpPr/>
      </dsp:nvSpPr>
      <dsp:spPr>
        <a:xfrm>
          <a:off x="4006800" y="1967471"/>
          <a:ext cx="3375421" cy="1966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a:lnSpc>
              <a:spcPct val="90000"/>
            </a:lnSpc>
            <a:spcBef>
              <a:spcPct val="0"/>
            </a:spcBef>
            <a:spcAft>
              <a:spcPct val="15000"/>
            </a:spcAft>
            <a:buChar char="••"/>
          </a:pPr>
          <a:r>
            <a:rPr lang="en-US" sz="2100" kern="1200" dirty="0" smtClean="0"/>
            <a:t>event ← </a:t>
          </a:r>
          <a:r>
            <a:rPr lang="en-US" sz="2100" kern="1200" dirty="0" err="1" smtClean="0"/>
            <a:t>WaitForEvent</a:t>
          </a:r>
          <a:endParaRPr lang="en-US" sz="2100" kern="1200" dirty="0" smtClean="0"/>
        </a:p>
        <a:p>
          <a:pPr marL="228600" lvl="1" indent="-228600" algn="l" defTabSz="933450">
            <a:lnSpc>
              <a:spcPct val="90000"/>
            </a:lnSpc>
            <a:spcBef>
              <a:spcPct val="0"/>
            </a:spcBef>
            <a:spcAft>
              <a:spcPct val="15000"/>
            </a:spcAft>
            <a:buChar char="••"/>
          </a:pPr>
          <a:r>
            <a:rPr lang="en-US" sz="2100" kern="1200" dirty="0" err="1" smtClean="0"/>
            <a:t>event.code</a:t>
          </a:r>
          <a:r>
            <a:rPr lang="en-US" sz="2100" kern="1200" dirty="0" smtClean="0"/>
            <a:t> = EXCEPTION</a:t>
          </a:r>
          <a:endParaRPr lang="en-US" sz="2100" kern="1200" dirty="0"/>
        </a:p>
        <a:p>
          <a:pPr marL="228600" lvl="1" indent="-228600" algn="l" defTabSz="933450">
            <a:lnSpc>
              <a:spcPct val="90000"/>
            </a:lnSpc>
            <a:spcBef>
              <a:spcPct val="0"/>
            </a:spcBef>
            <a:spcAft>
              <a:spcPct val="15000"/>
            </a:spcAft>
            <a:buChar char="••"/>
          </a:pPr>
          <a:r>
            <a:rPr lang="en-US" sz="2100" kern="1200" dirty="0" err="1" smtClean="0"/>
            <a:t>event.exception.code</a:t>
          </a:r>
          <a:r>
            <a:rPr lang="en-US" sz="2100" kern="1200" dirty="0" smtClean="0"/>
            <a:t> = EXCEPTION_BREAKPOINT</a:t>
          </a:r>
          <a:endParaRPr lang="en-US" sz="2100" kern="1200" dirty="0"/>
        </a:p>
        <a:p>
          <a:pPr marL="228600" lvl="1" indent="-228600" algn="l" defTabSz="933450">
            <a:lnSpc>
              <a:spcPct val="90000"/>
            </a:lnSpc>
            <a:spcBef>
              <a:spcPct val="0"/>
            </a:spcBef>
            <a:spcAft>
              <a:spcPct val="15000"/>
            </a:spcAft>
            <a:buChar char="••"/>
          </a:pPr>
          <a:r>
            <a:rPr lang="en-US" sz="2100" kern="1200" dirty="0" smtClean="0"/>
            <a:t>Except. address = original</a:t>
          </a:r>
          <a:endParaRPr lang="en-US" sz="2100" kern="1200" dirty="0"/>
        </a:p>
        <a:p>
          <a:pPr marL="228600" lvl="1" indent="-228600" algn="l" defTabSz="933450">
            <a:lnSpc>
              <a:spcPct val="90000"/>
            </a:lnSpc>
            <a:spcBef>
              <a:spcPct val="0"/>
            </a:spcBef>
            <a:spcAft>
              <a:spcPct val="15000"/>
            </a:spcAft>
            <a:buChar char="••"/>
          </a:pPr>
          <a:r>
            <a:rPr lang="en-US" sz="2100" kern="1200" dirty="0" smtClean="0"/>
            <a:t>EIP = original + 1</a:t>
          </a:r>
          <a:endParaRPr lang="en-US" sz="2100" kern="1200" dirty="0"/>
        </a:p>
      </dsp:txBody>
      <dsp:txXfrm>
        <a:off x="4006800" y="1967471"/>
        <a:ext cx="3375421" cy="19667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017A76-303C-49D5-8A88-317E69A20787}" type="datetimeFigureOut">
              <a:rPr lang="en-US" smtClean="0"/>
              <a:t>3/12/2011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89A4F4B-CD05-49A2-AACE-DD5E570BB159}" type="slidenum">
              <a:rPr lang="en-US" smtClean="0"/>
              <a:t>‹#›</a:t>
            </a:fld>
            <a:endParaRPr lang="en-US"/>
          </a:p>
        </p:txBody>
      </p:sp>
    </p:spTree>
    <p:extLst>
      <p:ext uri="{BB962C8B-B14F-4D97-AF65-F5344CB8AC3E}">
        <p14:creationId xmlns:p14="http://schemas.microsoft.com/office/powerpoint/2010/main" val="808755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5F0E82-DD00-426D-8DC2-923B430B79F2}" type="datetimeFigureOut">
              <a:rPr lang="en-US" smtClean="0"/>
              <a:pPr/>
              <a:t>3/12/2011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9D81F4-0F3E-4158-B949-579AA8073B17}" type="slidenum">
              <a:rPr lang="en-US" smtClean="0"/>
              <a:pPr/>
              <a:t>‹#›</a:t>
            </a:fld>
            <a:endParaRPr lang="en-US"/>
          </a:p>
        </p:txBody>
      </p:sp>
    </p:spTree>
    <p:extLst>
      <p:ext uri="{BB962C8B-B14F-4D97-AF65-F5344CB8AC3E}">
        <p14:creationId xmlns:p14="http://schemas.microsoft.com/office/powerpoint/2010/main" val="3092880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[Greet everyone]</a:t>
            </a:r>
          </a:p>
          <a:p>
            <a:endParaRPr lang="en-US" dirty="0" smtClean="0"/>
          </a:p>
          <a:p>
            <a:r>
              <a:rPr lang="en-US" dirty="0" smtClean="0"/>
              <a:t>I’m going</a:t>
            </a:r>
            <a:r>
              <a:rPr lang="en-US" baseline="0" dirty="0" smtClean="0"/>
              <a:t> to talk about a debugger I’ve worked on for a few years.</a:t>
            </a:r>
          </a:p>
          <a:p>
            <a:endParaRPr lang="en-US" baseline="0" dirty="0" smtClean="0"/>
          </a:p>
          <a:p>
            <a:r>
              <a:rPr lang="en-US" baseline="0" dirty="0" smtClean="0"/>
              <a:t>Along the way, I’ll cover what debugging is, and how to debug programs, in particular on Windows.</a:t>
            </a:r>
          </a:p>
          <a:p>
            <a:r>
              <a:rPr lang="en-US" baseline="0" dirty="0" smtClean="0"/>
              <a:t>Most of the concepts should apply to other </a:t>
            </a:r>
            <a:r>
              <a:rPr lang="en-US" baseline="0" dirty="0" err="1" smtClean="0"/>
              <a:t>OSes</a:t>
            </a:r>
            <a:r>
              <a:rPr lang="en-US" baseline="0" dirty="0" smtClean="0"/>
              <a:t> and machine architectures.</a:t>
            </a:r>
          </a:p>
        </p:txBody>
      </p:sp>
      <p:sp>
        <p:nvSpPr>
          <p:cNvPr id="4" name="Slide Number Placeholder 3"/>
          <p:cNvSpPr>
            <a:spLocks noGrp="1"/>
          </p:cNvSpPr>
          <p:nvPr>
            <p:ph type="sldNum" sz="quarter" idx="10"/>
          </p:nvPr>
        </p:nvSpPr>
        <p:spPr/>
        <p:txBody>
          <a:bodyPr/>
          <a:lstStyle/>
          <a:p>
            <a:fld id="{449D81F4-0F3E-4158-B949-579AA8073B1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simplest debugger on Windows.</a:t>
            </a:r>
          </a:p>
          <a:p>
            <a:endParaRPr lang="en-US" dirty="0" smtClean="0"/>
          </a:p>
          <a:p>
            <a:r>
              <a:rPr lang="en-US" dirty="0" smtClean="0"/>
              <a:t>It mirrors</a:t>
            </a:r>
            <a:r>
              <a:rPr lang="en-US" baseline="0" dirty="0" smtClean="0"/>
              <a:t> the break and run mode state machine from one slide ago.</a:t>
            </a:r>
          </a:p>
          <a:p>
            <a:endParaRPr lang="en-US" dirty="0" smtClean="0"/>
          </a:p>
          <a:p>
            <a:r>
              <a:rPr lang="en-US" dirty="0" smtClean="0"/>
              <a:t>There</a:t>
            </a:r>
            <a:r>
              <a:rPr lang="en-US" baseline="0" dirty="0" smtClean="0"/>
              <a:t> is an API called </a:t>
            </a:r>
            <a:r>
              <a:rPr lang="en-US" baseline="0" dirty="0" err="1" smtClean="0"/>
              <a:t>WaitForDebugEvent</a:t>
            </a:r>
            <a:r>
              <a:rPr lang="en-US" baseline="0" dirty="0" smtClean="0"/>
              <a:t> which waits until a timeout or an event happens in the </a:t>
            </a:r>
            <a:r>
              <a:rPr lang="en-US" baseline="0" dirty="0" err="1" smtClean="0"/>
              <a:t>debuggee</a:t>
            </a:r>
            <a:r>
              <a:rPr lang="en-US" baseline="0" dirty="0" smtClean="0"/>
              <a:t>. When one does, the API returns a description of the event.</a:t>
            </a:r>
          </a:p>
          <a:p>
            <a:endParaRPr lang="en-US" baseline="0" dirty="0" smtClean="0"/>
          </a:p>
          <a:p>
            <a:r>
              <a:rPr lang="en-US" baseline="0" dirty="0" smtClean="0"/>
              <a:t>If </a:t>
            </a:r>
            <a:r>
              <a:rPr lang="en-US" baseline="0" dirty="0" err="1" smtClean="0"/>
              <a:t>WaitForDebugEvent</a:t>
            </a:r>
            <a:r>
              <a:rPr lang="en-US" baseline="0" dirty="0" smtClean="0"/>
              <a:t> doesn’t return an event, then the </a:t>
            </a:r>
            <a:r>
              <a:rPr lang="en-US" baseline="0" dirty="0" err="1" smtClean="0"/>
              <a:t>debuggee</a:t>
            </a:r>
            <a:r>
              <a:rPr lang="en-US" baseline="0" dirty="0" smtClean="0"/>
              <a:t> is </a:t>
            </a:r>
            <a:r>
              <a:rPr lang="en-US" b="1" baseline="0" dirty="0" smtClean="0"/>
              <a:t>probably</a:t>
            </a:r>
            <a:r>
              <a:rPr lang="en-US" baseline="0" dirty="0" smtClean="0"/>
              <a:t> still in run mode.</a:t>
            </a:r>
          </a:p>
          <a:p>
            <a:r>
              <a:rPr lang="en-US" baseline="0" dirty="0" smtClean="0"/>
              <a:t>If it returned an event, then the </a:t>
            </a:r>
            <a:r>
              <a:rPr lang="en-US" baseline="0" dirty="0" err="1" smtClean="0"/>
              <a:t>debuggee</a:t>
            </a:r>
            <a:r>
              <a:rPr lang="en-US" baseline="0" dirty="0" smtClean="0"/>
              <a:t> is in break mode.</a:t>
            </a:r>
          </a:p>
          <a:p>
            <a:endParaRPr lang="en-US" baseline="0" dirty="0" smtClean="0"/>
          </a:p>
          <a:p>
            <a:r>
              <a:rPr lang="en-US" baseline="0" dirty="0" smtClean="0"/>
              <a:t>Once you’ve come to break mode, a call to </a:t>
            </a:r>
            <a:r>
              <a:rPr lang="en-US" baseline="0" dirty="0" err="1" smtClean="0"/>
              <a:t>ContinueDebugEvent</a:t>
            </a:r>
            <a:r>
              <a:rPr lang="en-US" baseline="0" dirty="0" smtClean="0"/>
              <a:t> will put the </a:t>
            </a:r>
            <a:r>
              <a:rPr lang="en-US" baseline="0" dirty="0" err="1" smtClean="0"/>
              <a:t>debuggee</a:t>
            </a:r>
            <a:r>
              <a:rPr lang="en-US" baseline="0" dirty="0" smtClean="0"/>
              <a:t> in run mode again.</a:t>
            </a:r>
          </a:p>
          <a:p>
            <a:endParaRPr lang="en-US" baseline="0" dirty="0" smtClean="0"/>
          </a:p>
          <a:p>
            <a:r>
              <a:rPr lang="en-US" baseline="0" dirty="0" smtClean="0"/>
              <a:t>In this example, we see that the loop will end when the </a:t>
            </a:r>
            <a:r>
              <a:rPr lang="en-US" baseline="0" dirty="0" err="1" smtClean="0"/>
              <a:t>debuggee</a:t>
            </a:r>
            <a:r>
              <a:rPr lang="en-US" baseline="0" dirty="0" smtClean="0"/>
              <a:t> has ended.</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the debug events that Windows can tell you about.</a:t>
            </a:r>
          </a:p>
          <a:p>
            <a:endParaRPr lang="en-US" dirty="0" smtClean="0"/>
          </a:p>
          <a:p>
            <a:r>
              <a:rPr lang="en-US" dirty="0" smtClean="0"/>
              <a:t>When the </a:t>
            </a:r>
            <a:r>
              <a:rPr lang="en-US" b="1" dirty="0" smtClean="0"/>
              <a:t>Start</a:t>
            </a:r>
            <a:r>
              <a:rPr lang="en-US" b="1" baseline="0" dirty="0" smtClean="0"/>
              <a:t> Thread</a:t>
            </a:r>
            <a:r>
              <a:rPr lang="en-US" baseline="0" dirty="0" smtClean="0"/>
              <a:t> event comes in, the new thread is not ready to run code, yet. So, asking for the Instruction Pointer then is pointless.</a:t>
            </a:r>
          </a:p>
          <a:p>
            <a:endParaRPr lang="en-US" baseline="0" dirty="0" smtClean="0"/>
          </a:p>
          <a:p>
            <a:r>
              <a:rPr lang="en-US" baseline="0" dirty="0" smtClean="0"/>
              <a:t>And, because a process only runs code thru its threads, no code is ready to run when the </a:t>
            </a:r>
            <a:r>
              <a:rPr lang="en-US" b="1" baseline="0" dirty="0" smtClean="0"/>
              <a:t>Start Process</a:t>
            </a:r>
            <a:r>
              <a:rPr lang="en-US" baseline="0" dirty="0" smtClean="0"/>
              <a:t> event comes in.</a:t>
            </a:r>
          </a:p>
          <a:p>
            <a:endParaRPr lang="en-US" baseline="0" dirty="0" smtClean="0"/>
          </a:p>
          <a:p>
            <a:r>
              <a:rPr lang="en-US" baseline="0" dirty="0" smtClean="0"/>
              <a:t>We get </a:t>
            </a:r>
            <a:r>
              <a:rPr lang="en-US" b="1" baseline="0" dirty="0" smtClean="0"/>
              <a:t>Load</a:t>
            </a:r>
            <a:r>
              <a:rPr lang="en-US" baseline="0" dirty="0" smtClean="0"/>
              <a:t> and </a:t>
            </a:r>
            <a:r>
              <a:rPr lang="en-US" b="1" baseline="0" dirty="0" smtClean="0"/>
              <a:t>Unload Module</a:t>
            </a:r>
            <a:r>
              <a:rPr lang="en-US" baseline="0" dirty="0" smtClean="0"/>
              <a:t> events when a DLL is mapped or unmapped from process memory.</a:t>
            </a:r>
          </a:p>
          <a:p>
            <a:endParaRPr lang="en-US" baseline="0" dirty="0" smtClean="0"/>
          </a:p>
          <a:p>
            <a:r>
              <a:rPr lang="en-US" baseline="0" dirty="0" smtClean="0"/>
              <a:t>As we’ll see in more detail later, you do a lot of things thru the use of the </a:t>
            </a:r>
            <a:r>
              <a:rPr lang="en-US" b="1" baseline="0" dirty="0" smtClean="0"/>
              <a:t>Exception</a:t>
            </a:r>
            <a:r>
              <a:rPr lang="en-US" baseline="0" dirty="0" smtClean="0"/>
              <a:t> event. This will tell you about language exceptions, Windows exceptions, even an exception for when a thread’s name changes. I believe this is a convention in the Microsoft CRT.</a:t>
            </a:r>
          </a:p>
          <a:p>
            <a:endParaRPr lang="en-US" baseline="0" dirty="0" smtClean="0"/>
          </a:p>
          <a:p>
            <a:r>
              <a:rPr lang="en-US" b="1" baseline="0" dirty="0" smtClean="0"/>
              <a:t>Message</a:t>
            </a:r>
            <a:r>
              <a:rPr lang="en-US" baseline="0" dirty="0" smtClean="0"/>
              <a:t> events carry the string passed to </a:t>
            </a:r>
            <a:r>
              <a:rPr lang="en-US" baseline="0" dirty="0" err="1" smtClean="0"/>
              <a:t>OutputDebugString</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a:t>
            </a:r>
            <a:r>
              <a:rPr lang="en-US" baseline="0" dirty="0" smtClean="0"/>
              <a:t> have some APIs broken down by category.</a:t>
            </a:r>
          </a:p>
          <a:p>
            <a:endParaRPr lang="en-US" baseline="0" dirty="0" smtClean="0"/>
          </a:p>
          <a:p>
            <a:r>
              <a:rPr lang="en-US" baseline="0" dirty="0" smtClean="0"/>
              <a:t>Some of them are for very general use, like </a:t>
            </a:r>
            <a:r>
              <a:rPr lang="en-US" baseline="0" dirty="0" err="1" smtClean="0"/>
              <a:t>CreateProcess</a:t>
            </a:r>
            <a:r>
              <a:rPr lang="en-US" baseline="0" dirty="0" smtClean="0"/>
              <a:t>. But, some like </a:t>
            </a:r>
            <a:r>
              <a:rPr lang="en-US" baseline="0" dirty="0" err="1" smtClean="0"/>
              <a:t>WaitForDebugEvent</a:t>
            </a:r>
            <a:r>
              <a:rPr lang="en-US" baseline="0" dirty="0" smtClean="0"/>
              <a:t>, probably don’t have much use other than for debuggers and related programs.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want to give some examples of how we use both</a:t>
            </a:r>
            <a:r>
              <a:rPr lang="en-US" baseline="0" dirty="0" smtClean="0"/>
              <a:t> the OS and hardware to implement two big features: single step and breakpoints.</a:t>
            </a:r>
          </a:p>
          <a:p>
            <a:endParaRPr lang="en-US" baseline="0" dirty="0" smtClean="0"/>
          </a:p>
          <a:p>
            <a:r>
              <a:rPr lang="en-US" baseline="0" dirty="0" smtClean="0"/>
              <a:t>First we have single step.</a:t>
            </a:r>
          </a:p>
          <a:p>
            <a:endParaRPr lang="en-US" baseline="0" dirty="0" smtClean="0"/>
          </a:p>
          <a:p>
            <a:r>
              <a:rPr lang="en-US" baseline="0" dirty="0" smtClean="0"/>
              <a:t>Explain these steps. (Notice what’s hardware specific, and what isn’t)</a:t>
            </a:r>
          </a:p>
        </p:txBody>
      </p:sp>
      <p:sp>
        <p:nvSpPr>
          <p:cNvPr id="4" name="Slide Number Placeholder 3"/>
          <p:cNvSpPr>
            <a:spLocks noGrp="1"/>
          </p:cNvSpPr>
          <p:nvPr>
            <p:ph type="sldNum" sz="quarter" idx="10"/>
          </p:nvPr>
        </p:nvSpPr>
        <p:spPr/>
        <p:txBody>
          <a:bodyPr/>
          <a:lstStyle/>
          <a:p>
            <a:fld id="{449D81F4-0F3E-4158-B949-579AA8073B1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Putting and taking away the BP</a:t>
            </a:r>
            <a:r>
              <a:rPr lang="en-US" baseline="0" dirty="0" smtClean="0"/>
              <a:t> instruction: I call it patching and </a:t>
            </a:r>
            <a:r>
              <a:rPr lang="en-US" baseline="0" dirty="0" err="1" smtClean="0"/>
              <a:t>unpatching</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[Explain these steps. Explain about patching BPs over instructions longer than 1 </a:t>
            </a:r>
            <a:r>
              <a:rPr lang="en-US" baseline="0" smtClean="0"/>
              <a:t>byte</a:t>
            </a:r>
            <a:r>
              <a:rPr lang="en-US" baseline="0" smtClean="0"/>
              <a:t>.]</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debugger for D programs on Windows.</a:t>
            </a:r>
          </a:p>
          <a:p>
            <a:endParaRPr lang="en-US" dirty="0" smtClean="0"/>
          </a:p>
          <a:p>
            <a:r>
              <a:rPr lang="en-US" dirty="0" smtClean="0"/>
              <a:t>A set of independent</a:t>
            </a:r>
            <a:r>
              <a:rPr lang="en-US" baseline="0" dirty="0" smtClean="0"/>
              <a:t> libraries that can be used for writing your own debugger.</a:t>
            </a:r>
          </a:p>
          <a:p>
            <a:pPr>
              <a:buFontTx/>
              <a:buChar char="-"/>
            </a:pPr>
            <a:r>
              <a:rPr lang="en-US" baseline="0" dirty="0" smtClean="0"/>
              <a:t>You can also write other tools that need to run, control, and inspect.</a:t>
            </a:r>
          </a:p>
          <a:p>
            <a:pPr lvl="1">
              <a:buFontTx/>
              <a:buChar char="-"/>
            </a:pPr>
            <a:r>
              <a:rPr lang="en-US" baseline="0" dirty="0" smtClean="0"/>
              <a:t>For example, tracing, code analysis, maybe even code coverage</a:t>
            </a:r>
          </a:p>
          <a:p>
            <a:pPr lvl="1">
              <a:buFontTx/>
              <a:buChar char="-"/>
            </a:pPr>
            <a:r>
              <a:rPr lang="en-US" baseline="0" dirty="0" smtClean="0"/>
              <a:t>Some libraries don’t depend on Windows</a:t>
            </a:r>
          </a:p>
          <a:p>
            <a:pPr lvl="1">
              <a:buFontTx/>
              <a:buChar char="-"/>
            </a:pPr>
            <a:r>
              <a:rPr lang="en-US" baseline="0" dirty="0" smtClean="0"/>
              <a:t>Some don’t depend on D</a:t>
            </a:r>
          </a:p>
          <a:p>
            <a:pPr>
              <a:buFontTx/>
              <a:buNone/>
            </a:pPr>
            <a:endParaRPr lang="en-US" dirty="0" smtClean="0"/>
          </a:p>
          <a:p>
            <a:pPr>
              <a:buFontTx/>
              <a:buNone/>
            </a:pPr>
            <a:r>
              <a:rPr lang="en-US" dirty="0" smtClean="0"/>
              <a:t>A</a:t>
            </a:r>
            <a:r>
              <a:rPr lang="en-US" baseline="0" dirty="0" smtClean="0"/>
              <a:t> plug-in for Visual Studio</a:t>
            </a:r>
          </a:p>
          <a:p>
            <a:pPr>
              <a:buFontTx/>
              <a:buChar char="-"/>
            </a:pPr>
            <a:r>
              <a:rPr lang="en-US" baseline="0" dirty="0" smtClean="0"/>
              <a:t>In this way, </a:t>
            </a:r>
            <a:r>
              <a:rPr lang="en-US" baseline="0" dirty="0" err="1" smtClean="0"/>
              <a:t>Mago</a:t>
            </a:r>
            <a:r>
              <a:rPr lang="en-US" baseline="0" dirty="0" smtClean="0"/>
              <a:t> is a graphical debugger, because of the environment that it’s in</a:t>
            </a:r>
          </a:p>
          <a:p>
            <a:pPr>
              <a:buFontTx/>
              <a:buChar char="-"/>
            </a:pPr>
            <a:endParaRPr lang="en-US" baseline="0" dirty="0" smtClean="0"/>
          </a:p>
          <a:p>
            <a:r>
              <a:rPr lang="en-US" dirty="0" smtClean="0"/>
              <a:t>Written in C++</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How</a:t>
            </a:r>
            <a:r>
              <a:rPr lang="en-US" baseline="0" dirty="0" smtClean="0"/>
              <a:t> did </a:t>
            </a:r>
            <a:r>
              <a:rPr lang="en-US" baseline="0" dirty="0" err="1" smtClean="0"/>
              <a:t>Mago</a:t>
            </a:r>
            <a:r>
              <a:rPr lang="en-US" baseline="0" dirty="0" smtClean="0"/>
              <a:t> begin?</a:t>
            </a:r>
          </a:p>
          <a:p>
            <a:endParaRPr lang="en-US" baseline="0" dirty="0" smtClean="0"/>
          </a:p>
          <a:p>
            <a:r>
              <a:rPr lang="en-US" dirty="0"/>
              <a:t>- Took interest when I came across debugging APIs</a:t>
            </a:r>
          </a:p>
          <a:p>
            <a:r>
              <a:rPr lang="en-US" dirty="0"/>
              <a:t>- Team at MS</a:t>
            </a:r>
          </a:p>
          <a:p>
            <a:r>
              <a:rPr lang="en-US" dirty="0"/>
              <a:t>- complained about lack of debugger</a:t>
            </a:r>
          </a:p>
          <a:p>
            <a:r>
              <a:rPr lang="en-US" dirty="0"/>
              <a:t>- shortcomings of </a:t>
            </a:r>
            <a:r>
              <a:rPr lang="en-US" dirty="0" err="1"/>
              <a:t>WinDbg</a:t>
            </a:r>
            <a:r>
              <a:rPr lang="en-US" dirty="0"/>
              <a:t> and plain VS</a:t>
            </a:r>
          </a:p>
          <a:p>
            <a:r>
              <a:rPr lang="en-US" dirty="0"/>
              <a:t>- </a:t>
            </a:r>
            <a:r>
              <a:rPr lang="en-US" dirty="0" err="1"/>
              <a:t>DDbg</a:t>
            </a:r>
            <a:endParaRPr lang="en-US" dirty="0"/>
          </a:p>
          <a:p>
            <a:r>
              <a:rPr lang="en-US" dirty="0"/>
              <a:t>- </a:t>
            </a:r>
            <a:r>
              <a:rPr lang="en-US" dirty="0" err="1"/>
              <a:t>gdb</a:t>
            </a:r>
            <a:endParaRPr lang="en-US" dirty="0"/>
          </a:p>
          <a:p>
            <a:r>
              <a:rPr lang="en-US" dirty="0"/>
              <a:t>- tinkering for years, then commit</a:t>
            </a:r>
          </a:p>
          <a:p>
            <a:r>
              <a:rPr lang="en-US" dirty="0"/>
              <a:t>- business</a:t>
            </a:r>
          </a:p>
          <a:p>
            <a:endParaRPr lang="en-US" baseline="0" dirty="0" smtClean="0"/>
          </a:p>
          <a:p>
            <a:r>
              <a:rPr lang="en-US" baseline="0" dirty="0" smtClean="0"/>
              <a:t>I took interest in debuggers in 2005, when I came across the documentation for some Windows debugging APIs online.</a:t>
            </a:r>
          </a:p>
          <a:p>
            <a:r>
              <a:rPr lang="en-US" baseline="0" dirty="0" smtClean="0"/>
              <a:t>Actually, before I left Microsoft I worked in Visual Studio, where the team I was in was making a new debugger. </a:t>
            </a:r>
            <a:endParaRPr lang="en-US" dirty="0" smtClean="0"/>
          </a:p>
          <a:p>
            <a:r>
              <a:rPr lang="en-US" dirty="0" smtClean="0"/>
              <a:t>I happened to not work on the debugger at the time, but I guess the curiosity must have lingered in my mind.</a:t>
            </a:r>
          </a:p>
          <a:p>
            <a:endParaRPr lang="en-US" dirty="0" smtClean="0"/>
          </a:p>
          <a:p>
            <a:r>
              <a:rPr lang="en-US" dirty="0" smtClean="0"/>
              <a:t>The idea of working on a debugger for D</a:t>
            </a:r>
            <a:r>
              <a:rPr lang="en-US" baseline="0" dirty="0" smtClean="0"/>
              <a:t> came shortly after that.</a:t>
            </a:r>
          </a:p>
          <a:p>
            <a:r>
              <a:rPr lang="en-US" baseline="0" dirty="0" smtClean="0"/>
              <a:t>I was trying out the D programming language, and complained about the lack of a dedicated debugger.</a:t>
            </a:r>
          </a:p>
          <a:p>
            <a:r>
              <a:rPr lang="en-US" baseline="0" dirty="0" smtClean="0"/>
              <a:t>Walter Bright, who made the D language, and others have pointed out that you can use tools like </a:t>
            </a:r>
            <a:r>
              <a:rPr lang="en-US" baseline="0" dirty="0" err="1" smtClean="0"/>
              <a:t>WinDbg</a:t>
            </a:r>
            <a:r>
              <a:rPr lang="en-US" baseline="0" dirty="0" smtClean="0"/>
              <a:t> and even VS as is to debug D programs. But, this is far from ideal, because there are many missing features. For example, they don’t understand D name mangling, and can’t access many symbols, or evaluate D expressions. There were other stop gap measures, too.</a:t>
            </a:r>
          </a:p>
          <a:p>
            <a:endParaRPr lang="en-US" dirty="0" smtClean="0"/>
          </a:p>
          <a:p>
            <a:r>
              <a:rPr lang="en-US" dirty="0" err="1" smtClean="0"/>
              <a:t>DDbg</a:t>
            </a:r>
            <a:r>
              <a:rPr lang="en-US" dirty="0" smtClean="0"/>
              <a:t> came along a few years ago, but it’s command line only.</a:t>
            </a:r>
            <a:r>
              <a:rPr lang="en-US" baseline="0" dirty="0" smtClean="0"/>
              <a:t> And the owner seems to have stopped working on it.</a:t>
            </a:r>
            <a:endParaRPr lang="en-US" dirty="0" smtClean="0"/>
          </a:p>
          <a:p>
            <a:endParaRPr lang="en-US" dirty="0" smtClean="0"/>
          </a:p>
          <a:p>
            <a:r>
              <a:rPr lang="en-US" dirty="0" smtClean="0"/>
              <a:t>I also thought</a:t>
            </a:r>
            <a:r>
              <a:rPr lang="en-US" baseline="0" dirty="0" smtClean="0"/>
              <a:t> about changing </a:t>
            </a:r>
            <a:r>
              <a:rPr lang="en-US" baseline="0" dirty="0" err="1" smtClean="0"/>
              <a:t>gdb</a:t>
            </a:r>
            <a:r>
              <a:rPr lang="en-US" baseline="0" dirty="0" smtClean="0"/>
              <a:t>. But, I was scared away by how huge and complicated it is.</a:t>
            </a:r>
          </a:p>
          <a:p>
            <a:endParaRPr lang="en-US" dirty="0" smtClean="0"/>
          </a:p>
          <a:p>
            <a:r>
              <a:rPr lang="en-US" dirty="0" smtClean="0"/>
              <a:t>So, I was tinkering with debugging APIs and formats for years</a:t>
            </a:r>
            <a:r>
              <a:rPr lang="en-US" baseline="0" dirty="0" smtClean="0"/>
              <a:t> before I decided I wanted to commit to writing a debugger. And, actually, I wanted to turn it into a business.</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why define these two levels of components?</a:t>
            </a:r>
          </a:p>
          <a:p>
            <a:endParaRPr lang="en-US" baseline="0" dirty="0" smtClean="0"/>
          </a:p>
          <a:p>
            <a:r>
              <a:rPr lang="en-US" baseline="0" dirty="0" smtClean="0"/>
              <a:t>Each has its own benefits.</a:t>
            </a:r>
          </a:p>
          <a:p>
            <a:endParaRPr lang="en-US" baseline="0" dirty="0" smtClean="0"/>
          </a:p>
          <a:p>
            <a:r>
              <a:rPr lang="en-US" baseline="0" dirty="0" smtClean="0"/>
              <a:t>By separating the functionality into different components:</a:t>
            </a:r>
          </a:p>
          <a:p>
            <a:pPr>
              <a:buFontTx/>
              <a:buChar char="-"/>
            </a:pPr>
            <a:r>
              <a:rPr lang="en-US" baseline="0" dirty="0" smtClean="0"/>
              <a:t>I make it easier to test</a:t>
            </a:r>
          </a:p>
          <a:p>
            <a:pPr lvl="0">
              <a:buFontTx/>
              <a:buChar char="-"/>
            </a:pPr>
            <a:r>
              <a:rPr lang="en-US" baseline="0" dirty="0" smtClean="0"/>
              <a:t>I can get an extra level of coverage,</a:t>
            </a:r>
          </a:p>
          <a:p>
            <a:pPr lvl="1">
              <a:buFontTx/>
              <a:buChar char="-"/>
            </a:pPr>
            <a:r>
              <a:rPr lang="en-US" baseline="0" dirty="0" smtClean="0"/>
              <a:t>For example, the EE unit tests only link with the EE library. They get 2 inputs:</a:t>
            </a:r>
          </a:p>
          <a:p>
            <a:pPr lvl="2">
              <a:buFontTx/>
              <a:buChar char="-"/>
            </a:pPr>
            <a:r>
              <a:rPr lang="en-US" baseline="0" dirty="0" smtClean="0"/>
              <a:t> One xml file describing declarations and values</a:t>
            </a:r>
          </a:p>
          <a:p>
            <a:pPr lvl="2">
              <a:buFontTx/>
              <a:buChar char="-"/>
            </a:pPr>
            <a:r>
              <a:rPr lang="en-US" baseline="0" dirty="0" smtClean="0"/>
              <a:t> Many xml files each with an expression</a:t>
            </a:r>
            <a:endParaRPr lang="en-US" dirty="0" smtClean="0"/>
          </a:p>
          <a:p>
            <a:pPr lvl="0">
              <a:buFontTx/>
              <a:buChar char="-"/>
            </a:pPr>
            <a:r>
              <a:rPr lang="en-US" baseline="0" dirty="0" smtClean="0"/>
              <a:t>Mix and match for other purposes. Like I said at the beginning, that you can use these for tracing or code analysis.</a:t>
            </a:r>
          </a:p>
          <a:p>
            <a:pPr lvl="0">
              <a:buFontTx/>
              <a:buChar char="-"/>
            </a:pPr>
            <a:r>
              <a:rPr lang="en-US" baseline="0" dirty="0" smtClean="0"/>
              <a:t>By separating these </a:t>
            </a:r>
            <a:r>
              <a:rPr lang="en-US" baseline="0" dirty="0" err="1" smtClean="0"/>
              <a:t>libs</a:t>
            </a:r>
            <a:r>
              <a:rPr lang="en-US" baseline="0" dirty="0" smtClean="0"/>
              <a:t> out, you can make a debugger that plugs into something like </a:t>
            </a:r>
            <a:r>
              <a:rPr lang="en-US" baseline="0" dirty="0" err="1" smtClean="0"/>
              <a:t>CodeBlocks</a:t>
            </a:r>
            <a:r>
              <a:rPr lang="en-US" baseline="0" dirty="0" smtClean="0"/>
              <a:t>, instead of VS.</a:t>
            </a:r>
          </a:p>
          <a:p>
            <a:pPr lvl="0">
              <a:buFontTx/>
              <a:buChar char="-"/>
            </a:pPr>
            <a:endParaRPr lang="en-US" baseline="0" dirty="0" smtClean="0"/>
          </a:p>
          <a:p>
            <a:pPr lvl="0">
              <a:buFontTx/>
              <a:buNone/>
            </a:pPr>
            <a:r>
              <a:rPr lang="en-US" baseline="0" dirty="0" smtClean="0"/>
              <a:t>In terms of the benefits,</a:t>
            </a:r>
          </a:p>
          <a:p>
            <a:pPr lvl="0">
              <a:buFontTx/>
              <a:buChar char="-"/>
            </a:pPr>
            <a:r>
              <a:rPr lang="en-US" baseline="0" dirty="0" smtClean="0"/>
              <a:t>Visual Studio is a shell program that’s already written and well tested.</a:t>
            </a:r>
          </a:p>
          <a:p>
            <a:pPr lvl="1">
              <a:buFontTx/>
              <a:buChar char="-"/>
            </a:pPr>
            <a:r>
              <a:rPr lang="en-US" baseline="0" dirty="0" smtClean="0"/>
              <a:t>I didn’t have to worry about writing this part</a:t>
            </a:r>
          </a:p>
          <a:p>
            <a:pPr lvl="0">
              <a:buFontTx/>
              <a:buChar char="-"/>
            </a:pPr>
            <a:r>
              <a:rPr lang="en-US" baseline="0" dirty="0" smtClean="0"/>
              <a:t>It comes with a High level debug programming model</a:t>
            </a:r>
          </a:p>
          <a:p>
            <a:pPr marL="457200" marR="0" lvl="1"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Given all the other pieces involved, it was nice to have this one already from the beginning</a:t>
            </a:r>
          </a:p>
          <a:p>
            <a:pPr lvl="0">
              <a:buFontTx/>
              <a:buChar char="-"/>
            </a:pPr>
            <a:endParaRPr lang="en-US" baseline="0"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VS plug-in: Debug Engine</a:t>
            </a:r>
          </a:p>
          <a:p>
            <a:r>
              <a:rPr lang="en-US" dirty="0" smtClean="0"/>
              <a:t>Separate libraries/components: EA, EE, SR</a:t>
            </a:r>
          </a:p>
          <a:p>
            <a:endParaRPr lang="en-US" dirty="0" smtClean="0"/>
          </a:p>
          <a:p>
            <a:r>
              <a:rPr lang="en-US" dirty="0" smtClean="0"/>
              <a:t>[Say the whole names.]</a:t>
            </a:r>
          </a:p>
          <a:p>
            <a:endParaRPr lang="en-US" dirty="0" smtClean="0"/>
          </a:p>
          <a:p>
            <a:r>
              <a:rPr lang="en-US" dirty="0" smtClean="0"/>
              <a:t>[Mention the disassembler (udis86).]</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What do each of the components do?</a:t>
            </a:r>
          </a:p>
          <a:p>
            <a:pPr marL="171450" indent="-171450">
              <a:buFont typeface="Arial" charset="0"/>
              <a:buChar char="•"/>
            </a:pPr>
            <a:r>
              <a:rPr lang="en-US" dirty="0" smtClean="0"/>
              <a:t>EA: nitty-gritty of low-level of 3 aspects (run, control, inspect)</a:t>
            </a:r>
          </a:p>
          <a:p>
            <a:pPr marL="171450" indent="-171450">
              <a:buFont typeface="Arial" charset="0"/>
              <a:buChar char="•"/>
            </a:pPr>
            <a:r>
              <a:rPr lang="en-US" dirty="0" smtClean="0"/>
              <a:t>EE: </a:t>
            </a:r>
            <a:r>
              <a:rPr lang="en-US" dirty="0" err="1" smtClean="0"/>
              <a:t>eval</a:t>
            </a:r>
            <a:r>
              <a:rPr lang="en-US" dirty="0" smtClean="0"/>
              <a:t> based on static debug info from </a:t>
            </a:r>
            <a:r>
              <a:rPr lang="en-US" dirty="0" err="1" smtClean="0"/>
              <a:t>Syms</a:t>
            </a:r>
            <a:r>
              <a:rPr lang="en-US" dirty="0" smtClean="0"/>
              <a:t>, dynamic proc. state from EA</a:t>
            </a:r>
          </a:p>
          <a:p>
            <a:pPr marL="628650" lvl="1" indent="-171450">
              <a:buFont typeface="Arial" charset="0"/>
              <a:buChar char="•"/>
            </a:pPr>
            <a:r>
              <a:rPr lang="en-US" dirty="0" smtClean="0"/>
              <a:t>DE bridges them</a:t>
            </a:r>
          </a:p>
          <a:p>
            <a:endParaRPr lang="en-US" dirty="0" smtClean="0"/>
          </a:p>
          <a:p>
            <a:r>
              <a:rPr lang="en-US" dirty="0" smtClean="0"/>
              <a:t>No component depends on any other,</a:t>
            </a:r>
            <a:r>
              <a:rPr lang="en-US" baseline="0" dirty="0" smtClean="0"/>
              <a:t> except for DE.</a:t>
            </a:r>
          </a:p>
          <a:p>
            <a:endParaRPr lang="en-US" baseline="0" dirty="0" smtClean="0"/>
          </a:p>
          <a:p>
            <a:r>
              <a:rPr lang="en-US" baseline="0" dirty="0" smtClean="0"/>
              <a:t>The Execution Agent is responsible for controlling the </a:t>
            </a:r>
            <a:r>
              <a:rPr lang="en-US" baseline="0" dirty="0" err="1" smtClean="0"/>
              <a:t>debuggee</a:t>
            </a:r>
            <a:r>
              <a:rPr lang="en-US" baseline="0" dirty="0" smtClean="0"/>
              <a:t>, and reading and changing its state. It’s what implements a lot of the nitty-gritty of the 3 general debugging aspects (run, control, inspect).</a:t>
            </a:r>
          </a:p>
          <a:p>
            <a:endParaRPr lang="en-US" baseline="0" dirty="0" smtClean="0"/>
          </a:p>
          <a:p>
            <a:r>
              <a:rPr lang="en-US" baseline="0" dirty="0" smtClean="0"/>
              <a:t>The Expression Evaluator takes any old D expression as text and evaluates it based on the </a:t>
            </a:r>
            <a:r>
              <a:rPr lang="en-US" baseline="0" dirty="0" err="1" smtClean="0"/>
              <a:t>debuggee’s</a:t>
            </a:r>
            <a:r>
              <a:rPr lang="en-US" baseline="0" dirty="0" smtClean="0"/>
              <a:t>:</a:t>
            </a:r>
          </a:p>
          <a:p>
            <a:pPr>
              <a:buFontTx/>
              <a:buChar char="-"/>
            </a:pPr>
            <a:r>
              <a:rPr lang="en-US" baseline="0" dirty="0" smtClean="0"/>
              <a:t>Static debug info (which comes from </a:t>
            </a:r>
            <a:r>
              <a:rPr lang="en-US" baseline="0" dirty="0" err="1" smtClean="0"/>
              <a:t>Syms</a:t>
            </a:r>
            <a:r>
              <a:rPr lang="en-US" baseline="0" dirty="0" smtClean="0"/>
              <a:t>)</a:t>
            </a:r>
          </a:p>
          <a:p>
            <a:pPr>
              <a:buFontTx/>
              <a:buChar char="-"/>
            </a:pPr>
            <a:r>
              <a:rPr lang="en-US" baseline="0" dirty="0" smtClean="0"/>
              <a:t>Dynamic process state (which comes from Exec)</a:t>
            </a:r>
          </a:p>
          <a:p>
            <a:pPr>
              <a:buFontTx/>
              <a:buNone/>
            </a:pPr>
            <a:r>
              <a:rPr lang="en-US" baseline="0" dirty="0" smtClean="0"/>
              <a:t>Keep in mind that the EE doesn’t know about Exec or Symbol Reader. The Debug Engine bridges them all.</a:t>
            </a:r>
          </a:p>
          <a:p>
            <a:pPr>
              <a:buFontTx/>
              <a:buNone/>
            </a:pPr>
            <a:endParaRPr lang="en-US" baseline="0" dirty="0" smtClean="0"/>
          </a:p>
          <a:p>
            <a:pPr>
              <a:buFontTx/>
              <a:buNone/>
            </a:pPr>
            <a:r>
              <a:rPr lang="en-US" dirty="0" smtClean="0"/>
              <a:t>The Symbol Reader looks up debug info for</a:t>
            </a:r>
            <a:r>
              <a:rPr lang="en-US" baseline="0" dirty="0" smtClean="0"/>
              <a:t> your program.</a:t>
            </a:r>
          </a:p>
          <a:p>
            <a:pPr>
              <a:buFontTx/>
              <a:buNone/>
            </a:pPr>
            <a:endParaRPr lang="en-US" baseline="0" dirty="0" smtClean="0"/>
          </a:p>
          <a:p>
            <a:pPr>
              <a:buFontTx/>
              <a:buNone/>
            </a:pPr>
            <a:r>
              <a:rPr lang="en-US" baseline="0" dirty="0" smtClean="0"/>
              <a:t>The Debug Engine combines all of these libraries, and exposes their functionality to Visual Studio thru an AD7 interface. AD7 is the name of the programming model that VS provides for debugging.</a:t>
            </a:r>
          </a:p>
          <a:p>
            <a:pPr>
              <a:buFontTx/>
              <a:buNone/>
            </a:pP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how many people use</a:t>
            </a:r>
            <a:r>
              <a:rPr lang="en-US" baseline="0" dirty="0" smtClean="0"/>
              <a:t> debuggers?</a:t>
            </a:r>
          </a:p>
          <a:p>
            <a:pPr>
              <a:buFontTx/>
              <a:buChar char="-"/>
            </a:pPr>
            <a:r>
              <a:rPr lang="en-US" baseline="0" dirty="0" smtClean="0"/>
              <a:t>Ever used one?</a:t>
            </a:r>
          </a:p>
          <a:p>
            <a:pPr>
              <a:buFontTx/>
              <a:buChar char="-"/>
            </a:pPr>
            <a:r>
              <a:rPr lang="en-US" baseline="0" dirty="0" smtClean="0"/>
              <a:t>Use one on a regular basis?</a:t>
            </a:r>
          </a:p>
          <a:p>
            <a:pPr>
              <a:buFontTx/>
              <a:buNone/>
            </a:pPr>
            <a:r>
              <a:rPr lang="en-US" baseline="0" dirty="0" smtClean="0"/>
              <a:t>]</a:t>
            </a:r>
          </a:p>
          <a:p>
            <a:pPr>
              <a:buFontTx/>
              <a:buNone/>
            </a:pPr>
            <a:endParaRPr lang="en-US" baseline="0" dirty="0" smtClean="0"/>
          </a:p>
          <a:p>
            <a:pPr>
              <a:buFontTx/>
              <a:buNone/>
            </a:pPr>
            <a:r>
              <a:rPr lang="en-US" baseline="0" dirty="0" smtClean="0"/>
              <a:t>For someone just starting programming (or laymen)</a:t>
            </a:r>
          </a:p>
          <a:p>
            <a:pPr>
              <a:buFontTx/>
              <a:buNone/>
            </a:pPr>
            <a:r>
              <a:rPr lang="en-US" baseline="0" dirty="0" smtClean="0"/>
              <a:t>-How would you explain what debugging is?</a:t>
            </a:r>
          </a:p>
          <a:p>
            <a:pPr>
              <a:buFontTx/>
              <a:buNone/>
            </a:pPr>
            <a:r>
              <a:rPr lang="en-US" baseline="0" dirty="0" smtClean="0"/>
              <a:t>-[Ask someone]</a:t>
            </a:r>
          </a:p>
        </p:txBody>
      </p:sp>
      <p:sp>
        <p:nvSpPr>
          <p:cNvPr id="4" name="Slide Number Placeholder 3"/>
          <p:cNvSpPr>
            <a:spLocks noGrp="1"/>
          </p:cNvSpPr>
          <p:nvPr>
            <p:ph type="sldNum" sz="quarter" idx="10"/>
          </p:nvPr>
        </p:nvSpPr>
        <p:spPr/>
        <p:txBody>
          <a:bodyPr/>
          <a:lstStyle/>
          <a:p>
            <a:fld id="{449D81F4-0F3E-4158-B949-579AA8073B17}" type="slidenum">
              <a:rPr lang="en-US" smtClean="0"/>
              <a:pPr/>
              <a:t>2</a:t>
            </a:fld>
            <a:endParaRPr lang="en-US"/>
          </a:p>
        </p:txBody>
      </p:sp>
    </p:spTree>
    <p:extLst>
      <p:ext uri="{BB962C8B-B14F-4D97-AF65-F5344CB8AC3E}">
        <p14:creationId xmlns:p14="http://schemas.microsoft.com/office/powerpoint/2010/main" val="1611535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felt this need to be a solid base, because</a:t>
            </a:r>
            <a:r>
              <a:rPr lang="en-US" baseline="0" dirty="0" smtClean="0"/>
              <a:t> the user wouldn’t care how sophisticated expression evaluation or other features were, if they couldn’t step or hit breakpoints reliably.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APIs are locked to thread that started </a:t>
            </a:r>
            <a:r>
              <a:rPr lang="en-US" baseline="0" dirty="0" err="1" smtClean="0"/>
              <a:t>debuggee</a:t>
            </a:r>
            <a:r>
              <a:rPr lang="en-US" baseline="0" dirty="0" smtClean="0"/>
              <a:t>, because of the way the underlying Windows API works.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example, </a:t>
            </a:r>
            <a:r>
              <a:rPr lang="en-US" baseline="0" dirty="0" err="1" smtClean="0"/>
              <a:t>CreateProcess</a:t>
            </a:r>
            <a:r>
              <a:rPr lang="en-US" baseline="0" dirty="0" smtClean="0"/>
              <a:t> and </a:t>
            </a:r>
            <a:r>
              <a:rPr lang="en-US" baseline="0" dirty="0" err="1" smtClean="0"/>
              <a:t>DebugActiveProcess</a:t>
            </a:r>
            <a:r>
              <a:rPr lang="en-US" baseline="0" dirty="0" smtClean="0"/>
              <a:t> are used to run or attach a </a:t>
            </a:r>
            <a:r>
              <a:rPr lang="en-US" baseline="0" dirty="0" err="1" smtClean="0"/>
              <a:t>debuggee</a:t>
            </a:r>
            <a:r>
              <a:rPr lang="en-US" baseline="0" dirty="0" smtClean="0"/>
              <a:t>. To check </a:t>
            </a:r>
            <a:r>
              <a:rPr lang="en-US" baseline="0" dirty="0" err="1" smtClean="0"/>
              <a:t>debuggee</a:t>
            </a:r>
            <a:r>
              <a:rPr lang="en-US" baseline="0" dirty="0" smtClean="0"/>
              <a:t> events and continue from an event </a:t>
            </a:r>
            <a:r>
              <a:rPr lang="en-US" baseline="0" dirty="0" err="1" smtClean="0"/>
              <a:t>WaitForDebugEvent</a:t>
            </a:r>
            <a:r>
              <a:rPr lang="en-US" baseline="0" dirty="0" smtClean="0"/>
              <a:t> and </a:t>
            </a:r>
            <a:r>
              <a:rPr lang="en-US" baseline="0" dirty="0" err="1" smtClean="0"/>
              <a:t>ContinueDebugEvent</a:t>
            </a:r>
            <a:r>
              <a:rPr lang="en-US" baseline="0" dirty="0" smtClean="0"/>
              <a:t> have to be called from the same thread as the call to run or attach.</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Execution Agent offer</a:t>
            </a:r>
            <a:r>
              <a:rPr lang="en-US" baseline="0" dirty="0" smtClean="0"/>
              <a:t>s these services.</a:t>
            </a:r>
          </a:p>
          <a:p>
            <a:endParaRPr lang="en-US" dirty="0" smtClean="0"/>
          </a:p>
          <a:p>
            <a:r>
              <a:rPr lang="en-US" dirty="0" smtClean="0"/>
              <a:t>The details are hidden for each machine architecture.</a:t>
            </a:r>
          </a:p>
          <a:p>
            <a:endParaRPr lang="en-US" dirty="0" smtClean="0"/>
          </a:p>
          <a:p>
            <a:r>
              <a:rPr lang="en-US" dirty="0" smtClean="0"/>
              <a:t>The first three sets closely mirror what the OS does.</a:t>
            </a:r>
          </a:p>
          <a:p>
            <a:endParaRPr lang="en-US" dirty="0" smtClean="0"/>
          </a:p>
          <a:p>
            <a:r>
              <a:rPr lang="en-US" dirty="0" smtClean="0"/>
              <a:t>Reading and writing memory</a:t>
            </a:r>
            <a:r>
              <a:rPr lang="en-US" baseline="0" dirty="0" smtClean="0"/>
              <a:t> have to be aware of breakpoints in the code.</a:t>
            </a:r>
          </a:p>
          <a:p>
            <a:endParaRPr lang="en-US" baseline="0" dirty="0" smtClean="0"/>
          </a:p>
          <a:p>
            <a:r>
              <a:rPr lang="en-US" baseline="0" dirty="0" smtClean="0"/>
              <a:t>Breakpoint management and stepping are the most complex services.</a:t>
            </a:r>
          </a:p>
          <a:p>
            <a:endParaRPr lang="en-US" baseline="0" dirty="0" smtClean="0"/>
          </a:p>
          <a:p>
            <a:r>
              <a:rPr lang="en-US" baseline="0" dirty="0" err="1" smtClean="0"/>
              <a:t>Async</a:t>
            </a:r>
            <a:r>
              <a:rPr lang="en-US" baseline="0" dirty="0" smtClean="0"/>
              <a:t> break is the act of forcing a </a:t>
            </a:r>
            <a:r>
              <a:rPr lang="en-US" baseline="0" dirty="0" err="1" smtClean="0"/>
              <a:t>debuggee</a:t>
            </a:r>
            <a:r>
              <a:rPr lang="en-US" baseline="0" dirty="0" smtClean="0"/>
              <a:t> to go from run mode to break mode as soon as possible. It’s implemented by making a new thread and inserting a breakpoint.</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Breakpoints are shared. Requests to set a breakpoint at an address return a new handle/cookie. When all handles to that address are gone, the physical breakpoint</a:t>
            </a:r>
            <a:r>
              <a:rPr lang="en-US" baseline="0" dirty="0" smtClean="0"/>
              <a:t> is removed. This makes it easy to have different internal and external requests for a breakpoint at the same address.</a:t>
            </a:r>
            <a:endParaRPr lang="en-US" dirty="0" smtClean="0"/>
          </a:p>
          <a:p>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I mentioned earlier, on x86</a:t>
            </a:r>
            <a:r>
              <a:rPr lang="en-US" baseline="0" dirty="0" smtClean="0"/>
              <a:t>, a breakpoint is a 1 byte “</a:t>
            </a:r>
            <a:r>
              <a:rPr lang="en-US" baseline="0" dirty="0" err="1" smtClean="0"/>
              <a:t>int</a:t>
            </a:r>
            <a:r>
              <a:rPr lang="en-US" baseline="0" dirty="0" smtClean="0"/>
              <a:t> 3” instruction.</a:t>
            </a:r>
          </a:p>
          <a:p>
            <a:endParaRPr lang="en-US" baseline="0" dirty="0" smtClean="0"/>
          </a:p>
          <a:p>
            <a:r>
              <a:rPr lang="en-US" baseline="0" dirty="0" smtClean="0"/>
              <a:t>This is how a breakpoint is enabled; what we do when it’s hit; and how it’s disabled.</a:t>
            </a:r>
          </a:p>
          <a:p>
            <a:endParaRPr lang="en-US" baseline="0" dirty="0" smtClean="0"/>
          </a:p>
          <a:p>
            <a:r>
              <a:rPr lang="en-US" baseline="0" dirty="0" smtClean="0"/>
              <a:t>We’ll use a two-byte move and a 1-byte increment instruction as the code at a point where we want to break.</a:t>
            </a:r>
          </a:p>
          <a:p>
            <a:endParaRPr lang="en-US" baseline="0" dirty="0" smtClean="0"/>
          </a:p>
          <a:p>
            <a:r>
              <a:rPr lang="en-US" baseline="0" dirty="0" smtClean="0"/>
              <a:t>[Explain different elements of diagram: arrows, “patching”, dashed lines]</a:t>
            </a:r>
          </a:p>
          <a:p>
            <a:r>
              <a:rPr lang="en-US" baseline="0" dirty="0" smtClean="0"/>
              <a:t>[Explain steps]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other big service provided is</a:t>
            </a:r>
            <a:r>
              <a:rPr lang="en-US" baseline="0" dirty="0" smtClean="0"/>
              <a:t> </a:t>
            </a:r>
            <a:r>
              <a:rPr lang="en-US" dirty="0" smtClean="0"/>
              <a:t>multithreaded</a:t>
            </a:r>
            <a:r>
              <a:rPr lang="en-US" baseline="0" dirty="0" smtClean="0"/>
              <a:t> stepping.</a:t>
            </a:r>
          </a:p>
          <a:p>
            <a:endParaRPr lang="en-US" baseline="0" dirty="0" smtClean="0"/>
          </a:p>
          <a:p>
            <a:r>
              <a:rPr lang="en-US" baseline="0" dirty="0" smtClean="0"/>
              <a:t>First I’ll focus on stepping over single instructions.</a:t>
            </a:r>
          </a:p>
          <a:p>
            <a:endParaRPr lang="en-US" baseline="0" dirty="0" smtClean="0"/>
          </a:p>
          <a:p>
            <a:r>
              <a:rPr lang="en-US" baseline="0" dirty="0" smtClean="0"/>
              <a:t>[Explain what REP-prefixed instructions do]</a:t>
            </a:r>
          </a:p>
        </p:txBody>
      </p:sp>
      <p:sp>
        <p:nvSpPr>
          <p:cNvPr id="4" name="Slide Number Placeholder 3"/>
          <p:cNvSpPr>
            <a:spLocks noGrp="1"/>
          </p:cNvSpPr>
          <p:nvPr>
            <p:ph type="sldNum" sz="quarter" idx="10"/>
          </p:nvPr>
        </p:nvSpPr>
        <p:spPr/>
        <p:txBody>
          <a:bodyPr/>
          <a:lstStyle/>
          <a:p>
            <a:fld id="{449D81F4-0F3E-4158-B949-579AA8073B17}"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Stepping over a single instruction is trivial. But the value in the component is in richer ways of stepping.</a:t>
            </a:r>
          </a:p>
          <a:p>
            <a:endParaRPr lang="en-US" baseline="0" dirty="0" smtClean="0"/>
          </a:p>
          <a:p>
            <a:r>
              <a:rPr lang="en-US" baseline="0" dirty="0" smtClean="0"/>
              <a:t>Along with the value comes the complexity.</a:t>
            </a:r>
            <a:endParaRPr lang="en-US" dirty="0" smtClean="0"/>
          </a:p>
          <a:p>
            <a:endParaRPr lang="en-US" dirty="0" smtClean="0"/>
          </a:p>
          <a:p>
            <a:r>
              <a:rPr lang="en-US" dirty="0" smtClean="0"/>
              <a:t>I use steppers to encapsulate the complexity of implementing the different stepping modes.</a:t>
            </a:r>
          </a:p>
          <a:p>
            <a:endParaRPr lang="en-US" dirty="0" smtClean="0"/>
          </a:p>
          <a:p>
            <a:r>
              <a:rPr lang="en-US" dirty="0" smtClean="0"/>
              <a:t>[Explain the modes]</a:t>
            </a:r>
          </a:p>
          <a:p>
            <a:endParaRPr lang="en-US" dirty="0" smtClean="0"/>
          </a:p>
          <a:p>
            <a:r>
              <a:rPr lang="en-US" dirty="0" smtClean="0"/>
              <a:t>The state machines’ actions are controlling hardware-level single step and breakpoints.</a:t>
            </a:r>
          </a:p>
          <a:p>
            <a:r>
              <a:rPr lang="en-US" dirty="0" smtClean="0"/>
              <a:t>Their transition conditions are the single-step and breakpoint completion events.</a:t>
            </a:r>
          </a:p>
          <a:p>
            <a:endParaRPr lang="en-US" dirty="0" smtClean="0"/>
          </a:p>
          <a:p>
            <a:r>
              <a:rPr lang="en-US" dirty="0" smtClean="0"/>
              <a:t>Lastly, they can be canceled. You</a:t>
            </a:r>
            <a:r>
              <a:rPr lang="en-US" baseline="0" dirty="0" smtClean="0"/>
              <a:t> would use this when you get an unexpected exception.</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steppers are organized by what sets of scenarios they handle. And, there are 18 scenarios, broken down by…</a:t>
            </a:r>
          </a:p>
          <a:p>
            <a:endParaRPr lang="en-US" baseline="0" dirty="0" smtClean="0"/>
          </a:p>
          <a:p>
            <a:r>
              <a:rPr lang="en-US" baseline="0" dirty="0" smtClean="0"/>
              <a:t>[Explain “at a BP”: starting a stepper at an address where there’s a BP]</a:t>
            </a:r>
          </a:p>
          <a:p>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symbols]</a:t>
            </a:r>
          </a:p>
          <a:p>
            <a:r>
              <a:rPr lang="en-US" dirty="0" smtClean="0"/>
              <a:t>[Explain steps]</a:t>
            </a:r>
          </a:p>
          <a:p>
            <a:endParaRPr lang="en-US" dirty="0" smtClean="0"/>
          </a:p>
          <a:p>
            <a:r>
              <a:rPr lang="en-US" dirty="0" smtClean="0"/>
              <a:t>I</a:t>
            </a:r>
            <a:r>
              <a:rPr lang="en-US" baseline="0" dirty="0" smtClean="0"/>
              <a:t> have a document checked in to the source tree that has diagrams like this for all the scenarios.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typical arrangement for a debugger and the Execution Agent. The Exec. Agent runs on its own</a:t>
            </a:r>
            <a:r>
              <a:rPr lang="en-US" baseline="0" dirty="0" smtClean="0"/>
              <a:t> thread. Commands are marshaled to it from the main thread.</a:t>
            </a:r>
          </a:p>
          <a:p>
            <a:endParaRPr lang="en-US" baseline="0" dirty="0" smtClean="0"/>
          </a:p>
          <a:p>
            <a:r>
              <a:rPr lang="en-US" baseline="0" dirty="0" smtClean="0"/>
              <a:t>The system queues up events from any number of </a:t>
            </a:r>
            <a:r>
              <a:rPr lang="en-US" baseline="0" dirty="0" err="1" smtClean="0"/>
              <a:t>debuggees</a:t>
            </a:r>
            <a:r>
              <a:rPr lang="en-US" baseline="0" dirty="0" smtClean="0"/>
              <a:t>.</a:t>
            </a:r>
          </a:p>
          <a:p>
            <a:endParaRPr lang="en-US" baseline="0" dirty="0" smtClean="0"/>
          </a:p>
          <a:p>
            <a:r>
              <a:rPr lang="en-US" baseline="0" dirty="0" smtClean="0"/>
              <a:t>The Exec. Agent takes turns running commands and handling events.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result value record is a variant or tagged union. The different</a:t>
            </a:r>
            <a:r>
              <a:rPr lang="en-US" baseline="0" dirty="0" smtClean="0"/>
              <a:t> typed values inside are</a:t>
            </a:r>
            <a:r>
              <a:rPr lang="en-US" dirty="0" smtClean="0"/>
              <a:t> </a:t>
            </a:r>
            <a:r>
              <a:rPr lang="en-US" baseline="0" dirty="0" smtClean="0"/>
              <a:t>integer, floating point, pointer, array, and delegate.</a:t>
            </a:r>
          </a:p>
          <a:p>
            <a:endParaRPr lang="en-US" baseline="0" dirty="0" smtClean="0"/>
          </a:p>
          <a:p>
            <a:r>
              <a:rPr lang="en-US" baseline="0" dirty="0" smtClean="0"/>
              <a:t>Some dependencies come from outside the evaluator. They’re provided by interfaces that other modules implement. These dependencies include things like symbols, their types, and their values.</a:t>
            </a:r>
          </a:p>
          <a:p>
            <a:endParaRPr lang="en-US" baseline="0" dirty="0" smtClean="0"/>
          </a:p>
          <a:p>
            <a:r>
              <a:rPr lang="en-US" baseline="0" dirty="0" smtClean="0"/>
              <a:t>Since the evaluator turns text into a value, I also gave it the ability to turn a value into text. This is handy for taking the result of an evaluation and showing it to the user.</a:t>
            </a:r>
          </a:p>
          <a:p>
            <a:endParaRPr lang="en-US" baseline="0" dirty="0" smtClean="0"/>
          </a:p>
          <a:p>
            <a:r>
              <a:rPr lang="en-US" baseline="0" dirty="0" smtClean="0"/>
              <a:t>[Describe children of values: array elements, pointed values, class members]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what I consider the 3 aspects of debugging.</a:t>
            </a:r>
          </a:p>
          <a:p>
            <a:endParaRPr lang="en-US" dirty="0" smtClean="0"/>
          </a:p>
          <a:p>
            <a:r>
              <a:rPr lang="en-US" dirty="0" smtClean="0"/>
              <a:t>You manipulate a running</a:t>
            </a:r>
            <a:r>
              <a:rPr lang="en-US" baseline="0" dirty="0" smtClean="0"/>
              <a:t> </a:t>
            </a:r>
            <a:r>
              <a:rPr lang="en-US" dirty="0" smtClean="0"/>
              <a:t>program in these 3 ways.</a:t>
            </a:r>
          </a:p>
          <a:p>
            <a:endParaRPr lang="en-US" dirty="0" smtClean="0"/>
          </a:p>
          <a:p>
            <a:r>
              <a:rPr lang="en-US" dirty="0" smtClean="0"/>
              <a:t>And</a:t>
            </a:r>
            <a:r>
              <a:rPr lang="en-US" baseline="0" dirty="0" smtClean="0"/>
              <a:t> why do you do it?</a:t>
            </a:r>
          </a:p>
          <a:p>
            <a:r>
              <a:rPr lang="en-US" baseline="0" dirty="0" smtClean="0"/>
              <a:t>	To find out the cause of a problem in your code.</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Expression</a:t>
            </a:r>
            <a:r>
              <a:rPr lang="en-US" baseline="0" dirty="0" smtClean="0"/>
              <a:t> Evaluator has a natural streaming model.</a:t>
            </a:r>
          </a:p>
          <a:p>
            <a:endParaRPr lang="en-US" baseline="0" dirty="0" smtClean="0"/>
          </a:p>
          <a:p>
            <a:r>
              <a:rPr lang="en-US" baseline="0" dirty="0" smtClean="0"/>
              <a:t>We start with…</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37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 me give an example</a:t>
            </a:r>
            <a:r>
              <a:rPr lang="en-US" baseline="0" dirty="0" smtClean="0"/>
              <a:t> of C++ code that uses the EE.</a:t>
            </a:r>
          </a:p>
          <a:p>
            <a:endParaRPr lang="en-US" baseline="0" dirty="0" smtClean="0"/>
          </a:p>
          <a:p>
            <a:r>
              <a:rPr lang="en-US" baseline="0" dirty="0" smtClean="0"/>
              <a:t>[Describe Type Environment]</a:t>
            </a:r>
          </a:p>
          <a:p>
            <a:r>
              <a:rPr lang="en-US" baseline="0" dirty="0" smtClean="0"/>
              <a:t>[Describe Name Table]</a:t>
            </a:r>
          </a:p>
          <a:p>
            <a:r>
              <a:rPr lang="en-US" baseline="0" dirty="0" smtClean="0"/>
              <a:t>[Explain steps]</a:t>
            </a:r>
          </a:p>
        </p:txBody>
      </p:sp>
      <p:sp>
        <p:nvSpPr>
          <p:cNvPr id="4" name="Slide Number Placeholder 3"/>
          <p:cNvSpPr>
            <a:spLocks noGrp="1"/>
          </p:cNvSpPr>
          <p:nvPr>
            <p:ph type="sldNum" sz="quarter" idx="10"/>
          </p:nvPr>
        </p:nvSpPr>
        <p:spPr/>
        <p:txBody>
          <a:bodyPr/>
          <a:lstStyle/>
          <a:p>
            <a:fld id="{449D81F4-0F3E-4158-B949-579AA8073B17}" type="slidenum">
              <a:rPr lang="en-US" smtClean="0"/>
              <a:pPr/>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 that bit of code runs.</a:t>
            </a:r>
          </a:p>
        </p:txBody>
      </p:sp>
      <p:sp>
        <p:nvSpPr>
          <p:cNvPr id="4" name="Slide Number Placeholder 3"/>
          <p:cNvSpPr>
            <a:spLocks noGrp="1"/>
          </p:cNvSpPr>
          <p:nvPr>
            <p:ph type="sldNum" sz="quarter" idx="10"/>
          </p:nvPr>
        </p:nvSpPr>
        <p:spPr/>
        <p:txBody>
          <a:bodyPr/>
          <a:lstStyle/>
          <a:p>
            <a:fld id="{449D81F4-0F3E-4158-B949-579AA8073B17}" type="slidenum">
              <a:rPr lang="en-US" smtClean="0"/>
              <a:pPr/>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kern="1200" dirty="0" smtClean="0">
                <a:solidFill>
                  <a:schemeClr val="tx1"/>
                </a:solidFill>
                <a:latin typeface="+mn-lt"/>
                <a:ea typeface="+mn-ea"/>
                <a:cs typeface="+mn-cs"/>
              </a:rPr>
              <a:t>Maps of source files to lines</a:t>
            </a:r>
          </a:p>
          <a:p>
            <a:pPr lvl="0"/>
            <a:r>
              <a:rPr lang="en-US" sz="1200" kern="1200" dirty="0" smtClean="0">
                <a:solidFill>
                  <a:schemeClr val="tx1"/>
                </a:solidFill>
                <a:latin typeface="+mn-lt"/>
                <a:ea typeface="+mn-ea"/>
                <a:cs typeface="+mn-cs"/>
              </a:rPr>
              <a:t>Maps of source code lines to addresses and back</a:t>
            </a:r>
          </a:p>
          <a:p>
            <a:pPr lvl="0"/>
            <a:r>
              <a:rPr lang="en-US" sz="1200" kern="1200" dirty="0" smtClean="0">
                <a:solidFill>
                  <a:schemeClr val="tx1"/>
                </a:solidFill>
                <a:latin typeface="+mn-lt"/>
                <a:ea typeface="+mn-ea"/>
                <a:cs typeface="+mn-cs"/>
              </a:rPr>
              <a:t>Functions – their addresses and scopes</a:t>
            </a:r>
          </a:p>
          <a:p>
            <a:pPr lvl="0"/>
            <a:r>
              <a:rPr lang="en-US" sz="1200" kern="1200" dirty="0" smtClean="0">
                <a:solidFill>
                  <a:schemeClr val="tx1"/>
                </a:solidFill>
                <a:latin typeface="+mn-lt"/>
                <a:ea typeface="+mn-ea"/>
                <a:cs typeface="+mn-cs"/>
              </a:rPr>
              <a:t>Symbols, including their name, type, value, and storage details</a:t>
            </a:r>
          </a:p>
          <a:p>
            <a:pPr lvl="0"/>
            <a:r>
              <a:rPr lang="en-US" sz="1200" kern="1200" dirty="0" smtClean="0">
                <a:solidFill>
                  <a:schemeClr val="tx1"/>
                </a:solidFill>
                <a:latin typeface="+mn-lt"/>
                <a:ea typeface="+mn-ea"/>
                <a:cs typeface="+mn-cs"/>
              </a:rPr>
              <a:t>Types, including their relationship to other types</a:t>
            </a:r>
          </a:p>
          <a:p>
            <a:endParaRPr lang="en-US" dirty="0" smtClean="0"/>
          </a:p>
          <a:p>
            <a:r>
              <a:rPr lang="en-US" dirty="0" smtClean="0"/>
              <a:t>[Mention PDB/CV~5]</a:t>
            </a:r>
          </a:p>
          <a:p>
            <a:pPr>
              <a:buFontTx/>
              <a:buChar char="-"/>
            </a:pPr>
            <a:r>
              <a:rPr lang="en-US" dirty="0" smtClean="0"/>
              <a:t>History of CodeView from MS CodeView debugger to modern PDB formats.</a:t>
            </a:r>
          </a:p>
          <a:p>
            <a:pPr>
              <a:buFontTx/>
              <a:buChar char="-"/>
            </a:pPr>
            <a:r>
              <a:rPr lang="en-US" dirty="0" smtClean="0"/>
              <a:t>Newer</a:t>
            </a:r>
            <a:r>
              <a:rPr lang="en-US" baseline="0" dirty="0" smtClean="0"/>
              <a:t> additions</a:t>
            </a:r>
          </a:p>
          <a:p>
            <a:pPr lvl="1">
              <a:buFontTx/>
              <a:buChar char="-"/>
            </a:pPr>
            <a:r>
              <a:rPr lang="en-US" baseline="0" dirty="0" smtClean="0"/>
              <a:t>Edit and continue</a:t>
            </a:r>
          </a:p>
          <a:p>
            <a:pPr lvl="1">
              <a:buFontTx/>
              <a:buChar char="-"/>
            </a:pPr>
            <a:r>
              <a:rPr lang="en-US" baseline="0" dirty="0" smtClean="0"/>
              <a:t>Incremental linking</a:t>
            </a:r>
          </a:p>
          <a:p>
            <a:pPr lvl="1">
              <a:buFontTx/>
              <a:buChar char="-"/>
            </a:pPr>
            <a:r>
              <a:rPr lang="en-US" baseline="0" dirty="0" smtClean="0"/>
              <a:t>Managed code</a:t>
            </a:r>
          </a:p>
          <a:p>
            <a:pPr lvl="1">
              <a:buFontTx/>
              <a:buChar char="-"/>
            </a:pPr>
            <a:r>
              <a:rPr lang="en-US" baseline="0" dirty="0" smtClean="0"/>
              <a:t>64 bit</a:t>
            </a:r>
          </a:p>
          <a:p>
            <a:pPr lvl="1">
              <a:buFontTx/>
              <a:buChar char="-"/>
            </a:pPr>
            <a:r>
              <a:rPr lang="en-US" baseline="0" dirty="0" smtClean="0"/>
              <a:t>And more</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b="0" dirty="0" smtClean="0"/>
              <a:t>CodeView</a:t>
            </a:r>
          </a:p>
          <a:p>
            <a:pPr lvl="0"/>
            <a:endParaRPr lang="en-US" b="0" dirty="0" smtClean="0"/>
          </a:p>
          <a:p>
            <a:pPr lvl="0"/>
            <a:r>
              <a:rPr lang="en-US" b="1" dirty="0" smtClean="0"/>
              <a:t>Fixed record fields.</a:t>
            </a:r>
            <a:r>
              <a:rPr lang="en-US" dirty="0" smtClean="0"/>
              <a:t> For example, a register symbol record will always have a type field at byte 4 in the record.</a:t>
            </a:r>
          </a:p>
          <a:p>
            <a:pPr lvl="0"/>
            <a:r>
              <a:rPr lang="en-US" b="1" dirty="0" smtClean="0"/>
              <a:t>Numeric constant compression.</a:t>
            </a:r>
            <a:r>
              <a:rPr lang="en-US" dirty="0" smtClean="0"/>
              <a:t> Values less than 32768 can be stored in two bytes without identification. Otherwise, a tag is used before the value.</a:t>
            </a:r>
          </a:p>
          <a:p>
            <a:pPr lvl="0"/>
            <a:r>
              <a:rPr lang="en-US" b="1" dirty="0" smtClean="0"/>
              <a:t>Common type encoding.</a:t>
            </a:r>
            <a:r>
              <a:rPr lang="en-US" dirty="0" smtClean="0"/>
              <a:t> Types are assigned 16-bit indexes. An index maps from a type index number to a type record. Common types like integers and characters have no type record, but are identified directly by their index number.</a:t>
            </a:r>
          </a:p>
          <a:p>
            <a:pPr lvl="0"/>
            <a:r>
              <a:rPr lang="en-US" b="1" dirty="0" smtClean="0"/>
              <a:t>Sorted symbols.</a:t>
            </a:r>
            <a:r>
              <a:rPr lang="en-US" dirty="0" smtClean="0"/>
              <a:t> Special sections of debug info are reserved for tables of sorted symbols by name and address.</a:t>
            </a:r>
          </a:p>
          <a:p>
            <a:pPr lvl="0"/>
            <a:r>
              <a:rPr lang="en-US" b="1" dirty="0" smtClean="0"/>
              <a:t>Lexical blocks</a:t>
            </a:r>
            <a:r>
              <a:rPr lang="en-US" dirty="0" smtClean="0"/>
              <a:t> can nest inside functions.</a:t>
            </a:r>
          </a:p>
          <a:p>
            <a:pPr lvl="0"/>
            <a:endParaRPr lang="en-US" dirty="0" smtClean="0"/>
          </a:p>
          <a:p>
            <a:pPr lvl="0"/>
            <a:r>
              <a:rPr lang="en-US" dirty="0" smtClean="0"/>
              <a:t>-------------------------------</a:t>
            </a:r>
          </a:p>
          <a:p>
            <a:pPr lvl="0"/>
            <a:endParaRPr lang="en-US" dirty="0" smtClean="0"/>
          </a:p>
          <a:p>
            <a:pPr lvl="0"/>
            <a:r>
              <a:rPr lang="en-US" dirty="0" smtClean="0"/>
              <a:t>DWARF</a:t>
            </a:r>
          </a:p>
          <a:p>
            <a:pPr lvl="0"/>
            <a:endParaRPr lang="en-US" dirty="0" smtClean="0"/>
          </a:p>
          <a:p>
            <a:pPr lvl="0"/>
            <a:r>
              <a:rPr lang="en-US" dirty="0" smtClean="0"/>
              <a:t>Records are called DIEs: Debugging Information Entry.</a:t>
            </a:r>
          </a:p>
          <a:p>
            <a:pPr lvl="0"/>
            <a:endParaRPr lang="en-US" dirty="0" smtClean="0"/>
          </a:p>
          <a:p>
            <a:pPr lvl="0"/>
            <a:r>
              <a:rPr lang="en-US" dirty="0" smtClean="0"/>
              <a:t>Flexible</a:t>
            </a:r>
          </a:p>
          <a:p>
            <a:pPr lvl="0"/>
            <a:r>
              <a:rPr lang="en-US" dirty="0" smtClean="0"/>
              <a:t>- direct references from record to record</a:t>
            </a:r>
          </a:p>
          <a:p>
            <a:pPr lvl="0"/>
            <a:endParaRPr lang="en-US" dirty="0" smtClean="0"/>
          </a:p>
          <a:p>
            <a:pPr lvl="0"/>
            <a:r>
              <a:rPr lang="en-US" dirty="0" smtClean="0"/>
              <a:t>Compression for taming verbosity arising from flexibility</a:t>
            </a:r>
          </a:p>
          <a:p>
            <a:pPr lvl="0"/>
            <a:r>
              <a:rPr lang="en-US" dirty="0" smtClean="0"/>
              <a:t>- flatten tree</a:t>
            </a:r>
          </a:p>
          <a:p>
            <a:pPr lvl="0"/>
            <a:r>
              <a:rPr lang="en-US" dirty="0" smtClean="0"/>
              <a:t>	- direct nesting of records - no need for explicit links</a:t>
            </a:r>
          </a:p>
          <a:p>
            <a:pPr lvl="0"/>
            <a:r>
              <a:rPr lang="en-US" dirty="0" smtClean="0"/>
              <a:t>- abbreviations</a:t>
            </a:r>
          </a:p>
          <a:p>
            <a:pPr lvl="0"/>
            <a:r>
              <a:rPr lang="en-US" dirty="0" smtClean="0"/>
              <a:t>	- template encoding of DIEs/</a:t>
            </a:r>
            <a:r>
              <a:rPr lang="en-US" dirty="0" err="1" smtClean="0"/>
              <a:t>attrs</a:t>
            </a:r>
            <a:endParaRPr lang="en-US" dirty="0" smtClean="0"/>
          </a:p>
          <a:p>
            <a:pPr lvl="0"/>
            <a:endParaRPr lang="en-US" dirty="0" smtClean="0"/>
          </a:p>
          <a:p>
            <a:pPr lvl="0"/>
            <a:r>
              <a:rPr lang="en-US" dirty="0" smtClean="0"/>
              <a:t>Tables use byte coded instructions to generate</a:t>
            </a:r>
          </a:p>
          <a:p>
            <a:pPr lvl="0"/>
            <a:r>
              <a:rPr lang="en-US" dirty="0" smtClean="0"/>
              <a:t>- flexible and dense</a:t>
            </a:r>
          </a:p>
          <a:p>
            <a:pPr lvl="0"/>
            <a:r>
              <a:rPr lang="en-US" dirty="0" smtClean="0"/>
              <a:t>- takes work to decode</a:t>
            </a:r>
          </a:p>
          <a:p>
            <a:pPr lvl="0"/>
            <a:r>
              <a:rPr lang="en-US" dirty="0" smtClean="0"/>
              <a:t>- line number table</a:t>
            </a:r>
          </a:p>
          <a:p>
            <a:pPr lvl="0"/>
            <a:r>
              <a:rPr lang="en-US" dirty="0" smtClean="0"/>
              <a:t>- call frame table</a:t>
            </a:r>
          </a:p>
          <a:p>
            <a:pPr lvl="0"/>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fields specialized for references to types</a:t>
            </a:r>
          </a:p>
          <a:p>
            <a:r>
              <a:rPr lang="en-US" dirty="0" smtClean="0"/>
              <a:t>symbols and types live in separate areas</a:t>
            </a:r>
          </a:p>
          <a:p>
            <a:r>
              <a:rPr lang="en-US" dirty="0" smtClean="0"/>
              <a:t>String format</a:t>
            </a:r>
          </a:p>
          <a:p>
            <a:r>
              <a:rPr lang="en-US" dirty="0" smtClean="0"/>
              <a:t>Numeric leaf</a:t>
            </a:r>
          </a:p>
          <a:p>
            <a:r>
              <a:rPr lang="en-US" dirty="0" smtClean="0"/>
              <a:t>Common type encoding</a:t>
            </a:r>
          </a:p>
        </p:txBody>
      </p:sp>
      <p:sp>
        <p:nvSpPr>
          <p:cNvPr id="4" name="Slide Number Placeholder 3"/>
          <p:cNvSpPr>
            <a:spLocks noGrp="1"/>
          </p:cNvSpPr>
          <p:nvPr>
            <p:ph type="sldNum" sz="quarter" idx="10"/>
          </p:nvPr>
        </p:nvSpPr>
        <p:spPr/>
        <p:txBody>
          <a:bodyPr/>
          <a:lstStyle/>
          <a:p>
            <a:fld id="{449D81F4-0F3E-4158-B949-579AA8073B17}" type="slidenum">
              <a:rPr lang="en-US" smtClean="0"/>
              <a:pPr/>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Microsoft</a:t>
            </a:r>
            <a:r>
              <a:rPr lang="en-US" baseline="0" dirty="0" smtClean="0"/>
              <a:t> </a:t>
            </a:r>
            <a:r>
              <a:rPr lang="en-US" dirty="0" smtClean="0"/>
              <a:t>Visual Studio is an</a:t>
            </a:r>
            <a:r>
              <a:rPr lang="en-US" baseline="0" dirty="0" smtClean="0"/>
              <a:t> IDE that you can plug in to </a:t>
            </a:r>
            <a:r>
              <a:rPr lang="en-US" baseline="0" dirty="0" err="1" smtClean="0"/>
              <a:t>to</a:t>
            </a:r>
            <a:r>
              <a:rPr lang="en-US" baseline="0" dirty="0" smtClean="0"/>
              <a:t> give it functionality that you want. These plug-ins are called packages.</a:t>
            </a:r>
          </a:p>
          <a:p>
            <a:r>
              <a:rPr lang="en-US" baseline="0" dirty="0" smtClean="0"/>
              <a:t>VS has a standard package called </a:t>
            </a:r>
            <a:r>
              <a:rPr lang="en-US" baseline="0" dirty="0" err="1" smtClean="0"/>
              <a:t>vsdebug</a:t>
            </a:r>
            <a:r>
              <a:rPr lang="en-US" baseline="0" dirty="0" smtClean="0"/>
              <a:t> that implements the Visual Studio Debugger.</a:t>
            </a:r>
          </a:p>
          <a:p>
            <a:r>
              <a:rPr lang="en-US" baseline="0" dirty="0" smtClean="0"/>
              <a:t>The Visual Studio Debugger provides an infrastructure for debugging many different kinds of programs. This is done thru a Debug Engine. You can think of it as a plug-in to the plug-in. The Visual Studio Debugger implements the user interface elements for debugging sessions, like the </a:t>
            </a:r>
            <a:r>
              <a:rPr lang="en-US" baseline="0" dirty="0" err="1" smtClean="0"/>
              <a:t>callstack</a:t>
            </a:r>
            <a:r>
              <a:rPr lang="en-US" baseline="0" dirty="0" smtClean="0"/>
              <a:t> and register panels.</a:t>
            </a:r>
          </a:p>
          <a:p>
            <a:r>
              <a:rPr lang="en-US" baseline="0" dirty="0" smtClean="0"/>
              <a:t>[Explain points]</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Debug Engines are packaged as COM</a:t>
            </a:r>
            <a:r>
              <a:rPr lang="en-US" baseline="0" dirty="0" smtClean="0"/>
              <a:t> in-proc server DLLs.</a:t>
            </a:r>
          </a:p>
          <a:p>
            <a:endParaRPr lang="en-US" baseline="0" dirty="0" smtClean="0"/>
          </a:p>
          <a:p>
            <a:r>
              <a:rPr lang="en-US" baseline="0" dirty="0" smtClean="0"/>
              <a:t>[Explain name AD7]</a:t>
            </a:r>
          </a:p>
          <a:p>
            <a:endParaRPr lang="en-US" baseline="0" dirty="0" smtClean="0"/>
          </a:p>
          <a:p>
            <a:r>
              <a:rPr lang="en-US" baseline="0" dirty="0" smtClean="0"/>
              <a:t>Thru these COM interfaces that VS defines, debug engines implement a programming model.</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 only a few of the COM interfaces that are part of AD7.</a:t>
            </a:r>
          </a:p>
          <a:p>
            <a:endParaRPr lang="en-US" dirty="0" smtClean="0"/>
          </a:p>
          <a:p>
            <a:r>
              <a:rPr lang="en-US" dirty="0" smtClean="0"/>
              <a:t>[List these]</a:t>
            </a:r>
          </a:p>
          <a:p>
            <a:r>
              <a:rPr lang="en-US" dirty="0" smtClean="0"/>
              <a:t>[Mention</a:t>
            </a:r>
            <a:r>
              <a:rPr lang="en-US" baseline="0" dirty="0" smtClean="0"/>
              <a:t> a few more]</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 refers to the debug engine and AD7 objects it exposes</a:t>
            </a:r>
            <a:r>
              <a:rPr lang="en-US" baseline="0" dirty="0" smtClean="0"/>
              <a:t> like threads, modules, expressions, and breakpoints.</a:t>
            </a:r>
          </a:p>
          <a:p>
            <a:endParaRPr lang="en-US" baseline="0" dirty="0" smtClean="0"/>
          </a:p>
          <a:p>
            <a:r>
              <a:rPr lang="en-US" baseline="0" dirty="0" smtClean="0"/>
              <a:t>SDM is the Session Debug Manager that </a:t>
            </a:r>
            <a:r>
              <a:rPr lang="en-US" baseline="0" dirty="0" err="1" smtClean="0"/>
              <a:t>vsdebug</a:t>
            </a:r>
            <a:r>
              <a:rPr lang="en-US" baseline="0" dirty="0" smtClean="0"/>
              <a:t> implements. It’s the thing that multiplexes the debug engines and talks to them directly.</a:t>
            </a:r>
          </a:p>
          <a:p>
            <a:endParaRPr lang="en-US" baseline="0" dirty="0" smtClean="0"/>
          </a:p>
          <a:p>
            <a:r>
              <a:rPr lang="en-US" baseline="0" dirty="0" smtClean="0"/>
              <a:t>In the case that the DE is a single-threaded-apartment object, …</a:t>
            </a:r>
          </a:p>
          <a:p>
            <a:r>
              <a:rPr lang="en-US" baseline="0" dirty="0" smtClean="0"/>
              <a:t>If the DE isn’t STA, …</a:t>
            </a:r>
          </a:p>
          <a:p>
            <a:endParaRPr lang="en-US" baseline="0" dirty="0" smtClean="0"/>
          </a:p>
          <a:p>
            <a:r>
              <a:rPr lang="en-US" baseline="0" dirty="0" smtClean="0"/>
              <a:t>[Explain the flow]</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take a program and you launch it.</a:t>
            </a:r>
          </a:p>
          <a:p>
            <a:endParaRPr lang="en-US" baseline="0" dirty="0" smtClean="0"/>
          </a:p>
          <a:p>
            <a:r>
              <a:rPr lang="en-US" baseline="0" dirty="0" smtClean="0"/>
              <a:t>Or, you take a process that’s already running, and you attach to it.</a:t>
            </a:r>
          </a:p>
          <a:p>
            <a:endParaRPr lang="en-US" baseline="0" dirty="0" smtClean="0"/>
          </a:p>
          <a:p>
            <a:r>
              <a:rPr lang="en-US" baseline="0" dirty="0" smtClean="0"/>
              <a:t>(while debugging, can also do the opposite: detach or kill)</a:t>
            </a:r>
          </a:p>
          <a:p>
            <a:r>
              <a:rPr lang="en-US" baseline="0" dirty="0" smtClean="0"/>
              <a:t>During debugging, you’ll likely need to shut down a process, detect when it shut down on its own; or detach from it and leave it running.</a:t>
            </a:r>
          </a:p>
        </p:txBody>
      </p:sp>
      <p:sp>
        <p:nvSpPr>
          <p:cNvPr id="4" name="Slide Number Placeholder 3"/>
          <p:cNvSpPr>
            <a:spLocks noGrp="1"/>
          </p:cNvSpPr>
          <p:nvPr>
            <p:ph type="sldNum" sz="quarter" idx="10"/>
          </p:nvPr>
        </p:nvSpPr>
        <p:spPr/>
        <p:txBody>
          <a:bodyPr/>
          <a:lstStyle/>
          <a:p>
            <a:fld id="{449D81F4-0F3E-4158-B949-579AA8073B17}"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50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features used:</a:t>
            </a:r>
          </a:p>
          <a:p>
            <a:pPr>
              <a:buFontTx/>
              <a:buChar char="-"/>
            </a:pPr>
            <a:r>
              <a:rPr lang="en-US" dirty="0" smtClean="0"/>
              <a:t>Templates</a:t>
            </a:r>
          </a:p>
          <a:p>
            <a:pPr>
              <a:buFontTx/>
              <a:buChar char="-"/>
            </a:pPr>
            <a:r>
              <a:rPr lang="en-US" dirty="0" smtClean="0"/>
              <a:t>Type </a:t>
            </a:r>
            <a:r>
              <a:rPr lang="en-US" dirty="0" err="1" smtClean="0"/>
              <a:t>tuples</a:t>
            </a:r>
            <a:endParaRPr lang="en-US" dirty="0" smtClean="0"/>
          </a:p>
          <a:p>
            <a:pPr>
              <a:buFontTx/>
              <a:buChar char="-"/>
            </a:pPr>
            <a:r>
              <a:rPr lang="en-US" dirty="0" smtClean="0"/>
              <a:t>Static if</a:t>
            </a:r>
          </a:p>
          <a:p>
            <a:pPr>
              <a:buFontTx/>
              <a:buChar char="-"/>
            </a:pPr>
            <a:r>
              <a:rPr lang="en-US" dirty="0" smtClean="0"/>
              <a:t>Traits/compiles</a:t>
            </a:r>
          </a:p>
          <a:p>
            <a:pPr>
              <a:buFontTx/>
              <a:buChar char="-"/>
            </a:pPr>
            <a:r>
              <a:rPr lang="en-US" dirty="0" smtClean="0"/>
              <a:t>Traits/</a:t>
            </a:r>
            <a:r>
              <a:rPr lang="en-US" dirty="0" err="1" smtClean="0"/>
              <a:t>isArithmetic</a:t>
            </a:r>
            <a:r>
              <a:rPr lang="en-US" dirty="0" smtClean="0"/>
              <a:t>/</a:t>
            </a:r>
            <a:r>
              <a:rPr lang="en-US" dirty="0" err="1" smtClean="0"/>
              <a:t>isIntegral</a:t>
            </a:r>
            <a:r>
              <a:rPr lang="en-US" dirty="0" smtClean="0"/>
              <a:t>,</a:t>
            </a:r>
            <a:r>
              <a:rPr lang="en-US" baseline="0" dirty="0" smtClean="0"/>
              <a:t> </a:t>
            </a:r>
            <a:r>
              <a:rPr lang="en-US" baseline="0" dirty="0" err="1" smtClean="0"/>
              <a:t>isFloating</a:t>
            </a:r>
            <a:endParaRPr lang="en-US" baseline="0" dirty="0" smtClean="0"/>
          </a:p>
          <a:p>
            <a:pPr>
              <a:buFontTx/>
              <a:buChar char="-"/>
            </a:pPr>
            <a:r>
              <a:rPr lang="en-US" baseline="0" dirty="0" smtClean="0"/>
              <a:t>Is expression for specific types</a:t>
            </a:r>
          </a:p>
          <a:p>
            <a:pPr>
              <a:buFontTx/>
              <a:buChar char="-"/>
            </a:pPr>
            <a:endParaRPr lang="en-US" baseline="0" dirty="0" smtClean="0"/>
          </a:p>
          <a:p>
            <a:pPr>
              <a:buFontTx/>
              <a:buNone/>
            </a:pPr>
            <a:r>
              <a:rPr lang="en-US" baseline="0" dirty="0" smtClean="0"/>
              <a:t>Maybe even could have used CTFE (compile time </a:t>
            </a:r>
            <a:r>
              <a:rPr lang="en-US" baseline="0" dirty="0" err="1" smtClean="0"/>
              <a:t>func</a:t>
            </a:r>
            <a:r>
              <a:rPr lang="en-US" baseline="0" dirty="0" smtClean="0"/>
              <a:t> </a:t>
            </a:r>
            <a:r>
              <a:rPr lang="en-US" baseline="0" dirty="0" err="1" smtClean="0"/>
              <a:t>eval</a:t>
            </a:r>
            <a:r>
              <a:rPr lang="en-US" baseline="0" dirty="0" smtClean="0"/>
              <a:t>)</a:t>
            </a:r>
          </a:p>
        </p:txBody>
      </p:sp>
      <p:sp>
        <p:nvSpPr>
          <p:cNvPr id="4" name="Slide Number Placeholder 3"/>
          <p:cNvSpPr>
            <a:spLocks noGrp="1"/>
          </p:cNvSpPr>
          <p:nvPr>
            <p:ph type="sldNum" sz="quarter" idx="10"/>
          </p:nvPr>
        </p:nvSpPr>
        <p:spPr/>
        <p:txBody>
          <a:bodyPr/>
          <a:lstStyle/>
          <a:p>
            <a:fld id="{449D81F4-0F3E-4158-B949-579AA8073B17}" type="slidenum">
              <a:rPr lang="en-US" smtClean="0"/>
              <a:pPr/>
              <a:t>51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features used:</a:t>
            </a:r>
          </a:p>
          <a:p>
            <a:pPr>
              <a:buFontTx/>
              <a:buChar char="-"/>
            </a:pPr>
            <a:r>
              <a:rPr lang="en-US" dirty="0" smtClean="0"/>
              <a:t>Templates</a:t>
            </a:r>
          </a:p>
          <a:p>
            <a:pPr>
              <a:buFontTx/>
              <a:buChar char="-"/>
            </a:pPr>
            <a:r>
              <a:rPr lang="en-US" dirty="0" smtClean="0"/>
              <a:t>Type </a:t>
            </a:r>
            <a:r>
              <a:rPr lang="en-US" dirty="0" err="1" smtClean="0"/>
              <a:t>tuples</a:t>
            </a:r>
            <a:endParaRPr lang="en-US" dirty="0" smtClean="0"/>
          </a:p>
          <a:p>
            <a:pPr>
              <a:buFontTx/>
              <a:buChar char="-"/>
            </a:pPr>
            <a:r>
              <a:rPr lang="en-US" dirty="0" smtClean="0"/>
              <a:t>Static if</a:t>
            </a:r>
          </a:p>
          <a:p>
            <a:pPr>
              <a:buFontTx/>
              <a:buChar char="-"/>
            </a:pPr>
            <a:r>
              <a:rPr lang="en-US" dirty="0" smtClean="0"/>
              <a:t>Traits/compiles</a:t>
            </a:r>
          </a:p>
          <a:p>
            <a:pPr>
              <a:buFontTx/>
              <a:buChar char="-"/>
            </a:pPr>
            <a:r>
              <a:rPr lang="en-US" dirty="0" smtClean="0"/>
              <a:t>Traits/</a:t>
            </a:r>
            <a:r>
              <a:rPr lang="en-US" dirty="0" err="1" smtClean="0"/>
              <a:t>isArithmetic</a:t>
            </a:r>
            <a:r>
              <a:rPr lang="en-US" dirty="0" smtClean="0"/>
              <a:t>/</a:t>
            </a:r>
            <a:r>
              <a:rPr lang="en-US" dirty="0" err="1" smtClean="0"/>
              <a:t>isIntegral</a:t>
            </a:r>
            <a:r>
              <a:rPr lang="en-US" dirty="0" smtClean="0"/>
              <a:t>,</a:t>
            </a:r>
            <a:r>
              <a:rPr lang="en-US" baseline="0" dirty="0" smtClean="0"/>
              <a:t> </a:t>
            </a:r>
            <a:r>
              <a:rPr lang="en-US" baseline="0" dirty="0" err="1" smtClean="0"/>
              <a:t>isFloating</a:t>
            </a:r>
            <a:endParaRPr lang="en-US" baseline="0" dirty="0" smtClean="0"/>
          </a:p>
          <a:p>
            <a:pPr>
              <a:buFontTx/>
              <a:buChar char="-"/>
            </a:pPr>
            <a:r>
              <a:rPr lang="en-US" baseline="0" dirty="0" smtClean="0"/>
              <a:t>Is expression for specific types</a:t>
            </a:r>
          </a:p>
          <a:p>
            <a:pPr>
              <a:buFontTx/>
              <a:buChar char="-"/>
            </a:pPr>
            <a:endParaRPr lang="en-US" baseline="0" dirty="0" smtClean="0"/>
          </a:p>
          <a:p>
            <a:pPr>
              <a:buFontTx/>
              <a:buNone/>
            </a:pPr>
            <a:r>
              <a:rPr lang="en-US" baseline="0" dirty="0" smtClean="0"/>
              <a:t>Maybe even could have used CTFE (compile time </a:t>
            </a:r>
            <a:r>
              <a:rPr lang="en-US" baseline="0" dirty="0" err="1" smtClean="0"/>
              <a:t>func</a:t>
            </a:r>
            <a:r>
              <a:rPr lang="en-US" baseline="0" dirty="0" smtClean="0"/>
              <a:t> </a:t>
            </a:r>
            <a:r>
              <a:rPr lang="en-US" baseline="0" dirty="0" err="1" smtClean="0"/>
              <a:t>eval</a:t>
            </a:r>
            <a:r>
              <a:rPr lang="en-US" baseline="0" dirty="0" smtClean="0"/>
              <a:t>)</a:t>
            </a:r>
          </a:p>
          <a:p>
            <a:pPr>
              <a:buFontTx/>
              <a:buNone/>
            </a:pP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52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C++</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53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t>
            </a:r>
            <a:r>
              <a:rPr lang="en-US" dirty="0" err="1" smtClean="0"/>
              <a:t>Mago’s</a:t>
            </a:r>
            <a:r>
              <a:rPr lang="en-US" dirty="0" smtClean="0"/>
              <a:t> website, you’ll find:</a:t>
            </a:r>
          </a:p>
          <a:p>
            <a:r>
              <a:rPr lang="en-US" dirty="0" smtClean="0"/>
              <a:t>- Source</a:t>
            </a:r>
            <a:r>
              <a:rPr lang="en-US" baseline="0" dirty="0" smtClean="0"/>
              <a:t> code</a:t>
            </a:r>
            <a:endParaRPr lang="en-US" dirty="0" smtClean="0"/>
          </a:p>
          <a:p>
            <a:pPr>
              <a:buFontTx/>
              <a:buChar char="-"/>
            </a:pPr>
            <a:r>
              <a:rPr lang="en-US" dirty="0" smtClean="0"/>
              <a:t> CV 4.10 spec</a:t>
            </a:r>
          </a:p>
          <a:p>
            <a:pPr>
              <a:buFontTx/>
              <a:buChar char="-"/>
            </a:pPr>
            <a:r>
              <a:rPr lang="en-US" dirty="0" smtClean="0"/>
              <a:t> doc with more details</a:t>
            </a:r>
          </a:p>
          <a:p>
            <a:pPr>
              <a:buFontTx/>
              <a:buChar char="-"/>
            </a:pPr>
            <a:endParaRPr lang="en-US" dirty="0" smtClean="0"/>
          </a:p>
          <a:p>
            <a:pPr>
              <a:buFontTx/>
              <a:buNone/>
            </a:pPr>
            <a:r>
              <a:rPr lang="en-US" dirty="0" smtClean="0"/>
              <a:t>[Styles]</a:t>
            </a:r>
          </a:p>
          <a:p>
            <a:pPr>
              <a:buFontTx/>
              <a:buNone/>
            </a:pPr>
            <a:r>
              <a:rPr lang="en-US" dirty="0" smtClean="0"/>
              <a:t>Concourse</a:t>
            </a:r>
          </a:p>
          <a:p>
            <a:pPr>
              <a:buFontTx/>
              <a:buNone/>
            </a:pPr>
            <a:r>
              <a:rPr lang="en-US" dirty="0" smtClean="0"/>
              <a:t>Flow</a:t>
            </a:r>
          </a:p>
          <a:p>
            <a:pPr>
              <a:buFontTx/>
              <a:buNone/>
            </a:pPr>
            <a:r>
              <a:rPr lang="en-US" dirty="0" smtClean="0"/>
              <a:t>Median		Y	A</a:t>
            </a:r>
          </a:p>
          <a:p>
            <a:pPr>
              <a:buFontTx/>
              <a:buNone/>
            </a:pPr>
            <a:r>
              <a:rPr lang="en-US" dirty="0" smtClean="0"/>
              <a:t>~Metro</a:t>
            </a:r>
          </a:p>
          <a:p>
            <a:pPr>
              <a:buFontTx/>
              <a:buNone/>
            </a:pPr>
            <a:r>
              <a:rPr lang="en-US" dirty="0" smtClean="0"/>
              <a:t>Module		Y	A</a:t>
            </a:r>
          </a:p>
          <a:p>
            <a:pPr>
              <a:buFontTx/>
              <a:buNone/>
            </a:pPr>
            <a:r>
              <a:rPr lang="en-US" dirty="0" smtClean="0"/>
              <a:t>~Opulent</a:t>
            </a:r>
          </a:p>
          <a:p>
            <a:pPr>
              <a:buFontTx/>
              <a:buNone/>
            </a:pPr>
            <a:r>
              <a:rPr lang="en-US" dirty="0" smtClean="0"/>
              <a:t>Oriel</a:t>
            </a:r>
          </a:p>
          <a:p>
            <a:pPr>
              <a:buFontTx/>
              <a:buNone/>
            </a:pPr>
            <a:r>
              <a:rPr lang="en-US" dirty="0" smtClean="0"/>
              <a:t>Origin			A</a:t>
            </a:r>
          </a:p>
          <a:p>
            <a:pPr>
              <a:buFontTx/>
              <a:buNone/>
            </a:pPr>
            <a:r>
              <a:rPr lang="en-US" dirty="0" smtClean="0"/>
              <a:t>Urban		Y	A</a:t>
            </a:r>
          </a:p>
          <a:p>
            <a:pPr>
              <a:buFontTx/>
              <a:buNone/>
            </a:pP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54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these.</a:t>
            </a:r>
          </a:p>
          <a:p>
            <a:r>
              <a:rPr lang="en-US" dirty="0" smtClean="0"/>
              <a:t>(from user’s standpoint)</a:t>
            </a:r>
          </a:p>
        </p:txBody>
      </p:sp>
      <p:sp>
        <p:nvSpPr>
          <p:cNvPr id="4" name="Slide Number Placeholder 3"/>
          <p:cNvSpPr>
            <a:spLocks noGrp="1"/>
          </p:cNvSpPr>
          <p:nvPr>
            <p:ph type="sldNum" sz="quarter" idx="10"/>
          </p:nvPr>
        </p:nvSpPr>
        <p:spPr/>
        <p:txBody>
          <a:bodyPr/>
          <a:lstStyle/>
          <a:p>
            <a:fld id="{449D81F4-0F3E-4158-B949-579AA8073B1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these.</a:t>
            </a:r>
          </a:p>
          <a:p>
            <a:r>
              <a:rPr lang="en-US" baseline="0" dirty="0" smtClean="0"/>
              <a:t>-</a:t>
            </a:r>
            <a:r>
              <a:rPr lang="en-US" baseline="0" dirty="0" err="1" smtClean="0"/>
              <a:t>Callstack</a:t>
            </a:r>
            <a:r>
              <a:rPr lang="en-US" baseline="0" dirty="0" smtClean="0"/>
              <a:t>: all the activation frames in a given thread</a:t>
            </a:r>
          </a:p>
          <a:p>
            <a:r>
              <a:rPr lang="en-US" baseline="0" dirty="0" smtClean="0"/>
              <a:t>-Loaded modules</a:t>
            </a:r>
          </a:p>
          <a:p>
            <a:r>
              <a:rPr lang="en-US" baseline="0" dirty="0" smtClean="0"/>
              <a:t>-All threads in your process</a:t>
            </a:r>
          </a:p>
          <a:p>
            <a:r>
              <a:rPr lang="en-US" baseline="0" dirty="0" smtClean="0"/>
              <a:t>-Memory</a:t>
            </a:r>
          </a:p>
          <a:p>
            <a:r>
              <a:rPr lang="en-US" baseline="0" dirty="0" smtClean="0"/>
              <a:t>-Sets of registers</a:t>
            </a:r>
          </a:p>
          <a:p>
            <a:r>
              <a:rPr lang="en-US" baseline="0" dirty="0" smtClean="0"/>
              <a:t>-Variables in your code</a:t>
            </a:r>
          </a:p>
          <a:p>
            <a:r>
              <a:rPr lang="en-US" baseline="0" dirty="0" smtClean="0"/>
              <a:t>-Expressions expressed in your high-level language</a:t>
            </a:r>
            <a:endParaRPr lang="en-US" dirty="0"/>
          </a:p>
        </p:txBody>
      </p:sp>
      <p:sp>
        <p:nvSpPr>
          <p:cNvPr id="4" name="Slide Number Placeholder 3"/>
          <p:cNvSpPr>
            <a:spLocks noGrp="1"/>
          </p:cNvSpPr>
          <p:nvPr>
            <p:ph type="sldNum" sz="quarter" idx="10"/>
          </p:nvPr>
        </p:nvSpPr>
        <p:spPr/>
        <p:txBody>
          <a:bodyPr/>
          <a:lstStyle/>
          <a:p>
            <a:fld id="{449D81F4-0F3E-4158-B949-579AA8073B1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Those</a:t>
            </a:r>
            <a:r>
              <a:rPr lang="en-US" baseline="0" dirty="0" smtClean="0"/>
              <a:t> were the tasks involved in debugging. Now, what is a debugger?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a:t>
            </a:r>
            <a:r>
              <a:rPr lang="en-US" baseline="0" dirty="0" smtClean="0"/>
              <a:t> the points.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Windows, the special relationship between a debugger and a </a:t>
            </a:r>
            <a:r>
              <a:rPr lang="en-US" dirty="0" err="1" smtClean="0"/>
              <a:t>debuggee</a:t>
            </a:r>
            <a:r>
              <a:rPr lang="en-US" baseline="0" dirty="0" smtClean="0"/>
              <a:t> includes special privileges: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-Accessing any part of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-Normally when a process reads or writes its own memory, it’s limited by memory protections  in place that the OS and 	hardware enforce.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-Suspending and resuming threads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These are given to a debugger for the simple fact that it is a debugger.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a:buFont typeface="Arial" pitchFamily="34" charset="0"/>
              <a:buNone/>
            </a:pPr>
            <a:r>
              <a:rPr lang="en-US" dirty="0" smtClean="0"/>
              <a:t>I’ll go over the events when we go over Windows debuggers.</a:t>
            </a:r>
          </a:p>
        </p:txBody>
      </p:sp>
      <p:sp>
        <p:nvSpPr>
          <p:cNvPr id="4" name="Slide Number Placeholder 3"/>
          <p:cNvSpPr>
            <a:spLocks noGrp="1"/>
          </p:cNvSpPr>
          <p:nvPr>
            <p:ph type="sldNum" sz="quarter" idx="10"/>
          </p:nvPr>
        </p:nvSpPr>
        <p:spPr/>
        <p:txBody>
          <a:bodyPr/>
          <a:lstStyle/>
          <a:p>
            <a:fld id="{449D81F4-0F3E-4158-B949-579AA8073B1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4 beings</a:t>
            </a:r>
            <a:r>
              <a:rPr lang="en-US" baseline="0" dirty="0" smtClean="0"/>
              <a:t> that interact to implement a debugging experience:</a:t>
            </a:r>
          </a:p>
          <a:p>
            <a:pPr>
              <a:buFontTx/>
              <a:buChar char="-"/>
            </a:pPr>
            <a:r>
              <a:rPr lang="en-US" baseline="0" dirty="0" err="1" smtClean="0"/>
              <a:t>Debuggee</a:t>
            </a:r>
            <a:endParaRPr lang="en-US" baseline="0" dirty="0" smtClean="0"/>
          </a:p>
          <a:p>
            <a:pPr>
              <a:buFontTx/>
              <a:buChar char="-"/>
            </a:pPr>
            <a:r>
              <a:rPr lang="en-US" baseline="0" dirty="0" smtClean="0"/>
              <a:t>Debugger</a:t>
            </a:r>
          </a:p>
          <a:p>
            <a:pPr>
              <a:buFontTx/>
              <a:buChar char="-"/>
            </a:pPr>
            <a:r>
              <a:rPr lang="en-US" baseline="0" dirty="0" smtClean="0"/>
              <a:t>Operating System</a:t>
            </a:r>
          </a:p>
          <a:p>
            <a:pPr>
              <a:buFontTx/>
              <a:buChar char="-"/>
            </a:pPr>
            <a:r>
              <a:rPr lang="en-US" baseline="0" dirty="0" smtClean="0"/>
              <a:t>Hardware</a:t>
            </a:r>
          </a:p>
          <a:p>
            <a:pPr>
              <a:buFontTx/>
              <a:buChar char="-"/>
            </a:pPr>
            <a:endParaRPr lang="en-US" dirty="0" smtClean="0"/>
          </a:p>
          <a:p>
            <a:r>
              <a:rPr lang="en-US" dirty="0" smtClean="0"/>
              <a:t>Let’s talk about</a:t>
            </a:r>
            <a:r>
              <a:rPr lang="en-US" baseline="0" dirty="0" smtClean="0"/>
              <a:t> things that others are responsible for.</a:t>
            </a:r>
          </a:p>
          <a:p>
            <a:endParaRPr lang="en-US" baseline="0" dirty="0" smtClean="0"/>
          </a:p>
          <a:p>
            <a:r>
              <a:rPr lang="en-US" baseline="0" dirty="0" smtClean="0"/>
              <a:t>Operating systems and hardware.</a:t>
            </a:r>
          </a:p>
          <a:p>
            <a:endParaRPr lang="en-US" baseline="0" dirty="0" smtClean="0"/>
          </a:p>
          <a:p>
            <a:r>
              <a:rPr lang="en-US" dirty="0" smtClean="0"/>
              <a:t>Detecting and changing break/run</a:t>
            </a:r>
            <a:r>
              <a:rPr lang="en-US" baseline="0" dirty="0" smtClean="0"/>
              <a:t> mode.</a:t>
            </a:r>
          </a:p>
          <a:p>
            <a:r>
              <a:rPr lang="en-US" baseline="0" dirty="0" smtClean="0"/>
              <a:t>At any time, a </a:t>
            </a:r>
            <a:r>
              <a:rPr lang="en-US" baseline="0" dirty="0" err="1" smtClean="0"/>
              <a:t>debuggee</a:t>
            </a:r>
            <a:r>
              <a:rPr lang="en-US" baseline="0" dirty="0" smtClean="0"/>
              <a:t> is in one of 2 modes: break and run.</a:t>
            </a:r>
          </a:p>
          <a:p>
            <a:pPr>
              <a:buFontTx/>
              <a:buChar char="-"/>
            </a:pPr>
            <a:r>
              <a:rPr lang="en-US" dirty="0" smtClean="0"/>
              <a:t>Run mode: your</a:t>
            </a:r>
            <a:r>
              <a:rPr lang="en-US" baseline="0" dirty="0" smtClean="0"/>
              <a:t> program is running. It looks like a regular process that’s not being debugged.</a:t>
            </a:r>
          </a:p>
          <a:p>
            <a:pPr>
              <a:buFontTx/>
              <a:buChar char="-"/>
            </a:pPr>
            <a:r>
              <a:rPr lang="en-US" baseline="0" dirty="0" smtClean="0"/>
              <a:t>Break mode: your program has stopped running, because of some important event</a:t>
            </a:r>
          </a:p>
          <a:p>
            <a:pPr lvl="1">
              <a:buFontTx/>
              <a:buChar char="-"/>
            </a:pPr>
            <a:r>
              <a:rPr lang="en-US" baseline="0" dirty="0" smtClean="0"/>
              <a:t>Here you are free to inspect and change all of the process state.</a:t>
            </a:r>
          </a:p>
          <a:p>
            <a:pPr>
              <a:buFontTx/>
              <a:buChar char="-"/>
            </a:pPr>
            <a:endParaRPr lang="en-US" dirty="0" smtClean="0"/>
          </a:p>
          <a:p>
            <a:r>
              <a:rPr lang="en-US" dirty="0" smtClean="0"/>
              <a:t>Note that we</a:t>
            </a:r>
            <a:r>
              <a:rPr lang="en-US" baseline="0" dirty="0" smtClean="0"/>
              <a:t> still use the OS to talk to the hardware.</a:t>
            </a:r>
          </a:p>
        </p:txBody>
      </p:sp>
      <p:sp>
        <p:nvSpPr>
          <p:cNvPr id="4" name="Slide Number Placeholder 3"/>
          <p:cNvSpPr>
            <a:spLocks noGrp="1"/>
          </p:cNvSpPr>
          <p:nvPr>
            <p:ph type="sldNum" sz="quarter" idx="10"/>
          </p:nvPr>
        </p:nvSpPr>
        <p:spPr/>
        <p:txBody>
          <a:bodyPr/>
          <a:lstStyle/>
          <a:p>
            <a:fld id="{449D81F4-0F3E-4158-B949-579AA8073B1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mode: process runs full speed, w/o anything stopping it.</a:t>
            </a:r>
          </a:p>
          <a:p>
            <a:r>
              <a:rPr lang="en-US" dirty="0" smtClean="0"/>
              <a:t>	it runs</a:t>
            </a:r>
            <a:r>
              <a:rPr lang="en-US" baseline="0" dirty="0" smtClean="0"/>
              <a:t> as it was designed – intentionally or not</a:t>
            </a:r>
          </a:p>
          <a:p>
            <a:endParaRPr lang="en-US" baseline="0" dirty="0" smtClean="0"/>
          </a:p>
          <a:p>
            <a:r>
              <a:rPr lang="en-US" baseline="0" dirty="0" smtClean="0"/>
              <a:t>Break mode: all threads are on hold. Can freely look at and change process state.</a:t>
            </a:r>
          </a:p>
          <a:p>
            <a:endParaRPr lang="en-US" baseline="0" dirty="0" smtClean="0"/>
          </a:p>
          <a:p>
            <a:r>
              <a:rPr lang="en-US" baseline="0" dirty="0" smtClean="0"/>
              <a:t>[Describe transitions shown here]</a:t>
            </a:r>
            <a:endParaRPr lang="en-US" dirty="0" smtClean="0"/>
          </a:p>
        </p:txBody>
      </p:sp>
      <p:sp>
        <p:nvSpPr>
          <p:cNvPr id="4" name="Slide Number Placeholder 3"/>
          <p:cNvSpPr>
            <a:spLocks noGrp="1"/>
          </p:cNvSpPr>
          <p:nvPr>
            <p:ph type="sldNum" sz="quarter" idx="10"/>
          </p:nvPr>
        </p:nvSpPr>
        <p:spPr/>
        <p:txBody>
          <a:bodyPr/>
          <a:lstStyle/>
          <a:p>
            <a:fld id="{449D81F4-0F3E-4158-B949-579AA8073B1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58E86DD-533F-4E99-9D3B-980C9593B0BA}" type="datetimeFigureOut">
              <a:rPr lang="en-US" smtClean="0"/>
              <a:pPr/>
              <a:t>3/12/2011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11392-C003-4E36-ADA2-FAC7F9A79139}"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58E86DD-533F-4E99-9D3B-980C9593B0BA}" type="datetimeFigureOut">
              <a:rPr lang="en-US" smtClean="0"/>
              <a:pPr/>
              <a:t>3/12/2011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3611392-C003-4E36-ADA2-FAC7F9A791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E86DD-533F-4E99-9D3B-980C9593B0BA}" type="datetimeFigureOut">
              <a:rPr lang="en-US" smtClean="0"/>
              <a:pPr/>
              <a:t>3/12/2011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E86DD-533F-4E99-9D3B-980C9593B0BA}" type="datetimeFigureOut">
              <a:rPr lang="en-US" smtClean="0"/>
              <a:pPr/>
              <a:t>3/12/2011</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spcBef>
                <a:spcPts val="600"/>
              </a:spcBef>
              <a:defRPr/>
            </a:lvl1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558E86DD-533F-4E99-9D3B-980C9593B0BA}" type="datetimeFigureOut">
              <a:rPr lang="en-US" smtClean="0"/>
              <a:pPr/>
              <a:t>3/12/2011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58E86DD-533F-4E99-9D3B-980C9593B0BA}" type="datetimeFigureOut">
              <a:rPr lang="en-US" smtClean="0"/>
              <a:pPr/>
              <a:t>3/12/2011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611392-C003-4E36-ADA2-FAC7F9A791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ogression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149351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144780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252728"/>
          </a:xfrm>
        </p:spPr>
        <p:txBody>
          <a:bodyPr vert="horz" lIns="91440" tIns="0" rIns="91440" bIns="0" rtlCol="0" anchor="ctr" anchorCtr="0">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7" name="Date Placeholder 6"/>
          <p:cNvSpPr>
            <a:spLocks noGrp="1"/>
          </p:cNvSpPr>
          <p:nvPr>
            <p:ph type="dt" sz="half" idx="10"/>
          </p:nvPr>
        </p:nvSpPr>
        <p:spPr/>
        <p:txBody>
          <a:bodyPr/>
          <a:lstStyle/>
          <a:p>
            <a:fld id="{558E86DD-533F-4E99-9D3B-980C9593B0BA}" type="datetimeFigureOut">
              <a:rPr lang="en-US" smtClean="0"/>
              <a:pPr/>
              <a:t>3/12/2011</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3611392-C003-4E36-ADA2-FAC7F9A79139}" type="slidenum">
              <a:rPr lang="en-US" smtClean="0"/>
              <a:pPr/>
              <a:t>‹#›</a:t>
            </a:fld>
            <a:endParaRPr lang="en-US"/>
          </a:p>
        </p:txBody>
      </p:sp>
      <p:sp>
        <p:nvSpPr>
          <p:cNvPr id="17" name="Text Placeholder 16"/>
          <p:cNvSpPr>
            <a:spLocks noGrp="1"/>
          </p:cNvSpPr>
          <p:nvPr>
            <p:ph type="body" sz="quarter" idx="13"/>
          </p:nvPr>
        </p:nvSpPr>
        <p:spPr>
          <a:xfrm>
            <a:off x="1714500" y="1828800"/>
            <a:ext cx="5715000" cy="4343400"/>
          </a:xfrm>
        </p:spPr>
        <p:txBody>
          <a:bodyPr anchor="ctr" anchorCtr="0"/>
          <a:lstStyle>
            <a:lvl1pPr>
              <a:spcBef>
                <a:spcPts val="600"/>
              </a:spcBef>
              <a:defRPr>
                <a:solidFill>
                  <a:schemeClr val="tx1">
                    <a:alpha val="80000"/>
                  </a:schemeClr>
                </a:solidFill>
                <a:effectLst>
                  <a:outerShdw blurRad="38100" dist="38100" dir="2700000" algn="tl">
                    <a:srgbClr val="000000">
                      <a:alpha val="43137"/>
                    </a:srgbClr>
                  </a:outerShdw>
                </a:effectLst>
              </a:defRPr>
            </a:lvl1pPr>
            <a:lvl2pPr>
              <a:defRPr>
                <a:solidFill>
                  <a:schemeClr val="tx1">
                    <a:alpha val="80000"/>
                  </a:schemeClr>
                </a:solidFill>
                <a:effectLst>
                  <a:outerShdw blurRad="38100" dist="38100" dir="2700000" algn="tl">
                    <a:srgbClr val="000000">
                      <a:alpha val="43137"/>
                    </a:srgbClr>
                  </a:outerShdw>
                </a:effectLst>
              </a:defRPr>
            </a:lvl2pPr>
            <a:lvl3pPr>
              <a:defRPr>
                <a:solidFill>
                  <a:schemeClr val="tx1">
                    <a:alpha val="80000"/>
                  </a:schemeClr>
                </a:solidFill>
                <a:effectLst>
                  <a:outerShdw blurRad="38100" dist="38100" dir="2700000" algn="tl">
                    <a:srgbClr val="000000">
                      <a:alpha val="43137"/>
                    </a:srgbClr>
                  </a:outerShdw>
                </a:effectLst>
              </a:defRPr>
            </a:lvl3pPr>
            <a:lvl4pPr>
              <a:defRPr>
                <a:solidFill>
                  <a:schemeClr val="tx1">
                    <a:alpha val="80000"/>
                  </a:schemeClr>
                </a:solidFill>
                <a:effectLst>
                  <a:outerShdw blurRad="38100" dist="38100" dir="2700000" algn="tl">
                    <a:srgbClr val="000000">
                      <a:alpha val="43137"/>
                    </a:srgbClr>
                  </a:outerShdw>
                </a:effectLst>
              </a:defRPr>
            </a:lvl4pPr>
            <a:lvl5pPr>
              <a:defRPr>
                <a:solidFill>
                  <a:schemeClr val="tx1">
                    <a:alpha val="80000"/>
                  </a:schemeClr>
                </a:solidFill>
                <a:effectLst>
                  <a:outerShdw blurRad="38100" dist="38100" dir="2700000" algn="tl">
                    <a:srgbClr val="000000">
                      <a:alpha val="43137"/>
                    </a:srgbClr>
                  </a:outerShdw>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9984333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58E86DD-533F-4E99-9D3B-980C9593B0BA}" type="datetimeFigureOut">
              <a:rPr lang="en-US" smtClean="0"/>
              <a:pPr/>
              <a:t>3/12/2011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58E86DD-533F-4E99-9D3B-980C9593B0BA}" type="datetimeFigureOut">
              <a:rPr lang="en-US" smtClean="0"/>
              <a:pPr/>
              <a:t>3/12/2011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58E86DD-533F-4E99-9D3B-980C9593B0BA}" type="datetimeFigureOut">
              <a:rPr lang="en-US" smtClean="0"/>
              <a:pPr/>
              <a:t>3/12/2011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E86DD-533F-4E99-9D3B-980C9593B0BA}" type="datetimeFigureOut">
              <a:rPr lang="en-US" smtClean="0"/>
              <a:pPr/>
              <a:t>3/12/2011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611392-C003-4E36-ADA2-FAC7F9A791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8E86DD-533F-4E99-9D3B-980C9593B0BA}" type="datetimeFigureOut">
              <a:rPr lang="en-US" smtClean="0"/>
              <a:pPr/>
              <a:t>3/12/2011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611392-C003-4E36-ADA2-FAC7F9A79139}"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58E86DD-533F-4E99-9D3B-980C9593B0BA}" type="datetimeFigureOut">
              <a:rPr lang="en-US" smtClean="0"/>
              <a:pPr/>
              <a:t>3/12/2011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3611392-C003-4E36-ADA2-FAC7F9A791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92"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www.dwarfstd.org/" TargetMode="External"/><Relationship Id="rId3" Type="http://schemas.openxmlformats.org/officeDocument/2006/relationships/hyperlink" Target="http://dsource.org/projects/mago_debugger" TargetMode="External"/><Relationship Id="rId7" Type="http://schemas.openxmlformats.org/officeDocument/2006/relationships/hyperlink" Target="http://www.intel.com/products/processor/manual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hyperlink" Target="http://msdn.microsoft.com/en-us/library/bb161718.aspx" TargetMode="External"/><Relationship Id="rId5" Type="http://schemas.openxmlformats.org/officeDocument/2006/relationships/hyperlink" Target="http://dsource.org/projects/visuald" TargetMode="External"/><Relationship Id="rId4" Type="http://schemas.openxmlformats.org/officeDocument/2006/relationships/hyperlink" Target="http://digitalmars.com/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Mago</a:t>
            </a:r>
            <a:r>
              <a:rPr lang="en-US" smtClean="0"/>
              <a:t> Debugger</a:t>
            </a:r>
            <a:br>
              <a:rPr lang="en-US" smtClean="0"/>
            </a:br>
            <a:r>
              <a:rPr lang="en-US" smtClean="0"/>
              <a:t>Inner </a:t>
            </a:r>
            <a:r>
              <a:rPr lang="en-US" dirty="0" smtClean="0"/>
              <a:t>Workings</a:t>
            </a:r>
            <a:endParaRPr lang="en-US" dirty="0"/>
          </a:p>
        </p:txBody>
      </p:sp>
      <p:sp>
        <p:nvSpPr>
          <p:cNvPr id="3" name="Subtitle 2"/>
          <p:cNvSpPr>
            <a:spLocks noGrp="1"/>
          </p:cNvSpPr>
          <p:nvPr>
            <p:ph type="subTitle" idx="1"/>
          </p:nvPr>
        </p:nvSpPr>
        <p:spPr/>
        <p:txBody>
          <a:bodyPr>
            <a:normAutofit/>
          </a:bodyPr>
          <a:lstStyle/>
          <a:p>
            <a:r>
              <a:rPr lang="en-US" dirty="0" smtClean="0"/>
              <a:t>An</a:t>
            </a:r>
            <a:r>
              <a:rPr lang="en-US" baseline="0" dirty="0" smtClean="0"/>
              <a:t> implementation overview</a:t>
            </a:r>
          </a:p>
          <a:p>
            <a:r>
              <a:rPr lang="en-US" baseline="0" dirty="0" smtClean="0"/>
              <a:t>By Aldo </a:t>
            </a:r>
            <a:r>
              <a:rPr lang="en-US" baseline="0" dirty="0" err="1" smtClean="0"/>
              <a:t>Núñez</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 and Run Mode</a:t>
            </a:r>
            <a:endParaRPr lang="en-US" dirty="0"/>
          </a:p>
        </p:txBody>
      </p:sp>
      <p:pic>
        <p:nvPicPr>
          <p:cNvPr id="4" name="Content Placeholder 3" descr="StateChange2.emf"/>
          <p:cNvPicPr>
            <a:picLocks noGrp="1" noChangeAspect="1"/>
          </p:cNvPicPr>
          <p:nvPr>
            <p:ph idx="1"/>
          </p:nvPr>
        </p:nvPicPr>
        <p:blipFill>
          <a:blip r:embed="rId3" cstate="print"/>
          <a:stretch>
            <a:fillRect/>
          </a:stretch>
        </p:blipFill>
        <p:spPr>
          <a:xfrm>
            <a:off x="457200" y="3003482"/>
            <a:ext cx="8229600" cy="216866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Windows </a:t>
            </a:r>
            <a:r>
              <a:rPr lang="en-US" dirty="0" smtClean="0"/>
              <a:t>Debugger</a:t>
            </a:r>
            <a:endParaRPr lang="en-US" dirty="0"/>
          </a:p>
        </p:txBody>
      </p:sp>
      <p:sp>
        <p:nvSpPr>
          <p:cNvPr id="3" name="Content Placeholder 2"/>
          <p:cNvSpPr>
            <a:spLocks noGrp="1"/>
          </p:cNvSpPr>
          <p:nvPr>
            <p:ph idx="1"/>
          </p:nvPr>
        </p:nvSpPr>
        <p:spPr/>
        <p:txBody>
          <a:bodyPr/>
          <a:lstStyle/>
          <a:p>
            <a:pPr>
              <a:buNone/>
            </a:pPr>
            <a:r>
              <a:rPr lang="en-US" dirty="0" smtClean="0"/>
              <a:t>Loop</a:t>
            </a:r>
          </a:p>
          <a:p>
            <a:pPr>
              <a:buNone/>
            </a:pPr>
            <a:r>
              <a:rPr lang="en-US" dirty="0" smtClean="0"/>
              <a:t>	event </a:t>
            </a:r>
            <a:r>
              <a:rPr lang="en-US" dirty="0" smtClean="0">
                <a:cs typeface="Arial"/>
              </a:rPr>
              <a:t>← </a:t>
            </a:r>
            <a:r>
              <a:rPr lang="en-US" dirty="0" err="1" smtClean="0"/>
              <a:t>WaitForDebugEvent</a:t>
            </a:r>
            <a:r>
              <a:rPr lang="en-US" dirty="0" smtClean="0"/>
              <a:t>( timeout )</a:t>
            </a:r>
          </a:p>
          <a:p>
            <a:pPr>
              <a:buNone/>
            </a:pPr>
            <a:r>
              <a:rPr lang="en-US" dirty="0" smtClean="0"/>
              <a:t>	if got event</a:t>
            </a:r>
          </a:p>
          <a:p>
            <a:pPr>
              <a:buNone/>
            </a:pPr>
            <a:r>
              <a:rPr lang="en-US" dirty="0" smtClean="0"/>
              <a:t>		</a:t>
            </a:r>
            <a:r>
              <a:rPr lang="en-US" dirty="0" err="1" smtClean="0"/>
              <a:t>ContinueDebugEvent</a:t>
            </a:r>
            <a:r>
              <a:rPr lang="en-US" dirty="0" smtClean="0"/>
              <a:t>( </a:t>
            </a:r>
            <a:r>
              <a:rPr lang="en-US" dirty="0" err="1" smtClean="0"/>
              <a:t>event.pid,event.tid</a:t>
            </a:r>
            <a:r>
              <a:rPr lang="en-US" dirty="0" smtClean="0"/>
              <a:t>,</a:t>
            </a:r>
          </a:p>
          <a:p>
            <a:pPr>
              <a:buNone/>
            </a:pPr>
            <a:r>
              <a:rPr lang="en-US" dirty="0" smtClean="0"/>
              <a:t>			DISCARD_EXCEPTION )</a:t>
            </a:r>
          </a:p>
          <a:p>
            <a:pPr>
              <a:buNone/>
            </a:pPr>
            <a:r>
              <a:rPr lang="en-US" dirty="0" smtClean="0"/>
              <a:t>Until </a:t>
            </a:r>
            <a:r>
              <a:rPr lang="en-US" dirty="0" err="1" smtClean="0"/>
              <a:t>event.code</a:t>
            </a:r>
            <a:r>
              <a:rPr lang="en-US" dirty="0" smtClean="0"/>
              <a:t> = EXIT_PROCESS</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Events</a:t>
            </a:r>
            <a:endParaRPr lang="en-US" dirty="0"/>
          </a:p>
        </p:txBody>
      </p:sp>
      <p:sp>
        <p:nvSpPr>
          <p:cNvPr id="3" name="Content Placeholder 2"/>
          <p:cNvSpPr>
            <a:spLocks noGrp="1"/>
          </p:cNvSpPr>
          <p:nvPr>
            <p:ph idx="1"/>
          </p:nvPr>
        </p:nvSpPr>
        <p:spPr/>
        <p:txBody>
          <a:bodyPr>
            <a:normAutofit/>
          </a:bodyPr>
          <a:lstStyle/>
          <a:p>
            <a:r>
              <a:rPr lang="en-US" dirty="0" smtClean="0"/>
              <a:t>Start Process</a:t>
            </a:r>
          </a:p>
          <a:p>
            <a:r>
              <a:rPr lang="en-US" dirty="0" smtClean="0"/>
              <a:t>Exit Process</a:t>
            </a:r>
          </a:p>
          <a:p>
            <a:r>
              <a:rPr lang="en-US" dirty="0" smtClean="0"/>
              <a:t>Start Thread</a:t>
            </a:r>
          </a:p>
          <a:p>
            <a:r>
              <a:rPr lang="en-US" dirty="0" smtClean="0"/>
              <a:t>Exit Thread</a:t>
            </a:r>
          </a:p>
          <a:p>
            <a:r>
              <a:rPr lang="en-US" dirty="0" smtClean="0"/>
              <a:t>Load Module</a:t>
            </a:r>
          </a:p>
          <a:p>
            <a:r>
              <a:rPr lang="en-US" dirty="0" smtClean="0"/>
              <a:t>Unload Module</a:t>
            </a:r>
          </a:p>
          <a:p>
            <a:r>
              <a:rPr lang="en-US" dirty="0" smtClean="0"/>
              <a:t>Exception</a:t>
            </a:r>
          </a:p>
          <a:p>
            <a:r>
              <a:rPr lang="en-US" dirty="0" smtClean="0"/>
              <a:t>Message</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API </a:t>
            </a:r>
            <a:r>
              <a:rPr lang="en-US" smtClean="0"/>
              <a:t>for Debugging</a:t>
            </a:r>
            <a:endParaRPr lang="en-US" dirty="0"/>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OS and HW Co-op (x86): Single Step</a:t>
            </a:r>
            <a:endParaRPr lang="en-US" dirty="0"/>
          </a:p>
        </p:txBody>
      </p:sp>
      <p:graphicFrame>
        <p:nvGraphicFramePr>
          <p:cNvPr id="8" name="Content Placeholder 7"/>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OS and HW Co-op (x86): Breakpoint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9584728"/>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sz="3600" b="1" dirty="0">
                <a:solidFill>
                  <a:schemeClr val="accent2">
                    <a:lumMod val="60000"/>
                    <a:lumOff val="40000"/>
                  </a:schemeClr>
                </a:solidFill>
                <a:effectLst>
                  <a:outerShdw blurRad="38100" dist="38100" dir="2700000" algn="tl">
                    <a:srgbClr val="000000">
                      <a:alpha val="43137"/>
                    </a:srgbClr>
                  </a:outerShdw>
                </a:effectLst>
              </a:rPr>
              <a:t>What is </a:t>
            </a:r>
            <a:r>
              <a:rPr lang="en-US" sz="3600" b="1" dirty="0" err="1">
                <a:solidFill>
                  <a:schemeClr val="accent2">
                    <a:lumMod val="60000"/>
                    <a:lumOff val="40000"/>
                  </a:schemeClr>
                </a:solidFill>
                <a:effectLst>
                  <a:outerShdw blurRad="38100" dist="38100" dir="2700000" algn="tl">
                    <a:srgbClr val="000000">
                      <a:alpha val="43137"/>
                    </a:srgbClr>
                  </a:outerShdw>
                </a:effectLst>
              </a:rPr>
              <a:t>Mago</a:t>
            </a:r>
            <a:r>
              <a:rPr lang="en-US" sz="3600" b="1" dirty="0">
                <a:solidFill>
                  <a:schemeClr val="accent2">
                    <a:lumMod val="60000"/>
                    <a:lumOff val="40000"/>
                  </a:schemeClr>
                </a:solidFill>
                <a:effectLst>
                  <a:outerShdw blurRad="38100" dist="38100" dir="2700000" algn="tl">
                    <a:srgbClr val="000000">
                      <a:alpha val="43137"/>
                    </a:srgbClr>
                  </a:outerShdw>
                </a:effectLst>
              </a:rPr>
              <a:t>?</a:t>
            </a:r>
          </a:p>
          <a:p>
            <a:r>
              <a:rPr lang="en-US" dirty="0" smtClean="0"/>
              <a:t>Execution Agent</a:t>
            </a:r>
          </a:p>
          <a:p>
            <a:r>
              <a:rPr lang="en-US" dirty="0" smtClean="0"/>
              <a:t>Expression Evaluator</a:t>
            </a:r>
          </a:p>
          <a:p>
            <a:r>
              <a:rPr lang="en-US" dirty="0" smtClean="0"/>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Mago</a:t>
            </a:r>
            <a:r>
              <a:rPr lang="en-US" dirty="0" smtClean="0"/>
              <a:t>?</a:t>
            </a:r>
            <a:endParaRPr lang="en-US" dirty="0"/>
          </a:p>
        </p:txBody>
      </p:sp>
      <p:sp>
        <p:nvSpPr>
          <p:cNvPr id="3" name="Content Placeholder 2"/>
          <p:cNvSpPr>
            <a:spLocks noGrp="1"/>
          </p:cNvSpPr>
          <p:nvPr>
            <p:ph idx="1"/>
          </p:nvPr>
        </p:nvSpPr>
        <p:spPr/>
        <p:txBody>
          <a:bodyPr/>
          <a:lstStyle/>
          <a:p>
            <a:r>
              <a:rPr lang="en-US" dirty="0" smtClean="0"/>
              <a:t>A debugger for D programs</a:t>
            </a:r>
          </a:p>
          <a:p>
            <a:r>
              <a:rPr lang="en-US" dirty="0" smtClean="0"/>
              <a:t>A set of independent libraries</a:t>
            </a:r>
          </a:p>
          <a:p>
            <a:r>
              <a:rPr lang="en-US" dirty="0" smtClean="0"/>
              <a:t>A Visual</a:t>
            </a:r>
            <a:r>
              <a:rPr lang="en-US" baseline="0" dirty="0" smtClean="0"/>
              <a:t> Studio plug-in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idx="1"/>
          </p:nvPr>
        </p:nvSpPr>
        <p:spPr/>
        <p:txBody>
          <a:bodyPr/>
          <a:lstStyle/>
          <a:p>
            <a:r>
              <a:rPr lang="en-US" dirty="0" smtClean="0"/>
              <a:t>Interest in debuggers since 2005</a:t>
            </a:r>
          </a:p>
          <a:p>
            <a:r>
              <a:rPr lang="en-US" dirty="0" smtClean="0"/>
              <a:t>Started September 2009</a:t>
            </a:r>
          </a:p>
          <a:p>
            <a:r>
              <a:rPr lang="en-US" dirty="0" smtClean="0"/>
              <a:t>Source code released August 2010</a:t>
            </a:r>
          </a:p>
          <a:p>
            <a:r>
              <a:rPr lang="en-US" dirty="0" smtClean="0"/>
              <a:t>Integrated into Visual D September 2010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Libraries</a:t>
            </a:r>
            <a:r>
              <a:rPr lang="en-US" baseline="0" dirty="0" smtClean="0"/>
              <a:t> v. Visual</a:t>
            </a:r>
            <a:r>
              <a:rPr lang="en-US" dirty="0" smtClean="0"/>
              <a:t> Studio</a:t>
            </a:r>
            <a:r>
              <a:rPr lang="en-US" baseline="0" dirty="0" smtClean="0"/>
              <a:t> plug-in</a:t>
            </a:r>
            <a:endParaRPr lang="en-US" dirty="0"/>
          </a:p>
        </p:txBody>
      </p:sp>
      <p:sp>
        <p:nvSpPr>
          <p:cNvPr id="3" name="Content Placeholder 2"/>
          <p:cNvSpPr>
            <a:spLocks noGrp="1"/>
          </p:cNvSpPr>
          <p:nvPr>
            <p:ph idx="1"/>
          </p:nvPr>
        </p:nvSpPr>
        <p:spPr/>
        <p:txBody>
          <a:bodyPr/>
          <a:lstStyle/>
          <a:p>
            <a:r>
              <a:rPr lang="en-US" dirty="0" smtClean="0"/>
              <a:t>Benefits to making separate components</a:t>
            </a:r>
          </a:p>
          <a:p>
            <a:pPr lvl="1"/>
            <a:r>
              <a:rPr lang="en-US" dirty="0" smtClean="0"/>
              <a:t>Targeted testing</a:t>
            </a:r>
          </a:p>
          <a:p>
            <a:pPr lvl="1"/>
            <a:r>
              <a:rPr lang="en-US" dirty="0" smtClean="0"/>
              <a:t>Mix</a:t>
            </a:r>
            <a:r>
              <a:rPr lang="en-US" baseline="0" dirty="0" smtClean="0"/>
              <a:t> and match for different purposes</a:t>
            </a:r>
            <a:endParaRPr lang="en-US" dirty="0" smtClean="0"/>
          </a:p>
          <a:p>
            <a:pPr lvl="1"/>
            <a:r>
              <a:rPr lang="en-US" dirty="0" smtClean="0"/>
              <a:t>Use with</a:t>
            </a:r>
            <a:r>
              <a:rPr lang="en-US" baseline="0" dirty="0" smtClean="0"/>
              <a:t> any shell program</a:t>
            </a:r>
          </a:p>
          <a:p>
            <a:pPr lvl="0"/>
            <a:r>
              <a:rPr lang="en-US" dirty="0" smtClean="0"/>
              <a:t>Benefits to making</a:t>
            </a:r>
            <a:r>
              <a:rPr lang="en-US" baseline="0" dirty="0" smtClean="0"/>
              <a:t> VS plug-in</a:t>
            </a:r>
          </a:p>
          <a:p>
            <a:pPr lvl="1"/>
            <a:r>
              <a:rPr lang="en-US" dirty="0" smtClean="0"/>
              <a:t>Well tested shell program already written</a:t>
            </a:r>
          </a:p>
          <a:p>
            <a:pPr lvl="1"/>
            <a:r>
              <a:rPr lang="en-US" dirty="0" smtClean="0"/>
              <a:t>High level debug programming model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sz="3600" b="1" dirty="0" smtClean="0">
                <a:solidFill>
                  <a:schemeClr val="accent2">
                    <a:lumMod val="60000"/>
                    <a:lumOff val="40000"/>
                  </a:schemeClr>
                </a:solidFill>
                <a:effectLst>
                  <a:outerShdw blurRad="38100" dist="38100" dir="2700000" algn="tl">
                    <a:srgbClr val="000000">
                      <a:alpha val="43137"/>
                    </a:srgbClr>
                  </a:outerShdw>
                </a:effectLst>
              </a:rPr>
              <a:t>What is debugging?</a:t>
            </a:r>
          </a:p>
          <a:p>
            <a:r>
              <a:rPr lang="en-US" dirty="0" smtClean="0"/>
              <a:t>What is a debugger?</a:t>
            </a:r>
          </a:p>
          <a:p>
            <a:r>
              <a:rPr lang="en-US" dirty="0" smtClean="0"/>
              <a:t>What is </a:t>
            </a:r>
            <a:r>
              <a:rPr lang="en-US" dirty="0" err="1" smtClean="0"/>
              <a:t>Mago</a:t>
            </a:r>
            <a:r>
              <a:rPr lang="en-US" dirty="0" smtClean="0"/>
              <a:t>?</a:t>
            </a:r>
          </a:p>
          <a:p>
            <a:r>
              <a:rPr lang="en-US" dirty="0" smtClean="0"/>
              <a:t>Execution Agent</a:t>
            </a:r>
          </a:p>
          <a:p>
            <a:r>
              <a:rPr lang="en-US" dirty="0" smtClean="0"/>
              <a:t>Expression Evaluator</a:t>
            </a:r>
          </a:p>
          <a:p>
            <a:r>
              <a:rPr lang="en-US" dirty="0" smtClean="0"/>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3285781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a:t>
            </a:r>
            <a:r>
              <a:rPr lang="en-US" baseline="0" dirty="0" smtClean="0"/>
              <a:t> </a:t>
            </a:r>
            <a:r>
              <a:rPr lang="en-US" baseline="0" dirty="0" err="1" smtClean="0"/>
              <a:t>Mago</a:t>
            </a:r>
            <a:r>
              <a:rPr lang="en-US" baseline="0" dirty="0" smtClean="0"/>
              <a:t> look like?</a:t>
            </a:r>
            <a:endParaRPr lang="en-US" dirty="0"/>
          </a:p>
        </p:txBody>
      </p:sp>
      <p:graphicFrame>
        <p:nvGraphicFramePr>
          <p:cNvPr id="4" name="Content Placeholder 3"/>
          <p:cNvGraphicFramePr>
            <a:graphicFrameLocks noGrp="1"/>
          </p:cNvGraphicFramePr>
          <p:nvPr>
            <p:ph idx="1"/>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Responsibilities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87433568"/>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dirty="0" smtClean="0"/>
              <a:t>What is </a:t>
            </a:r>
            <a:r>
              <a:rPr lang="en-US" dirty="0" err="1" smtClean="0"/>
              <a:t>Mago</a:t>
            </a:r>
            <a:r>
              <a:rPr lang="en-US" dirty="0" smtClean="0"/>
              <a:t>?</a:t>
            </a:r>
          </a:p>
          <a:p>
            <a:r>
              <a:rPr lang="en-US" sz="3600" b="1" dirty="0">
                <a:solidFill>
                  <a:schemeClr val="accent2">
                    <a:lumMod val="60000"/>
                    <a:lumOff val="40000"/>
                  </a:schemeClr>
                </a:solidFill>
                <a:effectLst>
                  <a:outerShdw blurRad="38100" dist="38100" dir="2700000" algn="tl">
                    <a:srgbClr val="000000">
                      <a:alpha val="43137"/>
                    </a:srgbClr>
                  </a:outerShdw>
                </a:effectLst>
              </a:rPr>
              <a:t>Execution Agent</a:t>
            </a:r>
          </a:p>
          <a:p>
            <a:r>
              <a:rPr lang="en-US" dirty="0" smtClean="0"/>
              <a:t>Expression Evaluator</a:t>
            </a:r>
          </a:p>
          <a:p>
            <a:r>
              <a:rPr lang="en-US" dirty="0" smtClean="0"/>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r>
              <a:rPr lang="en-US" baseline="0" dirty="0" smtClean="0"/>
              <a:t> Agent</a:t>
            </a:r>
            <a:endParaRPr lang="en-US" dirty="0"/>
          </a:p>
        </p:txBody>
      </p:sp>
      <p:sp>
        <p:nvSpPr>
          <p:cNvPr id="3" name="Content Placeholder 2"/>
          <p:cNvSpPr>
            <a:spLocks noGrp="1"/>
          </p:cNvSpPr>
          <p:nvPr>
            <p:ph idx="1"/>
          </p:nvPr>
        </p:nvSpPr>
        <p:spPr/>
        <p:txBody>
          <a:bodyPr/>
          <a:lstStyle/>
          <a:p>
            <a:r>
              <a:rPr lang="en-US" dirty="0" smtClean="0"/>
              <a:t>Abstracts run, control, and inspection services</a:t>
            </a:r>
          </a:p>
          <a:p>
            <a:r>
              <a:rPr lang="en-US" dirty="0" smtClean="0"/>
              <a:t>Built first to make it as solid as possible</a:t>
            </a:r>
          </a:p>
          <a:p>
            <a:r>
              <a:rPr lang="en-US" dirty="0" smtClean="0"/>
              <a:t>Many</a:t>
            </a:r>
            <a:r>
              <a:rPr lang="en-US" baseline="0" dirty="0" smtClean="0"/>
              <a:t> APIs are locked to thread that started </a:t>
            </a:r>
            <a:r>
              <a:rPr lang="en-US" baseline="0" dirty="0" err="1" smtClean="0"/>
              <a:t>debuggee</a:t>
            </a:r>
            <a:endParaRPr lang="en-US" baseline="0" dirty="0" smtClean="0"/>
          </a:p>
          <a:p>
            <a:pPr lvl="1"/>
            <a:r>
              <a:rPr lang="en-US" dirty="0" smtClean="0"/>
              <a:t>Because of underlying Windows API</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err="1" smtClean="0"/>
              <a:t>WaitForEvent</a:t>
            </a:r>
            <a:r>
              <a:rPr lang="en-US" dirty="0" smtClean="0"/>
              <a:t>,</a:t>
            </a:r>
            <a:r>
              <a:rPr lang="en-US" baseline="0" dirty="0" smtClean="0"/>
              <a:t> </a:t>
            </a:r>
            <a:r>
              <a:rPr lang="en-US" dirty="0" smtClean="0"/>
              <a:t>Continue from event</a:t>
            </a:r>
          </a:p>
          <a:p>
            <a:r>
              <a:rPr lang="en-US" dirty="0" smtClean="0"/>
              <a:t>Launch, Terminate</a:t>
            </a:r>
          </a:p>
          <a:p>
            <a:r>
              <a:rPr lang="en-US" dirty="0" smtClean="0"/>
              <a:t>Attach, Detach</a:t>
            </a:r>
          </a:p>
          <a:p>
            <a:r>
              <a:rPr lang="en-US" dirty="0" smtClean="0"/>
              <a:t>Read, Write Memory</a:t>
            </a:r>
          </a:p>
          <a:p>
            <a:r>
              <a:rPr lang="en-US" dirty="0" smtClean="0"/>
              <a:t>Set, Remove Breakpoint</a:t>
            </a:r>
          </a:p>
          <a:p>
            <a:r>
              <a:rPr lang="en-US" dirty="0" smtClean="0"/>
              <a:t>Step,</a:t>
            </a:r>
            <a:r>
              <a:rPr lang="en-US" baseline="0" dirty="0" smtClean="0"/>
              <a:t> Cancel Step</a:t>
            </a:r>
          </a:p>
          <a:p>
            <a:r>
              <a:rPr lang="en-US" baseline="0" dirty="0" err="1" smtClean="0"/>
              <a:t>Async</a:t>
            </a:r>
            <a:r>
              <a:rPr lang="en-US" baseline="0" dirty="0" smtClean="0"/>
              <a:t> Break</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 Management</a:t>
            </a:r>
            <a:endParaRPr lang="en-US" dirty="0"/>
          </a:p>
        </p:txBody>
      </p:sp>
      <p:sp>
        <p:nvSpPr>
          <p:cNvPr id="3" name="Content Placeholder 2"/>
          <p:cNvSpPr>
            <a:spLocks noGrp="1"/>
          </p:cNvSpPr>
          <p:nvPr>
            <p:ph idx="1"/>
          </p:nvPr>
        </p:nvSpPr>
        <p:spPr/>
        <p:txBody>
          <a:bodyPr/>
          <a:lstStyle/>
          <a:p>
            <a:r>
              <a:rPr lang="en-US" dirty="0" smtClean="0"/>
              <a:t>Software</a:t>
            </a:r>
            <a:r>
              <a:rPr lang="en-US" baseline="0" dirty="0" smtClean="0"/>
              <a:t> breakpoint abstraction</a:t>
            </a:r>
          </a:p>
          <a:p>
            <a:r>
              <a:rPr lang="en-US" baseline="0" dirty="0" smtClean="0"/>
              <a:t>Hardware breakpoint abstraction</a:t>
            </a:r>
          </a:p>
          <a:p>
            <a:r>
              <a:rPr lang="en-US" baseline="0" dirty="0" smtClean="0"/>
              <a:t>Breakpoint sharing</a:t>
            </a:r>
          </a:p>
          <a:p>
            <a:r>
              <a:rPr lang="en-US" baseline="0" dirty="0" smtClean="0"/>
              <a:t>Resuming from breakpoint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Breakpoint Lifecycle</a:t>
            </a:r>
            <a:endParaRPr lang="en-US" dirty="0"/>
          </a:p>
        </p:txBody>
      </p:sp>
      <p:pic>
        <p:nvPicPr>
          <p:cNvPr id="6" name="Content Placeholder 5" descr="BP Lifecycle x86 Square.emf"/>
          <p:cNvPicPr>
            <a:picLocks noGrp="1" noChangeAspect="1"/>
          </p:cNvPicPr>
          <p:nvPr>
            <p:ph idx="1"/>
          </p:nvPr>
        </p:nvPicPr>
        <p:blipFill>
          <a:blip r:embed="rId3" cstate="print"/>
          <a:stretch>
            <a:fillRect/>
          </a:stretch>
        </p:blipFill>
        <p:spPr>
          <a:xfrm>
            <a:off x="1095557" y="1774825"/>
            <a:ext cx="6952885" cy="4625975"/>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Multithreaded Single-Step</a:t>
            </a:r>
            <a:endParaRPr lang="en-US" dirty="0"/>
          </a:p>
        </p:txBody>
      </p:sp>
      <p:sp>
        <p:nvSpPr>
          <p:cNvPr id="3" name="Content Placeholder 2"/>
          <p:cNvSpPr>
            <a:spLocks noGrp="1"/>
          </p:cNvSpPr>
          <p:nvPr>
            <p:ph idx="1"/>
          </p:nvPr>
        </p:nvSpPr>
        <p:spPr/>
        <p:txBody>
          <a:bodyPr/>
          <a:lstStyle/>
          <a:p>
            <a:r>
              <a:rPr lang="en-US" dirty="0" smtClean="0"/>
              <a:t>Stepping over a single instruction</a:t>
            </a:r>
          </a:p>
          <a:p>
            <a:r>
              <a:rPr lang="en-US" dirty="0" smtClean="0"/>
              <a:t>Can easily</a:t>
            </a:r>
            <a:r>
              <a:rPr lang="en-US" baseline="0" dirty="0" smtClean="0"/>
              <a:t> step over most instructions with native single step (SS)</a:t>
            </a:r>
          </a:p>
          <a:p>
            <a:r>
              <a:rPr lang="en-US" baseline="0" dirty="0" smtClean="0"/>
              <a:t>Others require setting a BP after the instruction</a:t>
            </a:r>
          </a:p>
          <a:p>
            <a:pPr lvl="1"/>
            <a:r>
              <a:rPr lang="en-US" dirty="0" smtClean="0"/>
              <a:t>REP</a:t>
            </a:r>
            <a:r>
              <a:rPr lang="en-US" baseline="0" dirty="0" smtClean="0"/>
              <a:t> string instructions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Single-step with SS</a:t>
            </a:r>
            <a:endParaRPr lang="en-US" dirty="0"/>
          </a:p>
        </p:txBody>
      </p:sp>
      <p:pic>
        <p:nvPicPr>
          <p:cNvPr id="5" name="Content Placeholder 4" descr="Multithread SS - SS.emf"/>
          <p:cNvPicPr>
            <a:picLocks noGrp="1" noChangeAspect="1"/>
          </p:cNvPicPr>
          <p:nvPr>
            <p:ph idx="1"/>
          </p:nvPr>
        </p:nvPicPr>
        <p:blipFill>
          <a:blip r:embed="rId2" cstate="print"/>
          <a:stretch>
            <a:fillRect/>
          </a:stretch>
        </p:blipFill>
        <p:spPr>
          <a:xfrm>
            <a:off x="2285003" y="1774825"/>
            <a:ext cx="4573994" cy="4625975"/>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Single-step with BP</a:t>
            </a:r>
            <a:r>
              <a:rPr lang="en-US" dirty="0" smtClean="0"/>
              <a:t>:</a:t>
            </a:r>
            <a:r>
              <a:rPr lang="en-US" baseline="0" dirty="0" smtClean="0"/>
              <a:t> Bad</a:t>
            </a:r>
            <a:endParaRPr lang="en-US" dirty="0"/>
          </a:p>
        </p:txBody>
      </p:sp>
      <p:pic>
        <p:nvPicPr>
          <p:cNvPr id="4" name="Content Placeholder 3" descr="Multithread SS - BP Bad.emf"/>
          <p:cNvPicPr>
            <a:picLocks noGrp="1" noChangeAspect="1"/>
          </p:cNvPicPr>
          <p:nvPr>
            <p:ph idx="1"/>
          </p:nvPr>
        </p:nvPicPr>
        <p:blipFill>
          <a:blip r:embed="rId2" cstate="print"/>
          <a:stretch>
            <a:fillRect/>
          </a:stretch>
        </p:blipFill>
        <p:spPr>
          <a:xfrm>
            <a:off x="1644715" y="1774825"/>
            <a:ext cx="5854570" cy="4625975"/>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debugging?</a:t>
            </a:r>
            <a:endParaRPr lang="en-US" dirty="0"/>
          </a:p>
        </p:txBody>
      </p:sp>
      <p:sp>
        <p:nvSpPr>
          <p:cNvPr id="3" name="Content Placeholder 2"/>
          <p:cNvSpPr>
            <a:spLocks noGrp="1"/>
          </p:cNvSpPr>
          <p:nvPr>
            <p:ph idx="1"/>
          </p:nvPr>
        </p:nvSpPr>
        <p:spPr/>
        <p:txBody>
          <a:bodyPr/>
          <a:lstStyle/>
          <a:p>
            <a:r>
              <a:rPr lang="en-US" dirty="0" smtClean="0"/>
              <a:t>Run/Attach</a:t>
            </a:r>
          </a:p>
          <a:p>
            <a:r>
              <a:rPr lang="en-US" dirty="0" smtClean="0"/>
              <a:t>Control</a:t>
            </a:r>
          </a:p>
          <a:p>
            <a:r>
              <a:rPr lang="en-US" dirty="0" smtClean="0"/>
              <a:t>Inspect</a:t>
            </a:r>
          </a:p>
          <a:p>
            <a:r>
              <a:rPr lang="en-US" dirty="0" smtClean="0"/>
              <a:t>Why?</a:t>
            </a:r>
          </a:p>
          <a:p>
            <a:pPr lvl="1"/>
            <a:r>
              <a:rPr lang="en-US" dirty="0" smtClean="0"/>
              <a:t>Find out the cause of a problem (bug)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aseline="0" dirty="0" smtClean="0"/>
              <a:t>Single-step with BP: Good</a:t>
            </a:r>
            <a:endParaRPr lang="en-US" dirty="0"/>
          </a:p>
        </p:txBody>
      </p:sp>
      <p:pic>
        <p:nvPicPr>
          <p:cNvPr id="4" name="Content Placeholder 3" descr="Multithread SS - BP Good.emf"/>
          <p:cNvPicPr>
            <a:picLocks noGrp="1" noChangeAspect="1"/>
          </p:cNvPicPr>
          <p:nvPr>
            <p:ph idx="1"/>
          </p:nvPr>
        </p:nvPicPr>
        <p:blipFill>
          <a:blip r:embed="rId2" cstate="print"/>
          <a:stretch>
            <a:fillRect/>
          </a:stretch>
        </p:blipFill>
        <p:spPr>
          <a:xfrm>
            <a:off x="1298300" y="1774825"/>
            <a:ext cx="6547399" cy="4625975"/>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Steppers</a:t>
            </a:r>
            <a:endParaRPr lang="en-US" dirty="0"/>
          </a:p>
        </p:txBody>
      </p:sp>
      <p:sp>
        <p:nvSpPr>
          <p:cNvPr id="3" name="Content Placeholder 2"/>
          <p:cNvSpPr>
            <a:spLocks noGrp="1"/>
          </p:cNvSpPr>
          <p:nvPr>
            <p:ph idx="1"/>
          </p:nvPr>
        </p:nvSpPr>
        <p:spPr/>
        <p:txBody>
          <a:bodyPr/>
          <a:lstStyle/>
          <a:p>
            <a:r>
              <a:rPr lang="en-US" dirty="0" smtClean="0"/>
              <a:t>State</a:t>
            </a:r>
            <a:r>
              <a:rPr lang="en-US" baseline="0" dirty="0" smtClean="0"/>
              <a:t> machines for complex stepping</a:t>
            </a:r>
          </a:p>
          <a:p>
            <a:pPr lvl="1"/>
            <a:r>
              <a:rPr lang="en-US" dirty="0" smtClean="0"/>
              <a:t>In, Over, Out, Go/Resume</a:t>
            </a:r>
          </a:p>
          <a:p>
            <a:pPr lvl="1"/>
            <a:r>
              <a:rPr lang="en-US" dirty="0" smtClean="0"/>
              <a:t>Instruction, Statement</a:t>
            </a:r>
          </a:p>
          <a:p>
            <a:pPr lvl="0"/>
            <a:r>
              <a:rPr lang="en-US" baseline="0" dirty="0" smtClean="0"/>
              <a:t>Control low-level SS and BP</a:t>
            </a:r>
            <a:endParaRPr lang="en-US" dirty="0" smtClean="0"/>
          </a:p>
          <a:p>
            <a:pPr lvl="0"/>
            <a:r>
              <a:rPr lang="en-US" dirty="0" smtClean="0"/>
              <a:t>Receive notification of SS</a:t>
            </a:r>
            <a:r>
              <a:rPr lang="en-US" baseline="0" dirty="0" smtClean="0"/>
              <a:t> and BP events</a:t>
            </a:r>
          </a:p>
          <a:p>
            <a:pPr lvl="0"/>
            <a:r>
              <a:rPr lang="en-US" dirty="0" smtClean="0"/>
              <a:t>Can be canceled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Stepping Scenarios</a:t>
            </a:r>
            <a:endParaRPr lang="en-US" dirty="0"/>
          </a:p>
        </p:txBody>
      </p:sp>
      <p:sp>
        <p:nvSpPr>
          <p:cNvPr id="3" name="Content Placeholder 2"/>
          <p:cNvSpPr>
            <a:spLocks noGrp="1"/>
          </p:cNvSpPr>
          <p:nvPr>
            <p:ph idx="1"/>
          </p:nvPr>
        </p:nvSpPr>
        <p:spPr/>
        <p:txBody>
          <a:bodyPr>
            <a:normAutofit/>
          </a:bodyPr>
          <a:lstStyle/>
          <a:p>
            <a:r>
              <a:rPr lang="en-US" dirty="0" smtClean="0"/>
              <a:t>Instruction steppers handle 18 scenarios</a:t>
            </a:r>
          </a:p>
          <a:p>
            <a:pPr lvl="1"/>
            <a:r>
              <a:rPr lang="en-US" dirty="0" smtClean="0"/>
              <a:t>3x </a:t>
            </a:r>
            <a:r>
              <a:rPr lang="en-US" dirty="0"/>
              <a:t>Instruction type: (simple</a:t>
            </a:r>
            <a:r>
              <a:rPr lang="en-US" dirty="0" smtClean="0"/>
              <a:t>, call, REP)</a:t>
            </a:r>
          </a:p>
          <a:p>
            <a:pPr lvl="1"/>
            <a:r>
              <a:rPr lang="en-US" dirty="0" smtClean="0"/>
              <a:t>2x At a BP</a:t>
            </a:r>
          </a:p>
          <a:p>
            <a:pPr lvl="1"/>
            <a:r>
              <a:rPr lang="en-US" dirty="0" smtClean="0"/>
              <a:t>3x </a:t>
            </a:r>
            <a:r>
              <a:rPr lang="en-US" dirty="0"/>
              <a:t>Movement: (</a:t>
            </a:r>
            <a:r>
              <a:rPr lang="en-US" dirty="0" smtClean="0"/>
              <a:t>Go, Step</a:t>
            </a:r>
            <a:r>
              <a:rPr lang="en-US" baseline="0" dirty="0" smtClean="0"/>
              <a:t> In, Step Over</a:t>
            </a:r>
            <a:r>
              <a:rPr lang="en-US" dirty="0" smtClean="0"/>
              <a:t>)</a:t>
            </a:r>
          </a:p>
          <a:p>
            <a:pPr lvl="0"/>
            <a:r>
              <a:rPr lang="en-US" dirty="0" smtClean="0"/>
              <a:t>Range stepper uses instruction</a:t>
            </a:r>
            <a:r>
              <a:rPr lang="en-US" baseline="0" dirty="0" smtClean="0"/>
              <a:t> steppers over an address range</a:t>
            </a:r>
          </a:p>
          <a:p>
            <a:pPr lvl="0"/>
            <a:r>
              <a:rPr lang="en-US" baseline="0" dirty="0" smtClean="0"/>
              <a:t>Step Out stepper runs to a BP at return address</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Call Instruction, At BP</a:t>
            </a:r>
            <a:endParaRPr lang="en-US" dirty="0"/>
          </a:p>
        </p:txBody>
      </p:sp>
      <p:pic>
        <p:nvPicPr>
          <p:cNvPr id="9" name="Content Placeholder 8" descr="Stepping Detail - Call_AtBP.emf"/>
          <p:cNvPicPr>
            <a:picLocks noGrp="1" noChangeAspect="1"/>
          </p:cNvPicPr>
          <p:nvPr>
            <p:ph idx="1"/>
          </p:nvPr>
        </p:nvPicPr>
        <p:blipFill>
          <a:blip r:embed="rId3" cstate="print"/>
          <a:stretch>
            <a:fillRect/>
          </a:stretch>
        </p:blipFill>
        <p:spPr>
          <a:xfrm>
            <a:off x="457200" y="2131488"/>
            <a:ext cx="8229600" cy="3912649"/>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Threading</a:t>
            </a:r>
            <a:endParaRPr lang="en-US" dirty="0"/>
          </a:p>
        </p:txBody>
      </p:sp>
      <p:pic>
        <p:nvPicPr>
          <p:cNvPr id="4" name="Content Placeholder 3" descr="BasicThreading.emf"/>
          <p:cNvPicPr>
            <a:picLocks noGrp="1" noChangeAspect="1"/>
          </p:cNvPicPr>
          <p:nvPr>
            <p:ph idx="1"/>
          </p:nvPr>
        </p:nvPicPr>
        <p:blipFill>
          <a:blip r:embed="rId3" cstate="print"/>
          <a:stretch>
            <a:fillRect/>
          </a:stretch>
        </p:blipFill>
        <p:spPr>
          <a:xfrm>
            <a:off x="457200" y="2889033"/>
            <a:ext cx="8229600" cy="2397559"/>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dirty="0" smtClean="0"/>
              <a:t>What is </a:t>
            </a:r>
            <a:r>
              <a:rPr lang="en-US" dirty="0" err="1" smtClean="0"/>
              <a:t>Mago</a:t>
            </a:r>
            <a:r>
              <a:rPr lang="en-US" dirty="0" smtClean="0"/>
              <a:t>?</a:t>
            </a:r>
          </a:p>
          <a:p>
            <a:r>
              <a:rPr lang="en-US" dirty="0" smtClean="0"/>
              <a:t>Execution Agent</a:t>
            </a:r>
          </a:p>
          <a:p>
            <a:r>
              <a:rPr lang="en-US" sz="3600" b="1" dirty="0">
                <a:solidFill>
                  <a:schemeClr val="accent2">
                    <a:lumMod val="60000"/>
                    <a:lumOff val="40000"/>
                  </a:schemeClr>
                </a:solidFill>
                <a:effectLst>
                  <a:outerShdw blurRad="38100" dist="38100" dir="2700000" algn="tl">
                    <a:srgbClr val="000000">
                      <a:alpha val="43137"/>
                    </a:srgbClr>
                  </a:outerShdw>
                </a:effectLst>
              </a:rPr>
              <a:t>Expression Evaluator</a:t>
            </a:r>
          </a:p>
          <a:p>
            <a:r>
              <a:rPr lang="en-US" dirty="0" smtClean="0"/>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 Evaluator</a:t>
            </a:r>
            <a:endParaRPr lang="en-US" dirty="0"/>
          </a:p>
        </p:txBody>
      </p:sp>
      <p:sp>
        <p:nvSpPr>
          <p:cNvPr id="3" name="Content Placeholder 2"/>
          <p:cNvSpPr>
            <a:spLocks noGrp="1"/>
          </p:cNvSpPr>
          <p:nvPr>
            <p:ph idx="1"/>
          </p:nvPr>
        </p:nvSpPr>
        <p:spPr/>
        <p:txBody>
          <a:bodyPr>
            <a:normAutofit lnSpcReduction="10000"/>
          </a:bodyPr>
          <a:lstStyle/>
          <a:p>
            <a:r>
              <a:rPr lang="en-US" dirty="0" smtClean="0"/>
              <a:t>Evaluates</a:t>
            </a:r>
            <a:r>
              <a:rPr lang="en-US" baseline="0" dirty="0" smtClean="0"/>
              <a:t> D expressions</a:t>
            </a:r>
          </a:p>
          <a:p>
            <a:r>
              <a:rPr lang="en-US" baseline="0" dirty="0" smtClean="0"/>
              <a:t>Input is textual expression</a:t>
            </a:r>
          </a:p>
          <a:p>
            <a:r>
              <a:rPr lang="en-US" baseline="0" dirty="0" smtClean="0"/>
              <a:t>Output is a result value record</a:t>
            </a:r>
          </a:p>
          <a:p>
            <a:r>
              <a:rPr lang="en-US" baseline="0" dirty="0" smtClean="0"/>
              <a:t>Declarations, symbols, and input values come from outside</a:t>
            </a:r>
          </a:p>
          <a:p>
            <a:pPr lvl="1"/>
            <a:r>
              <a:rPr lang="en-US" baseline="0" dirty="0" err="1" smtClean="0"/>
              <a:t>IValueBinder</a:t>
            </a:r>
            <a:r>
              <a:rPr lang="en-US" baseline="0" dirty="0" smtClean="0"/>
              <a:t>, </a:t>
            </a:r>
            <a:r>
              <a:rPr lang="en-US" baseline="0" dirty="0" err="1" smtClean="0"/>
              <a:t>IDeclaration</a:t>
            </a:r>
            <a:endParaRPr lang="en-US" baseline="0" dirty="0" smtClean="0"/>
          </a:p>
          <a:p>
            <a:r>
              <a:rPr lang="en-US" baseline="0" dirty="0" smtClean="0"/>
              <a:t>Handles formatting values</a:t>
            </a:r>
          </a:p>
          <a:p>
            <a:r>
              <a:rPr lang="en-US" dirty="0" smtClean="0"/>
              <a:t>Enumerates children of values</a:t>
            </a:r>
            <a:endParaRPr lang="en-US" baseline="0" dirty="0" smtClean="0"/>
          </a:p>
          <a:p>
            <a:r>
              <a:rPr lang="en-US" baseline="0" dirty="0" smtClean="0"/>
              <a:t>Based on DMD front end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 Data Flow</a:t>
            </a:r>
            <a:endParaRPr lang="en-US" dirty="0"/>
          </a:p>
        </p:txBody>
      </p:sp>
      <p:pic>
        <p:nvPicPr>
          <p:cNvPr id="4" name="Content Placeholder 3" descr="EE Flow.emf"/>
          <p:cNvPicPr>
            <a:picLocks noGrp="1" noChangeAspect="1"/>
          </p:cNvPicPr>
          <p:nvPr>
            <p:ph idx="1"/>
          </p:nvPr>
        </p:nvPicPr>
        <p:blipFill>
          <a:blip r:embed="rId3" cstate="print"/>
          <a:stretch>
            <a:fillRect/>
          </a:stretch>
        </p:blipFill>
        <p:spPr>
          <a:xfrm>
            <a:off x="457200" y="2458696"/>
            <a:ext cx="8229600" cy="3258233"/>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buNone/>
            </a:pPr>
            <a:r>
              <a:rPr lang="en-US" dirty="0" smtClean="0"/>
              <a:t>EE Usage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smtClean="0"/>
              <a:t>MakeTypeEnv</a:t>
            </a:r>
            <a:r>
              <a:rPr lang="en-US" dirty="0" smtClean="0"/>
              <a:t>( &amp;</a:t>
            </a:r>
            <a:r>
              <a:rPr lang="en-US" dirty="0" err="1" smtClean="0"/>
              <a:t>typeEnv</a:t>
            </a:r>
            <a:r>
              <a:rPr lang="en-US" dirty="0" smtClean="0"/>
              <a:t> );</a:t>
            </a:r>
          </a:p>
          <a:p>
            <a:pPr>
              <a:buNone/>
            </a:pPr>
            <a:r>
              <a:rPr lang="en-US" dirty="0" err="1" smtClean="0"/>
              <a:t>MakeNameTable</a:t>
            </a:r>
            <a:r>
              <a:rPr lang="en-US" dirty="0" smtClean="0"/>
              <a:t>( &amp;</a:t>
            </a:r>
            <a:r>
              <a:rPr lang="en-US" dirty="0" err="1" smtClean="0"/>
              <a:t>nameTable</a:t>
            </a:r>
            <a:r>
              <a:rPr lang="en-US" dirty="0" smtClean="0"/>
              <a:t> );</a:t>
            </a:r>
          </a:p>
          <a:p>
            <a:pPr>
              <a:buNone/>
            </a:pPr>
            <a:r>
              <a:rPr lang="en-US" dirty="0" err="1" smtClean="0"/>
              <a:t>ParseText</a:t>
            </a:r>
            <a:r>
              <a:rPr lang="en-US" dirty="0" smtClean="0"/>
              <a:t>( </a:t>
            </a:r>
            <a:r>
              <a:rPr lang="en-US" dirty="0" err="1" smtClean="0"/>
              <a:t>L”a</a:t>
            </a:r>
            <a:r>
              <a:rPr lang="en-US" dirty="0" smtClean="0"/>
              <a:t>[2] + 3”, </a:t>
            </a:r>
            <a:r>
              <a:rPr lang="en-US" dirty="0" err="1" smtClean="0"/>
              <a:t>typeEnv</a:t>
            </a:r>
            <a:r>
              <a:rPr lang="en-US" dirty="0" smtClean="0"/>
              <a:t>, </a:t>
            </a:r>
            <a:r>
              <a:rPr lang="en-US" dirty="0" err="1" smtClean="0"/>
              <a:t>nameTable</a:t>
            </a:r>
            <a:r>
              <a:rPr lang="en-US" dirty="0" smtClean="0"/>
              <a:t>, &amp;</a:t>
            </a:r>
            <a:r>
              <a:rPr lang="en-US" dirty="0" err="1" smtClean="0"/>
              <a:t>expr</a:t>
            </a:r>
            <a:r>
              <a:rPr lang="en-US" dirty="0" smtClean="0"/>
              <a:t> );</a:t>
            </a:r>
          </a:p>
          <a:p>
            <a:pPr>
              <a:buNone/>
            </a:pPr>
            <a:r>
              <a:rPr lang="en-US" dirty="0" err="1" smtClean="0"/>
              <a:t>expr</a:t>
            </a:r>
            <a:r>
              <a:rPr lang="en-US" dirty="0" smtClean="0"/>
              <a:t>-&gt;Bind( options, binder );</a:t>
            </a:r>
          </a:p>
          <a:p>
            <a:pPr>
              <a:buNone/>
            </a:pPr>
            <a:r>
              <a:rPr lang="en-US" dirty="0" err="1" smtClean="0"/>
              <a:t>expr</a:t>
            </a:r>
            <a:r>
              <a:rPr lang="en-US" dirty="0" smtClean="0"/>
              <a:t>-&gt;Evaluate( options, binder, &amp;result );</a:t>
            </a:r>
          </a:p>
          <a:p>
            <a:pPr>
              <a:buNone/>
            </a:pPr>
            <a:endParaRPr lang="en-US" dirty="0" smtClean="0"/>
          </a:p>
          <a:p>
            <a:pPr>
              <a:buNone/>
            </a:pPr>
            <a:endParaRPr lang="en-US" dirty="0" smtClean="0"/>
          </a:p>
          <a:p>
            <a:pPr>
              <a:buNone/>
            </a:pPr>
            <a:r>
              <a:rPr lang="en-US" dirty="0" smtClean="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Resulting Node Tree</a:t>
            </a:r>
            <a:endParaRPr lang="en-US" dirty="0"/>
          </a:p>
        </p:txBody>
      </p:sp>
      <p:pic>
        <p:nvPicPr>
          <p:cNvPr id="18" name="Content Placeholder 17" descr="EE Eval Sample.emf"/>
          <p:cNvPicPr>
            <a:picLocks noGrp="1" noChangeAspect="1"/>
          </p:cNvPicPr>
          <p:nvPr>
            <p:ph idx="1"/>
          </p:nvPr>
        </p:nvPicPr>
        <p:blipFill>
          <a:blip r:embed="rId3" cstate="print"/>
          <a:stretch>
            <a:fillRect/>
          </a:stretch>
        </p:blipFill>
        <p:spPr>
          <a:xfrm>
            <a:off x="457200" y="1818084"/>
            <a:ext cx="8229600" cy="4539457"/>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Run/Attach</a:t>
            </a:r>
            <a:endParaRPr lang="en-US" dirty="0"/>
          </a:p>
        </p:txBody>
      </p:sp>
      <p:sp>
        <p:nvSpPr>
          <p:cNvPr id="3" name="Content Placeholder 2"/>
          <p:cNvSpPr>
            <a:spLocks noGrp="1"/>
          </p:cNvSpPr>
          <p:nvPr>
            <p:ph idx="1"/>
          </p:nvPr>
        </p:nvSpPr>
        <p:spPr/>
        <p:txBody>
          <a:bodyPr/>
          <a:lstStyle/>
          <a:p>
            <a:r>
              <a:rPr lang="en-US" dirty="0" smtClean="0"/>
              <a:t>Kick off a process</a:t>
            </a:r>
          </a:p>
          <a:p>
            <a:r>
              <a:rPr lang="en-US" dirty="0" smtClean="0"/>
              <a:t>Attach to an already running process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dirty="0" smtClean="0"/>
              <a:t>What is </a:t>
            </a:r>
            <a:r>
              <a:rPr lang="en-US" dirty="0" err="1" smtClean="0"/>
              <a:t>Mago</a:t>
            </a:r>
            <a:r>
              <a:rPr lang="en-US" dirty="0" smtClean="0"/>
              <a:t>?</a:t>
            </a:r>
          </a:p>
          <a:p>
            <a:r>
              <a:rPr lang="en-US" dirty="0" smtClean="0"/>
              <a:t>Execution Agent</a:t>
            </a:r>
          </a:p>
          <a:p>
            <a:r>
              <a:rPr lang="en-US" dirty="0" smtClean="0"/>
              <a:t>Expression Evaluator</a:t>
            </a:r>
          </a:p>
          <a:p>
            <a:r>
              <a:rPr lang="en-US" sz="3600" b="1" dirty="0">
                <a:solidFill>
                  <a:schemeClr val="accent2">
                    <a:lumMod val="60000"/>
                    <a:lumOff val="40000"/>
                  </a:schemeClr>
                </a:solidFill>
                <a:effectLst>
                  <a:outerShdw blurRad="38100" dist="38100" dir="2700000" algn="tl">
                    <a:srgbClr val="000000">
                      <a:alpha val="43137"/>
                    </a:srgbClr>
                  </a:outerShdw>
                </a:effectLst>
              </a:rPr>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Reader</a:t>
            </a:r>
            <a:endParaRPr lang="en-US" dirty="0"/>
          </a:p>
        </p:txBody>
      </p:sp>
      <p:sp>
        <p:nvSpPr>
          <p:cNvPr id="3" name="Content Placeholder 2"/>
          <p:cNvSpPr>
            <a:spLocks noGrp="1"/>
          </p:cNvSpPr>
          <p:nvPr>
            <p:ph idx="1"/>
          </p:nvPr>
        </p:nvSpPr>
        <p:spPr/>
        <p:txBody>
          <a:bodyPr>
            <a:normAutofit/>
          </a:bodyPr>
          <a:lstStyle/>
          <a:p>
            <a:r>
              <a:rPr lang="en-US" dirty="0" smtClean="0"/>
              <a:t>Reads debug info</a:t>
            </a:r>
            <a:r>
              <a:rPr lang="en-US" baseline="0" dirty="0" smtClean="0"/>
              <a:t> for a program</a:t>
            </a:r>
          </a:p>
          <a:p>
            <a:pPr lvl="1"/>
            <a:r>
              <a:rPr lang="en-US" sz="2800" kern="1200" dirty="0" smtClean="0">
                <a:solidFill>
                  <a:schemeClr val="tx1"/>
                </a:solidFill>
                <a:latin typeface="+mn-lt"/>
                <a:ea typeface="+mn-ea"/>
                <a:cs typeface="+mn-cs"/>
              </a:rPr>
              <a:t>Maps of source files to lines</a:t>
            </a:r>
          </a:p>
          <a:p>
            <a:pPr lvl="1"/>
            <a:r>
              <a:rPr lang="en-US" sz="2800" kern="1200" dirty="0" smtClean="0">
                <a:solidFill>
                  <a:schemeClr val="tx1"/>
                </a:solidFill>
                <a:latin typeface="+mn-lt"/>
                <a:ea typeface="+mn-ea"/>
                <a:cs typeface="+mn-cs"/>
              </a:rPr>
              <a:t>Maps of source code lines to addresses</a:t>
            </a:r>
          </a:p>
          <a:p>
            <a:pPr lvl="1"/>
            <a:r>
              <a:rPr lang="en-US" sz="2800" kern="1200" dirty="0" smtClean="0">
                <a:solidFill>
                  <a:schemeClr val="tx1"/>
                </a:solidFill>
                <a:latin typeface="+mn-lt"/>
                <a:ea typeface="+mn-ea"/>
                <a:cs typeface="+mn-cs"/>
              </a:rPr>
              <a:t>Functions – address and scopes</a:t>
            </a:r>
          </a:p>
          <a:p>
            <a:pPr lvl="1"/>
            <a:r>
              <a:rPr lang="en-US" sz="2800" kern="1200" dirty="0" smtClean="0">
                <a:solidFill>
                  <a:schemeClr val="tx1"/>
                </a:solidFill>
                <a:latin typeface="+mn-lt"/>
                <a:ea typeface="+mn-ea"/>
                <a:cs typeface="+mn-cs"/>
              </a:rPr>
              <a:t>Symbols – name, type, value, storage</a:t>
            </a:r>
          </a:p>
          <a:p>
            <a:pPr lvl="1"/>
            <a:r>
              <a:rPr lang="en-US" sz="2800" kern="1200" dirty="0" smtClean="0">
                <a:solidFill>
                  <a:schemeClr val="tx1"/>
                </a:solidFill>
                <a:latin typeface="+mn-lt"/>
                <a:ea typeface="+mn-ea"/>
                <a:cs typeface="+mn-cs"/>
              </a:rPr>
              <a:t>Types</a:t>
            </a:r>
            <a:endParaRPr lang="en-US" baseline="0" dirty="0" smtClean="0"/>
          </a:p>
          <a:p>
            <a:r>
              <a:rPr lang="en-US" baseline="0" dirty="0" smtClean="0"/>
              <a:t>Reads specific formats</a:t>
            </a:r>
          </a:p>
          <a:p>
            <a:pPr lvl="1"/>
            <a:r>
              <a:rPr lang="en-US" dirty="0" smtClean="0"/>
              <a:t>Currently, CodeView 4.10, output by DMD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to DWARF</a:t>
            </a:r>
            <a:endParaRPr lang="en-US" dirty="0"/>
          </a:p>
        </p:txBody>
      </p:sp>
      <p:sp>
        <p:nvSpPr>
          <p:cNvPr id="4" name="Text Placeholder 3"/>
          <p:cNvSpPr>
            <a:spLocks noGrp="1"/>
          </p:cNvSpPr>
          <p:nvPr>
            <p:ph type="body" idx="1"/>
          </p:nvPr>
        </p:nvSpPr>
        <p:spPr/>
        <p:txBody>
          <a:bodyPr/>
          <a:lstStyle/>
          <a:p>
            <a:r>
              <a:rPr lang="en-US" dirty="0" smtClean="0"/>
              <a:t>CodeView</a:t>
            </a:r>
            <a:endParaRPr lang="en-US" dirty="0"/>
          </a:p>
        </p:txBody>
      </p:sp>
      <p:sp>
        <p:nvSpPr>
          <p:cNvPr id="5" name="Content Placeholder 4"/>
          <p:cNvSpPr>
            <a:spLocks noGrp="1"/>
          </p:cNvSpPr>
          <p:nvPr>
            <p:ph sz="half" idx="2"/>
          </p:nvPr>
        </p:nvSpPr>
        <p:spPr/>
        <p:txBody>
          <a:bodyPr>
            <a:normAutofit/>
          </a:bodyPr>
          <a:lstStyle/>
          <a:p>
            <a:pPr lvl="0"/>
            <a:r>
              <a:rPr lang="en-US" dirty="0" smtClean="0"/>
              <a:t>Fixed record fields</a:t>
            </a:r>
          </a:p>
          <a:p>
            <a:pPr lvl="0"/>
            <a:r>
              <a:rPr lang="en-US" dirty="0" smtClean="0"/>
              <a:t>Numeric constant compression</a:t>
            </a:r>
          </a:p>
          <a:p>
            <a:pPr lvl="0"/>
            <a:r>
              <a:rPr lang="en-US" dirty="0" smtClean="0"/>
              <a:t>Common type encoding</a:t>
            </a:r>
          </a:p>
          <a:p>
            <a:pPr lvl="0"/>
            <a:r>
              <a:rPr lang="en-US" dirty="0" smtClean="0"/>
              <a:t>Sorted symbols</a:t>
            </a:r>
          </a:p>
          <a:p>
            <a:pPr lvl="0"/>
            <a:r>
              <a:rPr lang="en-US" dirty="0" smtClean="0"/>
              <a:t>Nested Lexical blocks</a:t>
            </a:r>
          </a:p>
          <a:p>
            <a:endParaRPr lang="en-US" dirty="0"/>
          </a:p>
        </p:txBody>
      </p:sp>
      <p:sp>
        <p:nvSpPr>
          <p:cNvPr id="6" name="Text Placeholder 5"/>
          <p:cNvSpPr>
            <a:spLocks noGrp="1"/>
          </p:cNvSpPr>
          <p:nvPr>
            <p:ph type="body" sz="quarter" idx="3"/>
          </p:nvPr>
        </p:nvSpPr>
        <p:spPr/>
        <p:txBody>
          <a:bodyPr/>
          <a:lstStyle/>
          <a:p>
            <a:r>
              <a:rPr lang="en-US" dirty="0" smtClean="0"/>
              <a:t>DWARF</a:t>
            </a:r>
            <a:endParaRPr lang="en-US" dirty="0"/>
          </a:p>
        </p:txBody>
      </p:sp>
      <p:sp>
        <p:nvSpPr>
          <p:cNvPr id="7" name="Content Placeholder 6"/>
          <p:cNvSpPr>
            <a:spLocks noGrp="1"/>
          </p:cNvSpPr>
          <p:nvPr>
            <p:ph sz="quarter" idx="4"/>
          </p:nvPr>
        </p:nvSpPr>
        <p:spPr/>
        <p:txBody>
          <a:bodyPr>
            <a:normAutofit/>
          </a:bodyPr>
          <a:lstStyle/>
          <a:p>
            <a:r>
              <a:rPr lang="en-US" dirty="0" smtClean="0"/>
              <a:t>Flexible</a:t>
            </a:r>
          </a:p>
          <a:p>
            <a:pPr lvl="1"/>
            <a:r>
              <a:rPr lang="en-US" dirty="0" smtClean="0"/>
              <a:t>Attributes: key-value</a:t>
            </a:r>
          </a:p>
          <a:p>
            <a:pPr lvl="1"/>
            <a:r>
              <a:rPr lang="en-US" dirty="0" smtClean="0"/>
              <a:t>Explicit base type definition</a:t>
            </a:r>
          </a:p>
          <a:p>
            <a:pPr lvl="1"/>
            <a:r>
              <a:rPr lang="en-US" dirty="0" smtClean="0"/>
              <a:t>Location expressions</a:t>
            </a:r>
          </a:p>
          <a:p>
            <a:r>
              <a:rPr lang="en-US" dirty="0" smtClean="0"/>
              <a:t>Compression</a:t>
            </a:r>
          </a:p>
          <a:p>
            <a:pPr lvl="1"/>
            <a:r>
              <a:rPr lang="en-US" dirty="0" smtClean="0"/>
              <a:t>Flatten tree</a:t>
            </a:r>
          </a:p>
          <a:p>
            <a:pPr lvl="1"/>
            <a:r>
              <a:rPr lang="en-US" dirty="0" smtClean="0"/>
              <a:t>Abbreviations</a:t>
            </a:r>
          </a:p>
          <a:p>
            <a:pPr lvl="1"/>
            <a:r>
              <a:rPr lang="en-US" dirty="0" smtClean="0"/>
              <a:t>Byte code for tables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CodeView Sample</a:t>
            </a:r>
            <a:endParaRPr lang="en-US" dirty="0"/>
          </a:p>
        </p:txBody>
      </p:sp>
      <p:pic>
        <p:nvPicPr>
          <p:cNvPr id="5" name="Content Placeholder 4" descr="CV Sample.emf"/>
          <p:cNvPicPr>
            <a:picLocks noGrp="1" noChangeAspect="1"/>
          </p:cNvPicPr>
          <p:nvPr>
            <p:ph idx="1"/>
          </p:nvPr>
        </p:nvPicPr>
        <p:blipFill>
          <a:blip r:embed="rId3" cstate="print"/>
          <a:stretch>
            <a:fillRect/>
          </a:stretch>
        </p:blipFill>
        <p:spPr>
          <a:xfrm>
            <a:off x="1788845" y="1774825"/>
            <a:ext cx="5566310" cy="4625975"/>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dirty="0" smtClean="0"/>
              <a:t>What is </a:t>
            </a:r>
            <a:r>
              <a:rPr lang="en-US" dirty="0" err="1" smtClean="0"/>
              <a:t>Mago</a:t>
            </a:r>
            <a:r>
              <a:rPr lang="en-US" dirty="0" smtClean="0"/>
              <a:t>?</a:t>
            </a:r>
          </a:p>
          <a:p>
            <a:r>
              <a:rPr lang="en-US" dirty="0" smtClean="0"/>
              <a:t>Execution Agent</a:t>
            </a:r>
          </a:p>
          <a:p>
            <a:r>
              <a:rPr lang="en-US" dirty="0" smtClean="0"/>
              <a:t>Expression Evaluator</a:t>
            </a:r>
          </a:p>
          <a:p>
            <a:r>
              <a:rPr lang="en-US" dirty="0" smtClean="0"/>
              <a:t>Symbol Reader</a:t>
            </a:r>
          </a:p>
          <a:p>
            <a:r>
              <a:rPr lang="en-US" sz="3600" b="1" dirty="0">
                <a:solidFill>
                  <a:schemeClr val="accent2">
                    <a:lumMod val="60000"/>
                    <a:lumOff val="40000"/>
                  </a:schemeClr>
                </a:solidFill>
                <a:effectLst>
                  <a:outerShdw blurRad="38100" dist="38100" dir="2700000" algn="tl">
                    <a:srgbClr val="000000">
                      <a:alpha val="43137"/>
                    </a:srgbClr>
                  </a:outerShdw>
                </a:effectLst>
              </a:rPr>
              <a:t>Debug Engine</a:t>
            </a:r>
          </a:p>
          <a:p>
            <a:r>
              <a:rPr lang="en-US" dirty="0" smtClean="0"/>
              <a:t>D and the debugger</a:t>
            </a:r>
            <a:endParaRPr lang="en-US" dirty="0"/>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Engine</a:t>
            </a:r>
            <a:endParaRPr lang="en-US" dirty="0"/>
          </a:p>
        </p:txBody>
      </p:sp>
      <p:sp>
        <p:nvSpPr>
          <p:cNvPr id="3" name="Content Placeholder 2"/>
          <p:cNvSpPr>
            <a:spLocks noGrp="1"/>
          </p:cNvSpPr>
          <p:nvPr>
            <p:ph idx="1"/>
          </p:nvPr>
        </p:nvSpPr>
        <p:spPr/>
        <p:txBody>
          <a:bodyPr>
            <a:normAutofit/>
          </a:bodyPr>
          <a:lstStyle/>
          <a:p>
            <a:r>
              <a:rPr lang="en-US" dirty="0" smtClean="0"/>
              <a:t>A plug-in to the VS</a:t>
            </a:r>
            <a:r>
              <a:rPr lang="en-US" baseline="0" dirty="0" smtClean="0"/>
              <a:t> Debugger package (vsdebug.dll)</a:t>
            </a:r>
            <a:endParaRPr lang="en-US" dirty="0" smtClean="0"/>
          </a:p>
          <a:p>
            <a:r>
              <a:rPr lang="en-US" baseline="0" dirty="0" smtClean="0"/>
              <a:t>Standalone DLL doesn’t depend on any other package</a:t>
            </a:r>
          </a:p>
          <a:p>
            <a:r>
              <a:rPr lang="en-US" dirty="0" smtClean="0"/>
              <a:t>E</a:t>
            </a:r>
            <a:r>
              <a:rPr lang="en-US" baseline="0" dirty="0" smtClean="0"/>
              <a:t>xpected to implement AD7 interface</a:t>
            </a:r>
          </a:p>
          <a:p>
            <a:r>
              <a:rPr lang="en-US" baseline="0" dirty="0" smtClean="0"/>
              <a:t>Knows how to debug one kind of program</a:t>
            </a:r>
          </a:p>
          <a:p>
            <a:r>
              <a:rPr lang="en-US" baseline="0" dirty="0" smtClean="0"/>
              <a:t>DEs are multiplexed during a debug session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AD7 Interface</a:t>
            </a:r>
            <a:endParaRPr lang="en-US" dirty="0"/>
          </a:p>
        </p:txBody>
      </p:sp>
      <p:sp>
        <p:nvSpPr>
          <p:cNvPr id="3" name="Content Placeholder 2"/>
          <p:cNvSpPr>
            <a:spLocks noGrp="1"/>
          </p:cNvSpPr>
          <p:nvPr>
            <p:ph idx="1"/>
          </p:nvPr>
        </p:nvSpPr>
        <p:spPr/>
        <p:txBody>
          <a:bodyPr/>
          <a:lstStyle/>
          <a:p>
            <a:r>
              <a:rPr lang="en-US" dirty="0" smtClean="0"/>
              <a:t>A programming model for debugging processes</a:t>
            </a:r>
          </a:p>
          <a:p>
            <a:r>
              <a:rPr lang="en-US" dirty="0" smtClean="0"/>
              <a:t>Single</a:t>
            </a:r>
            <a:r>
              <a:rPr lang="en-US" baseline="0" dirty="0" smtClean="0"/>
              <a:t>-threaded calls from </a:t>
            </a:r>
            <a:r>
              <a:rPr lang="en-US" baseline="0" smtClean="0"/>
              <a:t>VS Debugger </a:t>
            </a:r>
            <a:r>
              <a:rPr lang="en-US" baseline="0" dirty="0" smtClean="0"/>
              <a:t>to DE</a:t>
            </a:r>
          </a:p>
          <a:p>
            <a:pPr lvl="1"/>
            <a:r>
              <a:rPr lang="en-US" dirty="0" smtClean="0"/>
              <a:t>Simplifies design</a:t>
            </a:r>
          </a:p>
          <a:p>
            <a:r>
              <a:rPr lang="en-US" baseline="0" dirty="0" smtClean="0"/>
              <a:t>COM interfaces</a:t>
            </a:r>
          </a:p>
          <a:p>
            <a:r>
              <a:rPr lang="en-US" dirty="0" smtClean="0"/>
              <a:t>Debug Engine is a COM co-class</a:t>
            </a:r>
            <a:endParaRPr lang="en-US" baseline="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a:t>
            </a:r>
            <a:endParaRPr lang="en-US" dirty="0"/>
          </a:p>
        </p:txBody>
      </p:sp>
      <p:sp>
        <p:nvSpPr>
          <p:cNvPr id="3" name="Content Placeholder 2"/>
          <p:cNvSpPr>
            <a:spLocks noGrp="1"/>
          </p:cNvSpPr>
          <p:nvPr>
            <p:ph idx="1"/>
          </p:nvPr>
        </p:nvSpPr>
        <p:spPr/>
        <p:txBody>
          <a:bodyPr/>
          <a:lstStyle/>
          <a:p>
            <a:pPr rtl="0" eaLnBrk="1" latinLnBrk="0" hangingPunct="1"/>
            <a:r>
              <a:rPr lang="en-US" sz="3200" kern="1200" dirty="0" smtClean="0">
                <a:solidFill>
                  <a:schemeClr val="tx1"/>
                </a:solidFill>
                <a:latin typeface="+mn-lt"/>
                <a:ea typeface="+mn-ea"/>
                <a:cs typeface="+mn-cs"/>
              </a:rPr>
              <a:t>IDebugEngine2</a:t>
            </a:r>
            <a:endParaRPr lang="en-US" sz="3200" dirty="0" smtClean="0"/>
          </a:p>
          <a:p>
            <a:pPr rtl="0" eaLnBrk="1" latinLnBrk="0" hangingPunct="1"/>
            <a:r>
              <a:rPr lang="en-US" sz="3200" kern="1200" dirty="0" smtClean="0">
                <a:solidFill>
                  <a:schemeClr val="tx1"/>
                </a:solidFill>
                <a:latin typeface="+mn-lt"/>
                <a:ea typeface="+mn-ea"/>
                <a:cs typeface="+mn-cs"/>
              </a:rPr>
              <a:t>IDebugThread2</a:t>
            </a:r>
            <a:endParaRPr lang="en-US" dirty="0" smtClean="0"/>
          </a:p>
          <a:p>
            <a:pPr rtl="0" eaLnBrk="1" latinLnBrk="0" hangingPunct="1"/>
            <a:r>
              <a:rPr lang="en-US" sz="3200" kern="1200" dirty="0" smtClean="0">
                <a:solidFill>
                  <a:schemeClr val="tx1"/>
                </a:solidFill>
                <a:latin typeface="+mn-lt"/>
                <a:ea typeface="+mn-ea"/>
                <a:cs typeface="+mn-cs"/>
              </a:rPr>
              <a:t>IDebugBoundBreakpoint2</a:t>
            </a:r>
            <a:endParaRPr lang="en-US" dirty="0" smtClean="0"/>
          </a:p>
          <a:p>
            <a:r>
              <a:rPr lang="en-US" sz="3200" kern="1200" dirty="0" smtClean="0">
                <a:solidFill>
                  <a:schemeClr val="tx1"/>
                </a:solidFill>
                <a:latin typeface="+mn-lt"/>
                <a:ea typeface="+mn-ea"/>
                <a:cs typeface="+mn-cs"/>
              </a:rPr>
              <a:t>IDebugExpression2</a:t>
            </a:r>
          </a:p>
          <a:p>
            <a:r>
              <a:rPr lang="en-US" dirty="0" smtClean="0"/>
              <a:t>IDebugStackFrame2</a:t>
            </a:r>
          </a:p>
          <a:p>
            <a:r>
              <a:rPr lang="en-US" dirty="0" smtClean="0"/>
              <a:t>IDebugDisassemblyStream2</a:t>
            </a:r>
          </a:p>
          <a:p>
            <a:r>
              <a:rPr lang="en-US" dirty="0" smtClean="0"/>
              <a:t>IDebugEvent2</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aseline="0" dirty="0" smtClean="0"/>
              <a:t>Threading</a:t>
            </a:r>
            <a:endParaRPr lang="en-US" dirty="0"/>
          </a:p>
        </p:txBody>
      </p:sp>
      <p:pic>
        <p:nvPicPr>
          <p:cNvPr id="4" name="Content Placeholder 3" descr="AD7 Threading.emf"/>
          <p:cNvPicPr>
            <a:picLocks noGrp="1" noChangeAspect="1"/>
          </p:cNvPicPr>
          <p:nvPr>
            <p:ph idx="1"/>
          </p:nvPr>
        </p:nvPicPr>
        <p:blipFill>
          <a:blip r:embed="rId3" cstate="print"/>
          <a:stretch>
            <a:fillRect/>
          </a:stretch>
        </p:blipFill>
        <p:spPr>
          <a:xfrm>
            <a:off x="1863641" y="1774825"/>
            <a:ext cx="5416717" cy="4625975"/>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dirty="0" smtClean="0"/>
              <a:t>What is a debugger?</a:t>
            </a:r>
          </a:p>
          <a:p>
            <a:r>
              <a:rPr lang="en-US" dirty="0" smtClean="0"/>
              <a:t>What is </a:t>
            </a:r>
            <a:r>
              <a:rPr lang="en-US" dirty="0" err="1" smtClean="0"/>
              <a:t>Mago</a:t>
            </a:r>
            <a:r>
              <a:rPr lang="en-US" dirty="0" smtClean="0"/>
              <a:t>?</a:t>
            </a:r>
          </a:p>
          <a:p>
            <a:r>
              <a:rPr lang="en-US" dirty="0" smtClean="0"/>
              <a:t>Execution Agent</a:t>
            </a:r>
          </a:p>
          <a:p>
            <a:r>
              <a:rPr lang="en-US" dirty="0" smtClean="0"/>
              <a:t>Expression Evaluator</a:t>
            </a:r>
          </a:p>
          <a:p>
            <a:r>
              <a:rPr lang="en-US" dirty="0" smtClean="0"/>
              <a:t>Symbol Reader</a:t>
            </a:r>
          </a:p>
          <a:p>
            <a:r>
              <a:rPr lang="en-US" dirty="0" smtClean="0"/>
              <a:t>Debug Engine</a:t>
            </a:r>
          </a:p>
          <a:p>
            <a:r>
              <a:rPr lang="en-US" sz="3600" b="1" dirty="0">
                <a:solidFill>
                  <a:schemeClr val="accent2">
                    <a:lumMod val="60000"/>
                    <a:lumOff val="40000"/>
                  </a:schemeClr>
                </a:solidFill>
                <a:effectLst>
                  <a:outerShdw blurRad="38100" dist="38100" dir="2700000" algn="tl">
                    <a:srgbClr val="000000">
                      <a:alpha val="43137"/>
                    </a:srgbClr>
                  </a:outerShdw>
                </a:effectLst>
              </a:rPr>
              <a:t>D and the debugger</a:t>
            </a:r>
          </a:p>
        </p:txBody>
      </p:sp>
    </p:spTree>
    <p:extLst>
      <p:ext uri="{BB962C8B-B14F-4D97-AF65-F5344CB8AC3E}">
        <p14:creationId xmlns:p14="http://schemas.microsoft.com/office/powerpoint/2010/main" val="1652091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a:t>
            </a:r>
            <a:endParaRPr lang="en-US" dirty="0"/>
          </a:p>
        </p:txBody>
      </p:sp>
      <p:sp>
        <p:nvSpPr>
          <p:cNvPr id="3" name="Content Placeholder 2"/>
          <p:cNvSpPr>
            <a:spLocks noGrp="1"/>
          </p:cNvSpPr>
          <p:nvPr>
            <p:ph idx="1"/>
          </p:nvPr>
        </p:nvSpPr>
        <p:spPr/>
        <p:txBody>
          <a:bodyPr/>
          <a:lstStyle/>
          <a:p>
            <a:r>
              <a:rPr lang="en-US" dirty="0" smtClean="0"/>
              <a:t>Breakpoints</a:t>
            </a:r>
          </a:p>
          <a:p>
            <a:r>
              <a:rPr lang="en-US" dirty="0" smtClean="0"/>
              <a:t>Stepping</a:t>
            </a:r>
          </a:p>
          <a:p>
            <a:r>
              <a:rPr lang="en-US" dirty="0" smtClean="0"/>
              <a:t>Changing </a:t>
            </a:r>
            <a:r>
              <a:rPr lang="en-US" baseline="0" dirty="0" smtClean="0"/>
              <a:t>instruction pointer</a:t>
            </a:r>
          </a:p>
          <a:p>
            <a:r>
              <a:rPr lang="en-US" baseline="0" dirty="0" smtClean="0"/>
              <a:t>Suspend and resume threads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and the debugger</a:t>
            </a:r>
            <a:endParaRPr lang="en-US" dirty="0"/>
          </a:p>
        </p:txBody>
      </p:sp>
      <p:sp>
        <p:nvSpPr>
          <p:cNvPr id="3" name="Content Placeholder 2"/>
          <p:cNvSpPr>
            <a:spLocks noGrp="1"/>
          </p:cNvSpPr>
          <p:nvPr>
            <p:ph idx="1"/>
          </p:nvPr>
        </p:nvSpPr>
        <p:spPr/>
        <p:txBody>
          <a:bodyPr/>
          <a:lstStyle/>
          <a:p>
            <a:r>
              <a:rPr lang="en-US" dirty="0" smtClean="0"/>
              <a:t>Rewrite in D eventually</a:t>
            </a:r>
          </a:p>
          <a:p>
            <a:r>
              <a:rPr lang="en-US" dirty="0" smtClean="0"/>
              <a:t>Only EE and parts of DE know about D</a:t>
            </a:r>
          </a:p>
          <a:p>
            <a:r>
              <a:rPr lang="en-US" dirty="0" smtClean="0"/>
              <a:t>EE Test input generated by D program</a:t>
            </a:r>
          </a:p>
          <a:p>
            <a:pPr lvl="1"/>
            <a:r>
              <a:rPr lang="en-US" dirty="0" smtClean="0"/>
              <a:t>Expression and expected value</a:t>
            </a:r>
          </a:p>
          <a:p>
            <a:pPr lvl="1"/>
            <a:r>
              <a:rPr lang="en-US" dirty="0" smtClean="0"/>
              <a:t>Uses compile-time reflection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GenUnaryTest.d</a:t>
            </a:r>
            <a:endParaRPr lang="en-US" dirty="0"/>
          </a:p>
        </p:txBody>
      </p:sp>
      <p:sp>
        <p:nvSpPr>
          <p:cNvPr id="3" name="Content Placeholder 2"/>
          <p:cNvSpPr>
            <a:spLocks noGrp="1"/>
          </p:cNvSpPr>
          <p:nvPr>
            <p:ph idx="1"/>
          </p:nvPr>
        </p:nvSpPr>
        <p:spPr>
          <a:xfrm>
            <a:off x="457200" y="1600200"/>
            <a:ext cx="8229600" cy="4754563"/>
          </a:xfrm>
        </p:spPr>
        <p:txBody>
          <a:bodyPr numCol="2">
            <a:noAutofit/>
          </a:bodyPr>
          <a:lstStyle/>
          <a:p>
            <a:pPr>
              <a:spcBef>
                <a:spcPts val="300"/>
              </a:spcBef>
              <a:buNone/>
            </a:pPr>
            <a:r>
              <a:rPr lang="en-US" sz="1150" dirty="0" smtClean="0"/>
              <a:t>void main( string[] </a:t>
            </a:r>
            <a:r>
              <a:rPr lang="en-US" sz="1150" dirty="0" err="1" smtClean="0"/>
              <a:t>args</a:t>
            </a:r>
            <a:r>
              <a:rPr lang="en-US" sz="1150" dirty="0" smtClean="0"/>
              <a:t> ) {</a:t>
            </a:r>
          </a:p>
          <a:p>
            <a:pPr>
              <a:spcBef>
                <a:spcPts val="300"/>
              </a:spcBef>
              <a:buNone/>
            </a:pPr>
            <a:r>
              <a:rPr lang="en-US" sz="1150" dirty="0" smtClean="0"/>
              <a:t>    </a:t>
            </a:r>
            <a:r>
              <a:rPr lang="en-US" sz="1150" dirty="0" err="1" smtClean="0"/>
              <a:t>writeln</a:t>
            </a:r>
            <a:r>
              <a:rPr lang="en-US" sz="1150" dirty="0" smtClean="0"/>
              <a:t>( "&lt;test&gt;" );</a:t>
            </a:r>
          </a:p>
          <a:p>
            <a:pPr>
              <a:spcBef>
                <a:spcPts val="300"/>
              </a:spcBef>
              <a:buNone/>
            </a:pPr>
            <a:r>
              <a:rPr lang="en-US" sz="1150" dirty="0" smtClean="0"/>
              <a:t>    if ( set == 1 )</a:t>
            </a:r>
          </a:p>
          <a:p>
            <a:pPr>
              <a:spcBef>
                <a:spcPts val="300"/>
              </a:spcBef>
              <a:buNone/>
            </a:pPr>
            <a:r>
              <a:rPr lang="en-US" sz="1150" dirty="0" smtClean="0"/>
              <a:t>        </a:t>
            </a:r>
            <a:r>
              <a:rPr lang="en-US" sz="1150" dirty="0" err="1" smtClean="0"/>
              <a:t>UnaryList</a:t>
            </a:r>
            <a:r>
              <a:rPr lang="en-US" sz="1150" dirty="0" smtClean="0"/>
              <a:t>!(byte, </a:t>
            </a:r>
            <a:r>
              <a:rPr lang="en-US" sz="1150" dirty="0" err="1" smtClean="0"/>
              <a:t>ubyte</a:t>
            </a:r>
            <a:r>
              <a:rPr lang="en-US" sz="1150" dirty="0" smtClean="0"/>
              <a:t>, short, </a:t>
            </a:r>
            <a:r>
              <a:rPr lang="en-US" sz="1150" dirty="0" err="1" smtClean="0"/>
              <a:t>ushort</a:t>
            </a:r>
            <a:r>
              <a:rPr lang="en-US" sz="1150" dirty="0" smtClean="0"/>
              <a:t>, </a:t>
            </a:r>
            <a:r>
              <a:rPr lang="en-US" sz="1150" dirty="0" err="1" smtClean="0"/>
              <a:t>int</a:t>
            </a:r>
            <a:r>
              <a:rPr lang="en-US" sz="1150" dirty="0" smtClean="0"/>
              <a:t>, </a:t>
            </a:r>
            <a:r>
              <a:rPr lang="en-US" sz="1150" dirty="0" err="1" smtClean="0"/>
              <a:t>uint</a:t>
            </a:r>
            <a:r>
              <a:rPr lang="en-US" sz="1150" dirty="0" smtClean="0"/>
              <a:t>, long, </a:t>
            </a:r>
            <a:r>
              <a:rPr lang="en-US" sz="1150" dirty="0" err="1" smtClean="0"/>
              <a:t>ulong</a:t>
            </a:r>
            <a:r>
              <a:rPr lang="en-US" sz="1150" dirty="0" smtClean="0"/>
              <a:t>).Operation( op );</a:t>
            </a:r>
          </a:p>
          <a:p>
            <a:pPr>
              <a:spcBef>
                <a:spcPts val="300"/>
              </a:spcBef>
              <a:buNone/>
            </a:pPr>
            <a:r>
              <a:rPr lang="en-US" sz="1150" dirty="0" smtClean="0"/>
              <a:t>    else if ( set == 2 )</a:t>
            </a:r>
          </a:p>
          <a:p>
            <a:pPr>
              <a:spcBef>
                <a:spcPts val="300"/>
              </a:spcBef>
              <a:buNone/>
            </a:pPr>
            <a:r>
              <a:rPr lang="en-US" sz="1150" dirty="0" smtClean="0"/>
              <a:t>        </a:t>
            </a:r>
            <a:r>
              <a:rPr lang="en-US" sz="1150" dirty="0" err="1" smtClean="0"/>
              <a:t>UnaryList</a:t>
            </a:r>
            <a:r>
              <a:rPr lang="en-US" sz="1150" dirty="0" smtClean="0"/>
              <a:t>!(float, double, real, </a:t>
            </a:r>
            <a:r>
              <a:rPr lang="en-US" sz="1150" dirty="0" err="1" smtClean="0"/>
              <a:t>ifloat</a:t>
            </a:r>
            <a:r>
              <a:rPr lang="en-US" sz="1150" dirty="0" smtClean="0"/>
              <a:t>, </a:t>
            </a:r>
            <a:r>
              <a:rPr lang="en-US" sz="1150" dirty="0" err="1" smtClean="0"/>
              <a:t>idouble</a:t>
            </a:r>
            <a:r>
              <a:rPr lang="en-US" sz="1150" dirty="0" smtClean="0"/>
              <a:t>, </a:t>
            </a:r>
            <a:r>
              <a:rPr lang="en-US" sz="1150" dirty="0" err="1" smtClean="0"/>
              <a:t>ireal</a:t>
            </a:r>
            <a:r>
              <a:rPr lang="en-US" sz="1150" dirty="0" smtClean="0"/>
              <a:t>, </a:t>
            </a:r>
            <a:r>
              <a:rPr lang="en-US" sz="1150" dirty="0" err="1" smtClean="0"/>
              <a:t>cfloat</a:t>
            </a:r>
            <a:r>
              <a:rPr lang="en-US" sz="1150" dirty="0" smtClean="0"/>
              <a:t>, </a:t>
            </a:r>
            <a:r>
              <a:rPr lang="en-US" sz="1150" dirty="0" err="1" smtClean="0"/>
              <a:t>cdouble</a:t>
            </a:r>
            <a:r>
              <a:rPr lang="en-US" sz="1150" dirty="0" smtClean="0"/>
              <a:t>, </a:t>
            </a:r>
            <a:r>
              <a:rPr lang="en-US" sz="1150" dirty="0" err="1" smtClean="0"/>
              <a:t>creal</a:t>
            </a:r>
            <a:r>
              <a:rPr lang="en-US" sz="1150" dirty="0" smtClean="0"/>
              <a:t>).Operation( op );</a:t>
            </a:r>
          </a:p>
          <a:p>
            <a:pPr>
              <a:spcBef>
                <a:spcPts val="300"/>
              </a:spcBef>
              <a:buNone/>
            </a:pPr>
            <a:r>
              <a:rPr lang="en-US" sz="1150" dirty="0" smtClean="0"/>
              <a:t>    </a:t>
            </a:r>
            <a:r>
              <a:rPr lang="en-US" sz="1150" dirty="0" err="1" smtClean="0"/>
              <a:t>writeln</a:t>
            </a:r>
            <a:r>
              <a:rPr lang="en-US" sz="1150" dirty="0" smtClean="0"/>
              <a:t>( "&lt;/test&gt;" );</a:t>
            </a:r>
          </a:p>
          <a:p>
            <a:pPr>
              <a:spcBef>
                <a:spcPts val="300"/>
              </a:spcBef>
              <a:buNone/>
            </a:pPr>
            <a:r>
              <a:rPr lang="en-US" sz="1150" dirty="0" smtClean="0"/>
              <a:t>} </a:t>
            </a:r>
          </a:p>
          <a:p>
            <a:pPr>
              <a:spcBef>
                <a:spcPts val="300"/>
              </a:spcBef>
              <a:buNone/>
            </a:pPr>
            <a:endParaRPr lang="en-US" sz="1150" dirty="0" smtClean="0"/>
          </a:p>
          <a:p>
            <a:pPr>
              <a:spcBef>
                <a:spcPts val="300"/>
              </a:spcBef>
              <a:buNone/>
            </a:pPr>
            <a:r>
              <a:rPr lang="en-US" sz="1150" dirty="0" smtClean="0"/>
              <a:t>template Unary(T) {</a:t>
            </a:r>
          </a:p>
          <a:p>
            <a:pPr>
              <a:spcBef>
                <a:spcPts val="300"/>
              </a:spcBef>
              <a:buNone/>
            </a:pPr>
            <a:r>
              <a:rPr lang="en-US" sz="1150" dirty="0" smtClean="0"/>
              <a:t>    void Unary( void function( T ) </a:t>
            </a:r>
            <a:r>
              <a:rPr lang="en-US" sz="1150" dirty="0" err="1" smtClean="0"/>
              <a:t>func</a:t>
            </a:r>
            <a:r>
              <a:rPr lang="en-US" sz="1150" dirty="0" smtClean="0"/>
              <a:t> ) {</a:t>
            </a:r>
          </a:p>
          <a:p>
            <a:pPr>
              <a:spcBef>
                <a:spcPts val="300"/>
              </a:spcBef>
              <a:buNone/>
            </a:pPr>
            <a:r>
              <a:rPr lang="en-US" sz="1150" dirty="0" smtClean="0"/>
              <a:t>        </a:t>
            </a:r>
            <a:r>
              <a:rPr lang="en-US" sz="1150" dirty="0" err="1" smtClean="0"/>
              <a:t>foreach</a:t>
            </a:r>
            <a:r>
              <a:rPr lang="en-US" sz="1150" dirty="0" smtClean="0"/>
              <a:t> ( t; </a:t>
            </a:r>
            <a:r>
              <a:rPr lang="en-US" sz="1150" dirty="0" err="1" smtClean="0"/>
              <a:t>Vals!T.vals</a:t>
            </a:r>
            <a:r>
              <a:rPr lang="en-US" sz="1150" dirty="0" smtClean="0"/>
              <a:t> ) {</a:t>
            </a:r>
          </a:p>
          <a:p>
            <a:pPr>
              <a:spcBef>
                <a:spcPts val="300"/>
              </a:spcBef>
              <a:buNone/>
            </a:pPr>
            <a:r>
              <a:rPr lang="en-US" sz="1150" dirty="0" smtClean="0"/>
              <a:t>            Id++;</a:t>
            </a:r>
          </a:p>
          <a:p>
            <a:pPr>
              <a:spcBef>
                <a:spcPts val="300"/>
              </a:spcBef>
              <a:buNone/>
            </a:pPr>
            <a:r>
              <a:rPr lang="en-US" sz="1150" dirty="0" smtClean="0"/>
              <a:t>            </a:t>
            </a:r>
            <a:r>
              <a:rPr lang="en-US" sz="1150" dirty="0" err="1" smtClean="0"/>
              <a:t>writefln</a:t>
            </a:r>
            <a:r>
              <a:rPr lang="en-US" sz="1150" dirty="0" smtClean="0"/>
              <a:t>( "  &lt;verify id=\"%</a:t>
            </a:r>
            <a:r>
              <a:rPr lang="en-US" sz="1150" dirty="0" err="1" smtClean="0"/>
              <a:t>s_%d</a:t>
            </a:r>
            <a:r>
              <a:rPr lang="en-US" sz="1150" dirty="0" smtClean="0"/>
              <a:t>\"&gt;", Prefix, Id );</a:t>
            </a:r>
          </a:p>
          <a:p>
            <a:pPr>
              <a:spcBef>
                <a:spcPts val="300"/>
              </a:spcBef>
              <a:buNone/>
            </a:pPr>
            <a:r>
              <a:rPr lang="en-US" sz="1150" dirty="0" smtClean="0"/>
              <a:t>            </a:t>
            </a:r>
            <a:r>
              <a:rPr lang="en-US" sz="1150" dirty="0" err="1" smtClean="0"/>
              <a:t>func</a:t>
            </a:r>
            <a:r>
              <a:rPr lang="en-US" sz="1150" dirty="0" smtClean="0"/>
              <a:t>( t );</a:t>
            </a:r>
          </a:p>
          <a:p>
            <a:pPr>
              <a:spcBef>
                <a:spcPts val="300"/>
              </a:spcBef>
              <a:buNone/>
            </a:pPr>
            <a:r>
              <a:rPr lang="en-US" sz="1150" dirty="0" smtClean="0"/>
              <a:t>            </a:t>
            </a:r>
            <a:r>
              <a:rPr lang="en-US" sz="1150" dirty="0" err="1" smtClean="0"/>
              <a:t>writefln</a:t>
            </a:r>
            <a:r>
              <a:rPr lang="en-US" sz="1150" dirty="0" smtClean="0"/>
              <a:t>( "  &lt;/verify&gt;" );</a:t>
            </a:r>
          </a:p>
          <a:p>
            <a:pPr>
              <a:spcBef>
                <a:spcPts val="300"/>
              </a:spcBef>
              <a:buNone/>
            </a:pPr>
            <a:r>
              <a:rPr lang="en-US" sz="1150" dirty="0" smtClean="0"/>
              <a:t>        }</a:t>
            </a:r>
          </a:p>
          <a:p>
            <a:pPr>
              <a:spcBef>
                <a:spcPts val="300"/>
              </a:spcBef>
              <a:buNone/>
            </a:pPr>
            <a:r>
              <a:rPr lang="en-US" sz="1150" dirty="0" smtClean="0"/>
              <a:t>    }</a:t>
            </a:r>
          </a:p>
          <a:p>
            <a:pPr>
              <a:spcBef>
                <a:spcPts val="300"/>
              </a:spcBef>
              <a:buNone/>
            </a:pPr>
            <a:r>
              <a:rPr lang="en-US" sz="1150" dirty="0" smtClean="0"/>
              <a:t>}</a:t>
            </a:r>
          </a:p>
          <a:p>
            <a:pPr>
              <a:spcBef>
                <a:spcPts val="300"/>
              </a:spcBef>
              <a:buNone/>
            </a:pPr>
            <a:endParaRPr lang="en-US" sz="1150" dirty="0" smtClean="0"/>
          </a:p>
          <a:p>
            <a:pPr>
              <a:spcBef>
                <a:spcPts val="300"/>
              </a:spcBef>
              <a:buNone/>
            </a:pPr>
            <a:endParaRPr lang="en-US" sz="1150" dirty="0" smtClean="0"/>
          </a:p>
          <a:p>
            <a:pPr>
              <a:spcBef>
                <a:spcPts val="300"/>
              </a:spcBef>
              <a:buNone/>
            </a:pPr>
            <a:endParaRPr lang="en-US" sz="1150" dirty="0" smtClean="0"/>
          </a:p>
          <a:p>
            <a:pPr>
              <a:spcBef>
                <a:spcPts val="300"/>
              </a:spcBef>
              <a:buNone/>
            </a:pPr>
            <a:r>
              <a:rPr lang="en-US" sz="1150" dirty="0" smtClean="0"/>
              <a:t>template </a:t>
            </a:r>
            <a:r>
              <a:rPr lang="en-US" sz="1150" dirty="0" err="1" smtClean="0"/>
              <a:t>UnaryList</a:t>
            </a:r>
            <a:r>
              <a:rPr lang="en-US" sz="1150" dirty="0" smtClean="0"/>
              <a:t>(T...) {</a:t>
            </a:r>
          </a:p>
          <a:p>
            <a:pPr>
              <a:spcBef>
                <a:spcPts val="300"/>
              </a:spcBef>
              <a:buNone/>
            </a:pPr>
            <a:r>
              <a:rPr lang="en-US" sz="1150" dirty="0" smtClean="0"/>
              <a:t>    void Operation( Op </a:t>
            </a:r>
            <a:r>
              <a:rPr lang="en-US" sz="1150" dirty="0" err="1" smtClean="0"/>
              <a:t>op</a:t>
            </a:r>
            <a:r>
              <a:rPr lang="en-US" sz="1150" dirty="0" smtClean="0"/>
              <a:t> ) {</a:t>
            </a:r>
          </a:p>
          <a:p>
            <a:pPr>
              <a:spcBef>
                <a:spcPts val="300"/>
              </a:spcBef>
              <a:buNone/>
            </a:pPr>
            <a:r>
              <a:rPr lang="en-US" sz="1150" dirty="0" smtClean="0"/>
              <a:t>        </a:t>
            </a:r>
            <a:r>
              <a:rPr lang="en-US" sz="1150" dirty="0" err="1" smtClean="0"/>
              <a:t>foreach</a:t>
            </a:r>
            <a:r>
              <a:rPr lang="en-US" sz="1150" dirty="0" smtClean="0"/>
              <a:t> ( t; T ) {</a:t>
            </a:r>
          </a:p>
          <a:p>
            <a:pPr>
              <a:spcBef>
                <a:spcPts val="300"/>
              </a:spcBef>
              <a:buNone/>
            </a:pPr>
            <a:r>
              <a:rPr lang="en-US" sz="1150" dirty="0" smtClean="0"/>
              <a:t>            switch ( op ) {</a:t>
            </a:r>
          </a:p>
          <a:p>
            <a:pPr>
              <a:spcBef>
                <a:spcPts val="300"/>
              </a:spcBef>
              <a:buNone/>
            </a:pPr>
            <a:r>
              <a:rPr lang="en-US" sz="1150" dirty="0" smtClean="0"/>
              <a:t>            case </a:t>
            </a:r>
            <a:r>
              <a:rPr lang="en-US" sz="1150" dirty="0" err="1" smtClean="0"/>
              <a:t>Op.Negate</a:t>
            </a:r>
            <a:r>
              <a:rPr lang="en-US" sz="1150" dirty="0" smtClean="0"/>
              <a:t>: Unary!(t)(&amp;</a:t>
            </a:r>
            <a:r>
              <a:rPr lang="en-US" sz="1150" dirty="0" err="1" smtClean="0"/>
              <a:t>UnOp</a:t>
            </a:r>
            <a:r>
              <a:rPr lang="en-US" sz="1150" dirty="0" smtClean="0"/>
              <a:t>!(t).Negate); break;</a:t>
            </a:r>
          </a:p>
          <a:p>
            <a:pPr>
              <a:spcBef>
                <a:spcPts val="300"/>
              </a:spcBef>
              <a:buNone/>
            </a:pPr>
            <a:r>
              <a:rPr lang="en-US" sz="1150" dirty="0" smtClean="0"/>
              <a:t>            case </a:t>
            </a:r>
            <a:r>
              <a:rPr lang="en-US" sz="1150" dirty="0" err="1" smtClean="0"/>
              <a:t>Op.BitNot</a:t>
            </a:r>
            <a:r>
              <a:rPr lang="en-US" sz="1150" dirty="0" smtClean="0"/>
              <a:t>:</a:t>
            </a:r>
          </a:p>
          <a:p>
            <a:pPr>
              <a:spcBef>
                <a:spcPts val="300"/>
              </a:spcBef>
              <a:buNone/>
            </a:pPr>
            <a:r>
              <a:rPr lang="en-US" sz="1150" dirty="0" smtClean="0"/>
              <a:t>                static if (__traits( compiles, Unary!(t)( &amp;</a:t>
            </a:r>
            <a:r>
              <a:rPr lang="en-US" sz="1150" dirty="0" err="1" smtClean="0"/>
              <a:t>UnOp</a:t>
            </a:r>
            <a:r>
              <a:rPr lang="en-US" sz="1150" dirty="0" smtClean="0"/>
              <a:t>!(t).</a:t>
            </a:r>
            <a:r>
              <a:rPr lang="en-US" sz="1150" dirty="0" err="1" smtClean="0"/>
              <a:t>BitNot</a:t>
            </a:r>
            <a:r>
              <a:rPr lang="en-US" sz="1150" dirty="0" smtClean="0"/>
              <a:t> )))</a:t>
            </a:r>
          </a:p>
          <a:p>
            <a:pPr>
              <a:spcBef>
                <a:spcPts val="300"/>
              </a:spcBef>
              <a:buNone/>
            </a:pPr>
            <a:r>
              <a:rPr lang="en-US" sz="1150" dirty="0" smtClean="0"/>
              <a:t>                    Unary!(t)( &amp;</a:t>
            </a:r>
            <a:r>
              <a:rPr lang="en-US" sz="1150" dirty="0" err="1" smtClean="0"/>
              <a:t>UnOp</a:t>
            </a:r>
            <a:r>
              <a:rPr lang="en-US" sz="1150" dirty="0" smtClean="0"/>
              <a:t>!(t).</a:t>
            </a:r>
            <a:r>
              <a:rPr lang="en-US" sz="1150" dirty="0" err="1" smtClean="0"/>
              <a:t>BitNot</a:t>
            </a:r>
            <a:r>
              <a:rPr lang="en-US" sz="1150" dirty="0" smtClean="0"/>
              <a:t> );</a:t>
            </a:r>
          </a:p>
          <a:p>
            <a:pPr>
              <a:spcBef>
                <a:spcPts val="300"/>
              </a:spcBef>
              <a:buNone/>
            </a:pPr>
            <a:r>
              <a:rPr lang="en-US" sz="1150" dirty="0" smtClean="0"/>
              <a:t>                break;</a:t>
            </a:r>
          </a:p>
          <a:p>
            <a:pPr>
              <a:spcBef>
                <a:spcPts val="300"/>
              </a:spcBef>
              <a:buNone/>
            </a:pPr>
            <a:r>
              <a:rPr lang="en-US" sz="1150" dirty="0" smtClean="0"/>
              <a:t>            }</a:t>
            </a:r>
          </a:p>
          <a:p>
            <a:pPr>
              <a:spcBef>
                <a:spcPts val="300"/>
              </a:spcBef>
              <a:buNone/>
            </a:pPr>
            <a:r>
              <a:rPr lang="en-US" sz="1150" dirty="0" smtClean="0"/>
              <a:t>        }</a:t>
            </a:r>
          </a:p>
          <a:p>
            <a:pPr>
              <a:spcBef>
                <a:spcPts val="300"/>
              </a:spcBef>
              <a:buNone/>
            </a:pPr>
            <a:r>
              <a:rPr lang="en-US" sz="1150" dirty="0" smtClean="0"/>
              <a:t>    }</a:t>
            </a:r>
          </a:p>
          <a:p>
            <a:pPr>
              <a:spcBef>
                <a:spcPts val="300"/>
              </a:spcBef>
              <a:buNone/>
            </a:pPr>
            <a:r>
              <a:rPr lang="en-US" sz="1150" dirty="0" smtClean="0"/>
              <a:t>}</a:t>
            </a:r>
          </a:p>
          <a:p>
            <a:pPr>
              <a:spcBef>
                <a:spcPts val="300"/>
              </a:spcBef>
              <a:buNone/>
            </a:pPr>
            <a:endParaRPr lang="en-US" sz="1150" dirty="0" smtClean="0"/>
          </a:p>
          <a:p>
            <a:pPr>
              <a:spcBef>
                <a:spcPts val="300"/>
              </a:spcBef>
              <a:buNone/>
            </a:pPr>
            <a:r>
              <a:rPr lang="en-US" sz="1150" dirty="0" smtClean="0"/>
              <a:t>template </a:t>
            </a:r>
            <a:r>
              <a:rPr lang="en-US" sz="1150" dirty="0" err="1" smtClean="0"/>
              <a:t>Vals</a:t>
            </a:r>
            <a:r>
              <a:rPr lang="en-US" sz="1150" dirty="0" smtClean="0"/>
              <a:t>(T) {</a:t>
            </a:r>
          </a:p>
          <a:p>
            <a:pPr>
              <a:spcBef>
                <a:spcPts val="300"/>
              </a:spcBef>
              <a:buNone/>
            </a:pPr>
            <a:r>
              <a:rPr lang="en-US" sz="1150" dirty="0" smtClean="0"/>
              <a:t>    static T[] </a:t>
            </a:r>
            <a:r>
              <a:rPr lang="en-US" sz="1150" dirty="0" err="1" smtClean="0"/>
              <a:t>vals</a:t>
            </a:r>
            <a:r>
              <a:rPr lang="en-US" sz="1150" dirty="0" smtClean="0"/>
              <a:t>;</a:t>
            </a:r>
          </a:p>
          <a:p>
            <a:pPr>
              <a:spcBef>
                <a:spcPts val="300"/>
              </a:spcBef>
              <a:buNone/>
            </a:pPr>
            <a:r>
              <a:rPr lang="en-US" sz="1150" dirty="0" smtClean="0"/>
              <a:t>    static this() {</a:t>
            </a:r>
          </a:p>
          <a:p>
            <a:pPr>
              <a:spcBef>
                <a:spcPts val="300"/>
              </a:spcBef>
              <a:buNone/>
            </a:pPr>
            <a:r>
              <a:rPr lang="en-US" sz="1150" dirty="0" smtClean="0"/>
              <a:t>        static if ( !__traits( </a:t>
            </a:r>
            <a:r>
              <a:rPr lang="en-US" sz="1150" dirty="0" err="1" smtClean="0"/>
              <a:t>isFloating</a:t>
            </a:r>
            <a:r>
              <a:rPr lang="en-US" sz="1150" dirty="0" smtClean="0"/>
              <a:t>, T ) )</a:t>
            </a:r>
          </a:p>
          <a:p>
            <a:pPr>
              <a:spcBef>
                <a:spcPts val="300"/>
              </a:spcBef>
              <a:buNone/>
            </a:pPr>
            <a:r>
              <a:rPr lang="en-US" sz="1150" dirty="0" smtClean="0"/>
              <a:t>            // Add values like T.max, cast(T) -1, cast(T) 0</a:t>
            </a:r>
          </a:p>
          <a:p>
            <a:pPr>
              <a:spcBef>
                <a:spcPts val="300"/>
              </a:spcBef>
              <a:buNone/>
            </a:pPr>
            <a:r>
              <a:rPr lang="en-US" sz="1150" dirty="0" smtClean="0"/>
              <a:t>        else</a:t>
            </a:r>
          </a:p>
          <a:p>
            <a:pPr>
              <a:spcBef>
                <a:spcPts val="300"/>
              </a:spcBef>
              <a:buNone/>
            </a:pPr>
            <a:r>
              <a:rPr lang="en-US" sz="1150" dirty="0" smtClean="0"/>
              <a:t>            // Add values like T.nan, -</a:t>
            </a:r>
            <a:r>
              <a:rPr lang="en-US" sz="1150" dirty="0" err="1" smtClean="0"/>
              <a:t>T.infinity</a:t>
            </a:r>
            <a:r>
              <a:rPr lang="en-US" sz="1150" dirty="0" smtClean="0"/>
              <a:t>, cast(T) 0</a:t>
            </a:r>
          </a:p>
          <a:p>
            <a:pPr>
              <a:spcBef>
                <a:spcPts val="300"/>
              </a:spcBef>
              <a:buNone/>
            </a:pPr>
            <a:r>
              <a:rPr lang="en-US" sz="1150" dirty="0" smtClean="0"/>
              <a:t>    }</a:t>
            </a:r>
          </a:p>
          <a:p>
            <a:pPr>
              <a:spcBef>
                <a:spcPts val="300"/>
              </a:spcBef>
              <a:buNone/>
            </a:pPr>
            <a:r>
              <a:rPr lang="en-US" sz="1150"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GenUnaryTest.d</a:t>
            </a:r>
            <a:endParaRPr lang="en-US" dirty="0"/>
          </a:p>
        </p:txBody>
      </p:sp>
      <p:sp>
        <p:nvSpPr>
          <p:cNvPr id="3" name="Content Placeholder 2"/>
          <p:cNvSpPr>
            <a:spLocks noGrp="1"/>
          </p:cNvSpPr>
          <p:nvPr>
            <p:ph idx="1"/>
          </p:nvPr>
        </p:nvSpPr>
        <p:spPr>
          <a:xfrm>
            <a:off x="457200" y="1600200"/>
            <a:ext cx="8229600" cy="4754563"/>
          </a:xfrm>
        </p:spPr>
        <p:txBody>
          <a:bodyPr numCol="2">
            <a:noAutofit/>
          </a:bodyPr>
          <a:lstStyle/>
          <a:p>
            <a:pPr>
              <a:spcBef>
                <a:spcPts val="300"/>
              </a:spcBef>
              <a:buNone/>
            </a:pPr>
            <a:r>
              <a:rPr lang="en-US" sz="1150" dirty="0" smtClean="0"/>
              <a:t>template </a:t>
            </a:r>
            <a:r>
              <a:rPr lang="en-US" sz="1150" dirty="0" err="1" smtClean="0"/>
              <a:t>UnOp</a:t>
            </a:r>
            <a:r>
              <a:rPr lang="en-US" sz="1150" dirty="0" smtClean="0"/>
              <a:t>(T) {</a:t>
            </a:r>
          </a:p>
          <a:p>
            <a:pPr>
              <a:spcBef>
                <a:spcPts val="300"/>
              </a:spcBef>
              <a:buNone/>
            </a:pPr>
            <a:r>
              <a:rPr lang="en-US" sz="1150" dirty="0" smtClean="0"/>
              <a:t>    static if ( __traits( </a:t>
            </a:r>
            <a:r>
              <a:rPr lang="en-US" sz="1150" dirty="0" err="1" smtClean="0"/>
              <a:t>isIntegral</a:t>
            </a:r>
            <a:r>
              <a:rPr lang="en-US" sz="1150" dirty="0" smtClean="0"/>
              <a:t>, T ) )</a:t>
            </a:r>
          </a:p>
          <a:p>
            <a:pPr>
              <a:spcBef>
                <a:spcPts val="300"/>
              </a:spcBef>
              <a:buNone/>
            </a:pPr>
            <a:r>
              <a:rPr lang="en-US" sz="1150" dirty="0" smtClean="0"/>
              <a:t>        void </a:t>
            </a:r>
            <a:r>
              <a:rPr lang="en-US" sz="1150" dirty="0" err="1" smtClean="0"/>
              <a:t>BitNot</a:t>
            </a:r>
            <a:r>
              <a:rPr lang="en-US" sz="1150" dirty="0" smtClean="0"/>
              <a:t>( T </a:t>
            </a:r>
            <a:r>
              <a:rPr lang="en-US" sz="1150" dirty="0" err="1" smtClean="0"/>
              <a:t>t</a:t>
            </a:r>
            <a:r>
              <a:rPr lang="en-US" sz="1150" dirty="0" smtClean="0"/>
              <a:t> ) {</a:t>
            </a:r>
          </a:p>
          <a:p>
            <a:pPr>
              <a:spcBef>
                <a:spcPts val="300"/>
              </a:spcBef>
              <a:buNone/>
            </a:pPr>
            <a:r>
              <a:rPr lang="en-US" sz="1150" dirty="0" smtClean="0"/>
              <a:t>            </a:t>
            </a:r>
            <a:r>
              <a:rPr lang="en-US" sz="1150" dirty="0" err="1" smtClean="0"/>
              <a:t>writeln</a:t>
            </a:r>
            <a:r>
              <a:rPr lang="en-US" sz="1150" dirty="0" smtClean="0"/>
              <a:t>( "    &lt;</a:t>
            </a:r>
            <a:r>
              <a:rPr lang="en-US" sz="1150" dirty="0" err="1" smtClean="0"/>
              <a:t>bitnot</a:t>
            </a:r>
            <a:r>
              <a:rPr lang="en-US" sz="1150" dirty="0" smtClean="0"/>
              <a:t>&gt;" );</a:t>
            </a:r>
          </a:p>
          <a:p>
            <a:pPr>
              <a:spcBef>
                <a:spcPts val="300"/>
              </a:spcBef>
              <a:buNone/>
            </a:pPr>
            <a:r>
              <a:rPr lang="en-US" sz="1150" dirty="0" smtClean="0"/>
              <a:t>            </a:t>
            </a:r>
            <a:r>
              <a:rPr lang="en-US" sz="1150" dirty="0" err="1" smtClean="0"/>
              <a:t>CastTerm</a:t>
            </a:r>
            <a:r>
              <a:rPr lang="en-US" sz="1150" dirty="0" smtClean="0"/>
              <a:t>( t );</a:t>
            </a:r>
          </a:p>
          <a:p>
            <a:pPr>
              <a:spcBef>
                <a:spcPts val="300"/>
              </a:spcBef>
              <a:buNone/>
            </a:pPr>
            <a:r>
              <a:rPr lang="en-US" sz="1150" dirty="0" smtClean="0"/>
              <a:t>            </a:t>
            </a:r>
            <a:r>
              <a:rPr lang="en-US" sz="1150" dirty="0" err="1" smtClean="0"/>
              <a:t>writeln</a:t>
            </a:r>
            <a:r>
              <a:rPr lang="en-US" sz="1150" dirty="0" smtClean="0"/>
              <a:t>( "    &lt;/</a:t>
            </a:r>
            <a:r>
              <a:rPr lang="en-US" sz="1150" dirty="0" err="1" smtClean="0"/>
              <a:t>bitnot</a:t>
            </a:r>
            <a:r>
              <a:rPr lang="en-US" sz="1150" dirty="0" smtClean="0"/>
              <a:t>&gt;" );</a:t>
            </a:r>
          </a:p>
          <a:p>
            <a:pPr>
              <a:spcBef>
                <a:spcPts val="300"/>
              </a:spcBef>
              <a:buNone/>
            </a:pPr>
            <a:r>
              <a:rPr lang="en-US" sz="1150" dirty="0" smtClean="0"/>
              <a:t>            </a:t>
            </a:r>
            <a:r>
              <a:rPr lang="en-US" sz="1150" dirty="0" err="1" smtClean="0"/>
              <a:t>writeln</a:t>
            </a:r>
            <a:r>
              <a:rPr lang="en-US" sz="1150" dirty="0" smtClean="0"/>
              <a:t>( "    &lt;</a:t>
            </a:r>
            <a:r>
              <a:rPr lang="en-US" sz="1150" dirty="0" err="1" smtClean="0"/>
              <a:t>typedvalue</a:t>
            </a:r>
            <a:r>
              <a:rPr lang="en-US" sz="1150" dirty="0" smtClean="0"/>
              <a:t>&gt;" );</a:t>
            </a:r>
          </a:p>
          <a:p>
            <a:pPr>
              <a:spcBef>
                <a:spcPts val="300"/>
              </a:spcBef>
              <a:buNone/>
            </a:pPr>
            <a:r>
              <a:rPr lang="en-US" sz="1150" dirty="0" smtClean="0"/>
              <a:t>            </a:t>
            </a:r>
            <a:r>
              <a:rPr lang="en-US" sz="1150" dirty="0" err="1" smtClean="0"/>
              <a:t>PrintType</a:t>
            </a:r>
            <a:r>
              <a:rPr lang="en-US" sz="1150" dirty="0" smtClean="0"/>
              <a:t>!(</a:t>
            </a:r>
            <a:r>
              <a:rPr lang="en-US" sz="1150" dirty="0" err="1" smtClean="0"/>
              <a:t>typeof</a:t>
            </a:r>
            <a:r>
              <a:rPr lang="en-US" sz="1150" dirty="0" smtClean="0"/>
              <a:t>( ~t ))();</a:t>
            </a:r>
          </a:p>
          <a:p>
            <a:pPr>
              <a:spcBef>
                <a:spcPts val="300"/>
              </a:spcBef>
              <a:buNone/>
            </a:pPr>
            <a:r>
              <a:rPr lang="en-US" sz="1150" dirty="0" smtClean="0"/>
              <a:t>            </a:t>
            </a:r>
            <a:r>
              <a:rPr lang="en-US" sz="1150" dirty="0" err="1" smtClean="0"/>
              <a:t>PrintTerm</a:t>
            </a:r>
            <a:r>
              <a:rPr lang="en-US" sz="1150" dirty="0" smtClean="0"/>
              <a:t>( ~t );</a:t>
            </a:r>
          </a:p>
          <a:p>
            <a:pPr>
              <a:spcBef>
                <a:spcPts val="300"/>
              </a:spcBef>
              <a:buNone/>
            </a:pPr>
            <a:r>
              <a:rPr lang="en-US" sz="1150" dirty="0" smtClean="0"/>
              <a:t>            </a:t>
            </a:r>
            <a:r>
              <a:rPr lang="en-US" sz="1150" dirty="0" err="1" smtClean="0"/>
              <a:t>writeln</a:t>
            </a:r>
            <a:r>
              <a:rPr lang="en-US" sz="1150" dirty="0" smtClean="0"/>
              <a:t>( "    &lt;/</a:t>
            </a:r>
            <a:r>
              <a:rPr lang="en-US" sz="1150" dirty="0" err="1" smtClean="0"/>
              <a:t>typedvalue</a:t>
            </a:r>
            <a:r>
              <a:rPr lang="en-US" sz="1150" dirty="0" smtClean="0"/>
              <a:t>&gt;" );</a:t>
            </a:r>
          </a:p>
          <a:p>
            <a:pPr>
              <a:spcBef>
                <a:spcPts val="300"/>
              </a:spcBef>
              <a:buNone/>
            </a:pPr>
            <a:r>
              <a:rPr lang="en-US" sz="1150" dirty="0" smtClean="0"/>
              <a:t>        }</a:t>
            </a:r>
          </a:p>
          <a:p>
            <a:pPr>
              <a:spcBef>
                <a:spcPts val="300"/>
              </a:spcBef>
              <a:buNone/>
            </a:pPr>
            <a:r>
              <a:rPr lang="en-US" sz="1150" dirty="0" smtClean="0"/>
              <a:t>    void </a:t>
            </a:r>
            <a:r>
              <a:rPr lang="en-US" sz="1150" dirty="0" err="1" smtClean="0"/>
              <a:t>PrintType</a:t>
            </a:r>
            <a:r>
              <a:rPr lang="en-US" sz="1150" dirty="0" smtClean="0"/>
              <a:t>(X)() {</a:t>
            </a:r>
          </a:p>
          <a:p>
            <a:pPr>
              <a:spcBef>
                <a:spcPts val="300"/>
              </a:spcBef>
              <a:buNone/>
            </a:pPr>
            <a:r>
              <a:rPr lang="en-US" sz="1150" dirty="0" smtClean="0"/>
              <a:t>        static if ( __traits( </a:t>
            </a:r>
            <a:r>
              <a:rPr lang="en-US" sz="1150" dirty="0" err="1" smtClean="0"/>
              <a:t>isArithmetic</a:t>
            </a:r>
            <a:r>
              <a:rPr lang="en-US" sz="1150" dirty="0" smtClean="0"/>
              <a:t>, X ) )</a:t>
            </a:r>
          </a:p>
          <a:p>
            <a:pPr>
              <a:spcBef>
                <a:spcPts val="300"/>
              </a:spcBef>
              <a:buNone/>
            </a:pPr>
            <a:r>
              <a:rPr lang="en-US" sz="1150" dirty="0" smtClean="0"/>
              <a:t>            </a:t>
            </a:r>
            <a:r>
              <a:rPr lang="en-US" sz="1150" dirty="0" err="1" smtClean="0"/>
              <a:t>writefln</a:t>
            </a:r>
            <a:r>
              <a:rPr lang="en-US" sz="1150" dirty="0" smtClean="0"/>
              <a:t>( "      &lt;</a:t>
            </a:r>
            <a:r>
              <a:rPr lang="en-US" sz="1150" dirty="0" err="1" smtClean="0"/>
              <a:t>basictype</a:t>
            </a:r>
            <a:r>
              <a:rPr lang="en-US" sz="1150" dirty="0" smtClean="0"/>
              <a:t> name=\"%s\"/&gt;", </a:t>
            </a:r>
            <a:r>
              <a:rPr lang="en-US" sz="1150" dirty="0" err="1" smtClean="0"/>
              <a:t>typeid</a:t>
            </a:r>
            <a:r>
              <a:rPr lang="en-US" sz="1150" dirty="0" smtClean="0"/>
              <a:t>( X ) );</a:t>
            </a:r>
          </a:p>
          <a:p>
            <a:pPr>
              <a:spcBef>
                <a:spcPts val="300"/>
              </a:spcBef>
              <a:buNone/>
            </a:pPr>
            <a:r>
              <a:rPr lang="en-US" sz="1150" dirty="0" smtClean="0"/>
              <a:t>        else</a:t>
            </a:r>
          </a:p>
          <a:p>
            <a:pPr>
              <a:spcBef>
                <a:spcPts val="300"/>
              </a:spcBef>
              <a:buNone/>
            </a:pPr>
            <a:r>
              <a:rPr lang="en-US" sz="1150" dirty="0" smtClean="0"/>
              <a:t>            </a:t>
            </a:r>
            <a:r>
              <a:rPr lang="en-US" sz="1150" dirty="0" err="1" smtClean="0"/>
              <a:t>writefln</a:t>
            </a:r>
            <a:r>
              <a:rPr lang="en-US" sz="1150" dirty="0" smtClean="0"/>
              <a:t>( "      &lt;</a:t>
            </a:r>
            <a:r>
              <a:rPr lang="en-US" sz="1150" dirty="0" err="1" smtClean="0"/>
              <a:t>reftype</a:t>
            </a:r>
            <a:r>
              <a:rPr lang="en-US" sz="1150" dirty="0" smtClean="0"/>
              <a:t> name=\"%s\"/&gt;", </a:t>
            </a:r>
            <a:r>
              <a:rPr lang="en-US" sz="1150" dirty="0" err="1" smtClean="0"/>
              <a:t>typeid</a:t>
            </a:r>
            <a:r>
              <a:rPr lang="en-US" sz="1150" dirty="0" smtClean="0"/>
              <a:t>( X ) );</a:t>
            </a:r>
          </a:p>
          <a:p>
            <a:pPr>
              <a:spcBef>
                <a:spcPts val="300"/>
              </a:spcBef>
              <a:buNone/>
            </a:pPr>
            <a:r>
              <a:rPr lang="en-US" sz="1150" dirty="0" smtClean="0"/>
              <a:t>    }</a:t>
            </a:r>
          </a:p>
          <a:p>
            <a:pPr>
              <a:spcBef>
                <a:spcPts val="300"/>
              </a:spcBef>
              <a:buNone/>
            </a:pPr>
            <a:r>
              <a:rPr lang="en-US" sz="1150" dirty="0" smtClean="0"/>
              <a:t>    void </a:t>
            </a:r>
            <a:r>
              <a:rPr lang="en-US" sz="1150" dirty="0" err="1" smtClean="0"/>
              <a:t>CastTerm</a:t>
            </a:r>
            <a:r>
              <a:rPr lang="en-US" sz="1150" dirty="0" smtClean="0"/>
              <a:t>(X)( X </a:t>
            </a:r>
            <a:r>
              <a:rPr lang="en-US" sz="1150" dirty="0" err="1" smtClean="0"/>
              <a:t>x</a:t>
            </a:r>
            <a:r>
              <a:rPr lang="en-US" sz="1150" dirty="0" smtClean="0"/>
              <a:t> ) {</a:t>
            </a:r>
          </a:p>
          <a:p>
            <a:pPr>
              <a:spcBef>
                <a:spcPts val="300"/>
              </a:spcBef>
              <a:buNone/>
            </a:pPr>
            <a:r>
              <a:rPr lang="en-US" sz="1150" dirty="0" smtClean="0"/>
              <a:t>        </a:t>
            </a:r>
            <a:r>
              <a:rPr lang="en-US" sz="1150" dirty="0" err="1" smtClean="0"/>
              <a:t>writeln</a:t>
            </a:r>
            <a:r>
              <a:rPr lang="en-US" sz="1150" dirty="0" smtClean="0"/>
              <a:t>( "      &lt;cast&gt;" );</a:t>
            </a:r>
          </a:p>
          <a:p>
            <a:pPr>
              <a:spcBef>
                <a:spcPts val="300"/>
              </a:spcBef>
              <a:buNone/>
            </a:pPr>
            <a:r>
              <a:rPr lang="en-US" sz="1150" dirty="0" smtClean="0"/>
              <a:t>        </a:t>
            </a:r>
            <a:r>
              <a:rPr lang="en-US" sz="1150" dirty="0" err="1" smtClean="0"/>
              <a:t>PrintType!X</a:t>
            </a:r>
            <a:r>
              <a:rPr lang="en-US" sz="1150" dirty="0" smtClean="0"/>
              <a:t>();</a:t>
            </a:r>
          </a:p>
          <a:p>
            <a:pPr>
              <a:spcBef>
                <a:spcPts val="300"/>
              </a:spcBef>
              <a:buNone/>
            </a:pPr>
            <a:r>
              <a:rPr lang="en-US" sz="1150" dirty="0" smtClean="0"/>
              <a:t>        </a:t>
            </a:r>
            <a:r>
              <a:rPr lang="en-US" sz="1150" dirty="0" err="1" smtClean="0"/>
              <a:t>PrintTerm</a:t>
            </a:r>
            <a:r>
              <a:rPr lang="en-US" sz="1150" dirty="0" smtClean="0"/>
              <a:t>( x );</a:t>
            </a:r>
          </a:p>
          <a:p>
            <a:pPr>
              <a:spcBef>
                <a:spcPts val="300"/>
              </a:spcBef>
              <a:buNone/>
            </a:pPr>
            <a:r>
              <a:rPr lang="en-US" sz="1150" dirty="0" smtClean="0"/>
              <a:t>        </a:t>
            </a:r>
            <a:r>
              <a:rPr lang="en-US" sz="1150" dirty="0" err="1" smtClean="0"/>
              <a:t>writeln</a:t>
            </a:r>
            <a:r>
              <a:rPr lang="en-US" sz="1150" dirty="0" smtClean="0"/>
              <a:t>( "      &lt;/cast&gt;" );</a:t>
            </a:r>
          </a:p>
          <a:p>
            <a:pPr>
              <a:spcBef>
                <a:spcPts val="300"/>
              </a:spcBef>
              <a:buNone/>
            </a:pPr>
            <a:r>
              <a:rPr lang="en-US" sz="1150" dirty="0" smtClean="0"/>
              <a:t>    }</a:t>
            </a:r>
          </a:p>
          <a:p>
            <a:pPr>
              <a:spcBef>
                <a:spcPts val="300"/>
              </a:spcBef>
              <a:buNone/>
            </a:pPr>
            <a:r>
              <a:rPr lang="en-US" sz="1150" dirty="0" smtClean="0"/>
              <a:t>    void </a:t>
            </a:r>
            <a:r>
              <a:rPr lang="en-US" sz="1150" dirty="0" err="1" smtClean="0"/>
              <a:t>PrintTerm</a:t>
            </a:r>
            <a:r>
              <a:rPr lang="en-US" sz="1150" dirty="0" smtClean="0"/>
              <a:t>(X)( X </a:t>
            </a:r>
            <a:r>
              <a:rPr lang="en-US" sz="1150" dirty="0" err="1" smtClean="0"/>
              <a:t>x</a:t>
            </a:r>
            <a:r>
              <a:rPr lang="en-US" sz="1150" dirty="0" smtClean="0"/>
              <a:t> ) {</a:t>
            </a:r>
          </a:p>
          <a:p>
            <a:pPr>
              <a:spcBef>
                <a:spcPts val="300"/>
              </a:spcBef>
              <a:buNone/>
            </a:pPr>
            <a:r>
              <a:rPr lang="en-US" sz="1150" dirty="0" smtClean="0"/>
              <a:t>        static if ( is(X==</a:t>
            </a:r>
            <a:r>
              <a:rPr lang="en-US" sz="1150" dirty="0" err="1" smtClean="0"/>
              <a:t>creal</a:t>
            </a:r>
            <a:r>
              <a:rPr lang="en-US" sz="1150" dirty="0" smtClean="0"/>
              <a:t>) || is(X==</a:t>
            </a:r>
            <a:r>
              <a:rPr lang="en-US" sz="1150" dirty="0" err="1" smtClean="0"/>
              <a:t>cdouble</a:t>
            </a:r>
            <a:r>
              <a:rPr lang="en-US" sz="1150" dirty="0" smtClean="0"/>
              <a:t>) || is(X==</a:t>
            </a:r>
            <a:r>
              <a:rPr lang="en-US" sz="1150" dirty="0" err="1" smtClean="0"/>
              <a:t>cfloat</a:t>
            </a:r>
            <a:r>
              <a:rPr lang="en-US" sz="1150" dirty="0" smtClean="0"/>
              <a:t>) ) {</a:t>
            </a:r>
          </a:p>
          <a:p>
            <a:pPr>
              <a:spcBef>
                <a:spcPts val="300"/>
              </a:spcBef>
              <a:buNone/>
            </a:pPr>
            <a:r>
              <a:rPr lang="en-US" sz="1150" dirty="0" smtClean="0"/>
              <a:t>            </a:t>
            </a:r>
            <a:r>
              <a:rPr lang="en-US" sz="1150" dirty="0" err="1" smtClean="0"/>
              <a:t>writeln</a:t>
            </a:r>
            <a:r>
              <a:rPr lang="en-US" sz="1150" dirty="0" smtClean="0"/>
              <a:t>( "      &lt;group&gt;" );</a:t>
            </a:r>
          </a:p>
          <a:p>
            <a:pPr>
              <a:spcBef>
                <a:spcPts val="300"/>
              </a:spcBef>
              <a:buNone/>
            </a:pPr>
            <a:r>
              <a:rPr lang="en-US" sz="1150" dirty="0" smtClean="0"/>
              <a:t>            </a:t>
            </a:r>
            <a:r>
              <a:rPr lang="en-US" sz="1150" dirty="0" err="1" smtClean="0"/>
              <a:t>writeln</a:t>
            </a:r>
            <a:r>
              <a:rPr lang="en-US" sz="1150" dirty="0" smtClean="0"/>
              <a:t>( "        &lt;add&gt;" );</a:t>
            </a:r>
          </a:p>
          <a:p>
            <a:pPr>
              <a:spcBef>
                <a:spcPts val="300"/>
              </a:spcBef>
              <a:buNone/>
            </a:pPr>
            <a:r>
              <a:rPr lang="en-US" sz="1150" dirty="0" smtClean="0"/>
              <a:t>            </a:t>
            </a:r>
            <a:r>
              <a:rPr lang="en-US" sz="1150" dirty="0" err="1" smtClean="0"/>
              <a:t>writefln</a:t>
            </a:r>
            <a:r>
              <a:rPr lang="en-US" sz="1150" dirty="0" smtClean="0"/>
              <a:t>( "          &lt;</a:t>
            </a:r>
            <a:r>
              <a:rPr lang="en-US" sz="1150" dirty="0" err="1" smtClean="0"/>
              <a:t>realvalue</a:t>
            </a:r>
            <a:r>
              <a:rPr lang="en-US" sz="1150" dirty="0" smtClean="0"/>
              <a:t> value=\"%a\"/&gt;", x.re );</a:t>
            </a:r>
          </a:p>
          <a:p>
            <a:pPr>
              <a:spcBef>
                <a:spcPts val="300"/>
              </a:spcBef>
              <a:buNone/>
            </a:pPr>
            <a:r>
              <a:rPr lang="en-US" sz="1150" dirty="0" smtClean="0"/>
              <a:t>            </a:t>
            </a:r>
            <a:r>
              <a:rPr lang="en-US" sz="1150" dirty="0" err="1" smtClean="0"/>
              <a:t>writefln</a:t>
            </a:r>
            <a:r>
              <a:rPr lang="en-US" sz="1150" dirty="0" smtClean="0"/>
              <a:t>( "          &lt;</a:t>
            </a:r>
            <a:r>
              <a:rPr lang="en-US" sz="1150" dirty="0" err="1" smtClean="0"/>
              <a:t>realvalue</a:t>
            </a:r>
            <a:r>
              <a:rPr lang="en-US" sz="1150" dirty="0" smtClean="0"/>
              <a:t> value=\"%</a:t>
            </a:r>
            <a:r>
              <a:rPr lang="en-US" sz="1150" dirty="0" err="1" smtClean="0"/>
              <a:t>ai</a:t>
            </a:r>
            <a:r>
              <a:rPr lang="en-US" sz="1150" dirty="0" smtClean="0"/>
              <a:t>\"/&gt;", x.im );</a:t>
            </a:r>
          </a:p>
          <a:p>
            <a:pPr>
              <a:spcBef>
                <a:spcPts val="300"/>
              </a:spcBef>
              <a:buNone/>
            </a:pPr>
            <a:r>
              <a:rPr lang="en-US" sz="1150" dirty="0" smtClean="0"/>
              <a:t>            </a:t>
            </a:r>
            <a:r>
              <a:rPr lang="en-US" sz="1150" dirty="0" err="1" smtClean="0"/>
              <a:t>writeln</a:t>
            </a:r>
            <a:r>
              <a:rPr lang="en-US" sz="1150" dirty="0" smtClean="0"/>
              <a:t>( "        &lt;/add&gt;" );</a:t>
            </a:r>
          </a:p>
          <a:p>
            <a:pPr>
              <a:spcBef>
                <a:spcPts val="300"/>
              </a:spcBef>
              <a:buNone/>
            </a:pPr>
            <a:r>
              <a:rPr lang="en-US" sz="1150" dirty="0" smtClean="0"/>
              <a:t>            </a:t>
            </a:r>
            <a:r>
              <a:rPr lang="en-US" sz="1150" dirty="0" err="1" smtClean="0"/>
              <a:t>writeln</a:t>
            </a:r>
            <a:r>
              <a:rPr lang="en-US" sz="1150" dirty="0" smtClean="0"/>
              <a:t>( "      &lt;/group&gt;" );</a:t>
            </a:r>
          </a:p>
          <a:p>
            <a:pPr>
              <a:spcBef>
                <a:spcPts val="300"/>
              </a:spcBef>
              <a:buNone/>
            </a:pPr>
            <a:r>
              <a:rPr lang="en-US" sz="1150" dirty="0" smtClean="0"/>
              <a:t>        }</a:t>
            </a:r>
          </a:p>
          <a:p>
            <a:pPr>
              <a:spcBef>
                <a:spcPts val="300"/>
              </a:spcBef>
              <a:buNone/>
            </a:pPr>
            <a:r>
              <a:rPr lang="en-US" sz="1150" dirty="0" smtClean="0"/>
              <a:t>        else if ( is( X == </a:t>
            </a:r>
            <a:r>
              <a:rPr lang="en-US" sz="1150" dirty="0" err="1" smtClean="0"/>
              <a:t>ireal</a:t>
            </a:r>
            <a:r>
              <a:rPr lang="en-US" sz="1150" dirty="0" smtClean="0"/>
              <a:t> ) || is( X == </a:t>
            </a:r>
            <a:r>
              <a:rPr lang="en-US" sz="1150" dirty="0" err="1" smtClean="0"/>
              <a:t>idouble</a:t>
            </a:r>
            <a:r>
              <a:rPr lang="en-US" sz="1150" dirty="0" smtClean="0"/>
              <a:t> ) || is( X == </a:t>
            </a:r>
            <a:r>
              <a:rPr lang="en-US" sz="1150" dirty="0" err="1" smtClean="0"/>
              <a:t>ifloat</a:t>
            </a:r>
            <a:r>
              <a:rPr lang="en-US" sz="1150" dirty="0" smtClean="0"/>
              <a:t> ) ) {</a:t>
            </a:r>
          </a:p>
          <a:p>
            <a:pPr>
              <a:spcBef>
                <a:spcPts val="300"/>
              </a:spcBef>
              <a:buNone/>
            </a:pPr>
            <a:r>
              <a:rPr lang="en-US" sz="1150" dirty="0" smtClean="0"/>
              <a:t>            </a:t>
            </a:r>
            <a:r>
              <a:rPr lang="en-US" sz="1150" dirty="0" err="1" smtClean="0"/>
              <a:t>writefln</a:t>
            </a:r>
            <a:r>
              <a:rPr lang="en-US" sz="1150" dirty="0" smtClean="0"/>
              <a:t>( "      &lt;</a:t>
            </a:r>
            <a:r>
              <a:rPr lang="en-US" sz="1150" dirty="0" err="1" smtClean="0"/>
              <a:t>realvalue</a:t>
            </a:r>
            <a:r>
              <a:rPr lang="en-US" sz="1150" dirty="0" smtClean="0"/>
              <a:t> value=\"%</a:t>
            </a:r>
            <a:r>
              <a:rPr lang="en-US" sz="1150" dirty="0" err="1" smtClean="0"/>
              <a:t>ai</a:t>
            </a:r>
            <a:r>
              <a:rPr lang="en-US" sz="1150" dirty="0" smtClean="0"/>
              <a:t>\"/&gt;", x );</a:t>
            </a:r>
          </a:p>
          <a:p>
            <a:pPr>
              <a:spcBef>
                <a:spcPts val="300"/>
              </a:spcBef>
              <a:buNone/>
            </a:pPr>
            <a:r>
              <a:rPr lang="en-US" sz="1150" dirty="0" smtClean="0"/>
              <a:t>        }</a:t>
            </a:r>
          </a:p>
          <a:p>
            <a:pPr>
              <a:spcBef>
                <a:spcPts val="300"/>
              </a:spcBef>
              <a:buNone/>
            </a:pPr>
            <a:r>
              <a:rPr lang="en-US" sz="1150" dirty="0" smtClean="0"/>
              <a:t>        else if ( __traits( </a:t>
            </a:r>
            <a:r>
              <a:rPr lang="en-US" sz="1150" dirty="0" err="1" smtClean="0"/>
              <a:t>isFloating</a:t>
            </a:r>
            <a:r>
              <a:rPr lang="en-US" sz="1150" dirty="0" smtClean="0"/>
              <a:t>, X ) ) {</a:t>
            </a:r>
          </a:p>
          <a:p>
            <a:pPr>
              <a:spcBef>
                <a:spcPts val="300"/>
              </a:spcBef>
              <a:buNone/>
            </a:pPr>
            <a:r>
              <a:rPr lang="en-US" sz="1150" dirty="0" smtClean="0"/>
              <a:t>            </a:t>
            </a:r>
            <a:r>
              <a:rPr lang="en-US" sz="1150" dirty="0" err="1" smtClean="0"/>
              <a:t>writefln</a:t>
            </a:r>
            <a:r>
              <a:rPr lang="en-US" sz="1150" dirty="0" smtClean="0"/>
              <a:t>( "      &lt;</a:t>
            </a:r>
            <a:r>
              <a:rPr lang="en-US" sz="1150" dirty="0" err="1" smtClean="0"/>
              <a:t>realvalue</a:t>
            </a:r>
            <a:r>
              <a:rPr lang="en-US" sz="1150" dirty="0" smtClean="0"/>
              <a:t> value=\"%a\"/&gt;", x );</a:t>
            </a:r>
          </a:p>
          <a:p>
            <a:pPr>
              <a:spcBef>
                <a:spcPts val="300"/>
              </a:spcBef>
              <a:buNone/>
            </a:pPr>
            <a:r>
              <a:rPr lang="en-US" sz="1150" dirty="0" smtClean="0"/>
              <a:t>        }</a:t>
            </a:r>
          </a:p>
          <a:p>
            <a:pPr>
              <a:spcBef>
                <a:spcPts val="300"/>
              </a:spcBef>
              <a:buNone/>
            </a:pPr>
            <a:r>
              <a:rPr lang="en-US" sz="1150" dirty="0" smtClean="0"/>
              <a:t>        else if ( is( X == </a:t>
            </a:r>
            <a:r>
              <a:rPr lang="en-US" sz="1150" dirty="0" err="1" smtClean="0"/>
              <a:t>ulong</a:t>
            </a:r>
            <a:r>
              <a:rPr lang="en-US" sz="1150" dirty="0" smtClean="0"/>
              <a:t> ) || (is( X == long ) &amp;&amp; (x &lt; 0)) ) {</a:t>
            </a:r>
          </a:p>
          <a:p>
            <a:pPr>
              <a:spcBef>
                <a:spcPts val="300"/>
              </a:spcBef>
              <a:buNone/>
            </a:pPr>
            <a:r>
              <a:rPr lang="en-US" sz="1150" dirty="0" smtClean="0"/>
              <a:t>            </a:t>
            </a:r>
            <a:r>
              <a:rPr lang="en-US" sz="1150" dirty="0" err="1" smtClean="0"/>
              <a:t>writefln</a:t>
            </a:r>
            <a:r>
              <a:rPr lang="en-US" sz="1150" dirty="0" smtClean="0"/>
              <a:t>( "      &lt;</a:t>
            </a:r>
            <a:r>
              <a:rPr lang="en-US" sz="1150" dirty="0" err="1" smtClean="0"/>
              <a:t>intvalue</a:t>
            </a:r>
            <a:r>
              <a:rPr lang="en-US" sz="1150" dirty="0" smtClean="0"/>
              <a:t> value=\"%</a:t>
            </a:r>
            <a:r>
              <a:rPr lang="en-US" sz="1150" dirty="0" err="1" smtClean="0"/>
              <a:t>dUL</a:t>
            </a:r>
            <a:r>
              <a:rPr lang="en-US" sz="1150" dirty="0" smtClean="0"/>
              <a:t>\"/&gt;", x );</a:t>
            </a:r>
          </a:p>
          <a:p>
            <a:pPr>
              <a:spcBef>
                <a:spcPts val="300"/>
              </a:spcBef>
              <a:buNone/>
            </a:pPr>
            <a:r>
              <a:rPr lang="en-US" sz="1150" dirty="0" smtClean="0"/>
              <a:t>        }</a:t>
            </a:r>
          </a:p>
          <a:p>
            <a:pPr>
              <a:spcBef>
                <a:spcPts val="300"/>
              </a:spcBef>
              <a:buNone/>
            </a:pPr>
            <a:r>
              <a:rPr lang="en-US" sz="1150" dirty="0" smtClean="0"/>
              <a:t>        else</a:t>
            </a:r>
          </a:p>
          <a:p>
            <a:pPr>
              <a:spcBef>
                <a:spcPts val="300"/>
              </a:spcBef>
              <a:buNone/>
            </a:pPr>
            <a:r>
              <a:rPr lang="en-US" sz="1150" dirty="0" smtClean="0"/>
              <a:t>            </a:t>
            </a:r>
            <a:r>
              <a:rPr lang="en-US" sz="1150" dirty="0" err="1" smtClean="0"/>
              <a:t>writefln</a:t>
            </a:r>
            <a:r>
              <a:rPr lang="en-US" sz="1150" dirty="0" smtClean="0"/>
              <a:t>( "      &lt;</a:t>
            </a:r>
            <a:r>
              <a:rPr lang="en-US" sz="1150" dirty="0" err="1" smtClean="0"/>
              <a:t>intvalue</a:t>
            </a:r>
            <a:r>
              <a:rPr lang="en-US" sz="1150" dirty="0" smtClean="0"/>
              <a:t> value=\"%d\"/&gt;", x );</a:t>
            </a:r>
          </a:p>
          <a:p>
            <a:pPr>
              <a:spcBef>
                <a:spcPts val="300"/>
              </a:spcBef>
              <a:buNone/>
            </a:pPr>
            <a:r>
              <a:rPr lang="en-US" sz="1150" dirty="0" smtClean="0"/>
              <a:t>    }</a:t>
            </a:r>
          </a:p>
          <a:p>
            <a:pPr>
              <a:spcBef>
                <a:spcPts val="300"/>
              </a:spcBef>
              <a:buNone/>
            </a:pPr>
            <a:r>
              <a:rPr lang="en-US" sz="1150" dirty="0" smtClean="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Challenges</a:t>
            </a:r>
            <a:endParaRPr lang="en-US" dirty="0"/>
          </a:p>
        </p:txBody>
      </p:sp>
      <p:sp>
        <p:nvSpPr>
          <p:cNvPr id="3" name="Content Placeholder 2"/>
          <p:cNvSpPr>
            <a:spLocks noGrp="1"/>
          </p:cNvSpPr>
          <p:nvPr>
            <p:ph idx="1"/>
          </p:nvPr>
        </p:nvSpPr>
        <p:spPr/>
        <p:txBody>
          <a:bodyPr/>
          <a:lstStyle/>
          <a:p>
            <a:r>
              <a:rPr lang="en-US" dirty="0" smtClean="0"/>
              <a:t>Interface for sharing between modules</a:t>
            </a:r>
          </a:p>
          <a:p>
            <a:r>
              <a:rPr lang="en-US" dirty="0" smtClean="0"/>
              <a:t>Take DMD front end or mimic it</a:t>
            </a:r>
          </a:p>
          <a:p>
            <a:r>
              <a:rPr lang="en-US" dirty="0" smtClean="0"/>
              <a:t>80-bit floating point in expression </a:t>
            </a:r>
            <a:r>
              <a:rPr lang="en-US" dirty="0" err="1" smtClean="0"/>
              <a:t>eval</a:t>
            </a:r>
            <a:endParaRPr lang="en-US" dirty="0" smtClean="0"/>
          </a:p>
          <a:p>
            <a:r>
              <a:rPr lang="en-US" dirty="0" smtClean="0"/>
              <a:t>Disassembling variable length instructions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Mago</a:t>
            </a:r>
            <a:r>
              <a:rPr lang="en-US" dirty="0" smtClean="0"/>
              <a:t>: </a:t>
            </a:r>
            <a:r>
              <a:rPr lang="en-US" dirty="0" smtClean="0">
                <a:hlinkClick r:id="rId3"/>
              </a:rPr>
              <a:t>http://dsource.org/projects/mago_debugger</a:t>
            </a:r>
            <a:endParaRPr lang="en-US" dirty="0" smtClean="0"/>
          </a:p>
          <a:p>
            <a:r>
              <a:rPr lang="en-US" dirty="0" smtClean="0"/>
              <a:t>D: </a:t>
            </a:r>
            <a:r>
              <a:rPr lang="en-US" dirty="0" smtClean="0">
                <a:hlinkClick r:id="rId4"/>
              </a:rPr>
              <a:t>http://digitalmars.com/d/</a:t>
            </a:r>
            <a:endParaRPr lang="en-US" dirty="0" smtClean="0"/>
          </a:p>
          <a:p>
            <a:r>
              <a:rPr lang="en-US" dirty="0" smtClean="0"/>
              <a:t>Visual D IDE by Rainer Schuetze: </a:t>
            </a:r>
            <a:r>
              <a:rPr lang="en-US" dirty="0" smtClean="0">
                <a:hlinkClick r:id="rId5"/>
              </a:rPr>
              <a:t>http://dsource.org/projects/visuald</a:t>
            </a:r>
            <a:endParaRPr lang="en-US" dirty="0" smtClean="0"/>
          </a:p>
          <a:p>
            <a:r>
              <a:rPr lang="en-US" dirty="0" smtClean="0"/>
              <a:t>Visual Studio Debugger Extensibility: </a:t>
            </a:r>
            <a:r>
              <a:rPr lang="en-US" u="sng" dirty="0" smtClean="0">
                <a:hlinkClick r:id="rId6"/>
              </a:rPr>
              <a:t>http://msdn.microsoft.com/en-us/library/bb161718.aspx</a:t>
            </a:r>
            <a:endParaRPr lang="en-US" u="sng" dirty="0" smtClean="0"/>
          </a:p>
          <a:p>
            <a:r>
              <a:rPr lang="en-US" dirty="0" smtClean="0"/>
              <a:t>x86 and x64 Manuals: </a:t>
            </a:r>
            <a:r>
              <a:rPr lang="en-US" u="sng" dirty="0" smtClean="0">
                <a:hlinkClick r:id="rId7"/>
              </a:rPr>
              <a:t>http://www.intel.com/products/processor/manuals/</a:t>
            </a:r>
            <a:endParaRPr lang="en-US" u="sng" dirty="0" smtClean="0"/>
          </a:p>
          <a:p>
            <a:r>
              <a:rPr lang="en-US" dirty="0" smtClean="0"/>
              <a:t>DWARF Format: </a:t>
            </a:r>
            <a:r>
              <a:rPr lang="en-US" dirty="0" smtClean="0">
                <a:hlinkClick r:id="rId8"/>
              </a:rPr>
              <a:t>http://www.dwarfstd.org</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a:t>
            </a:r>
            <a:endParaRPr lang="en-US" dirty="0"/>
          </a:p>
        </p:txBody>
      </p:sp>
      <p:sp>
        <p:nvSpPr>
          <p:cNvPr id="3" name="Content Placeholder 2"/>
          <p:cNvSpPr>
            <a:spLocks noGrp="1"/>
          </p:cNvSpPr>
          <p:nvPr>
            <p:ph idx="1"/>
          </p:nvPr>
        </p:nvSpPr>
        <p:spPr/>
        <p:txBody>
          <a:bodyPr/>
          <a:lstStyle/>
          <a:p>
            <a:r>
              <a:rPr lang="en-US" dirty="0" err="1" smtClean="0"/>
              <a:t>Callstack</a:t>
            </a:r>
            <a:endParaRPr lang="en-US" dirty="0" smtClean="0"/>
          </a:p>
          <a:p>
            <a:r>
              <a:rPr lang="en-US" dirty="0" smtClean="0"/>
              <a:t>Loaded modules</a:t>
            </a:r>
          </a:p>
          <a:p>
            <a:r>
              <a:rPr lang="en-US" dirty="0" smtClean="0"/>
              <a:t>Threads</a:t>
            </a:r>
          </a:p>
          <a:p>
            <a:r>
              <a:rPr lang="en-US" dirty="0" smtClean="0"/>
              <a:t>Memory</a:t>
            </a:r>
          </a:p>
          <a:p>
            <a:r>
              <a:rPr lang="en-US" dirty="0" smtClean="0"/>
              <a:t>Registers</a:t>
            </a:r>
          </a:p>
          <a:p>
            <a:r>
              <a:rPr lang="en-US" dirty="0" smtClean="0"/>
              <a:t>Variables</a:t>
            </a:r>
          </a:p>
          <a:p>
            <a:r>
              <a:rPr lang="en-US" dirty="0" smtClean="0"/>
              <a:t>Expressions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Mago</a:t>
            </a:r>
            <a:r>
              <a:rPr lang="en-US" dirty="0" smtClean="0"/>
              <a:t> Debugger</a:t>
            </a:r>
            <a:endParaRPr lang="en-US" dirty="0"/>
          </a:p>
        </p:txBody>
      </p:sp>
      <p:sp>
        <p:nvSpPr>
          <p:cNvPr id="3" name="Text Placeholder 2"/>
          <p:cNvSpPr>
            <a:spLocks noGrp="1"/>
          </p:cNvSpPr>
          <p:nvPr>
            <p:ph type="body" sz="quarter" idx="13"/>
          </p:nvPr>
        </p:nvSpPr>
        <p:spPr/>
        <p:txBody>
          <a:bodyPr>
            <a:normAutofit lnSpcReduction="10000"/>
          </a:bodyPr>
          <a:lstStyle/>
          <a:p>
            <a:r>
              <a:rPr lang="en-US" dirty="0" smtClean="0"/>
              <a:t>What is debugging?</a:t>
            </a:r>
          </a:p>
          <a:p>
            <a:r>
              <a:rPr lang="en-US" sz="3600" b="1" dirty="0">
                <a:solidFill>
                  <a:schemeClr val="accent2">
                    <a:lumMod val="60000"/>
                    <a:lumOff val="40000"/>
                  </a:schemeClr>
                </a:solidFill>
                <a:effectLst>
                  <a:outerShdw blurRad="38100" dist="38100" dir="2700000" algn="tl">
                    <a:srgbClr val="000000">
                      <a:alpha val="43137"/>
                    </a:srgbClr>
                  </a:outerShdw>
                </a:effectLst>
              </a:rPr>
              <a:t>What is a debugger?</a:t>
            </a:r>
          </a:p>
          <a:p>
            <a:r>
              <a:rPr lang="en-US" dirty="0" smtClean="0"/>
              <a:t>What is </a:t>
            </a:r>
            <a:r>
              <a:rPr lang="en-US" dirty="0" err="1" smtClean="0"/>
              <a:t>Mago</a:t>
            </a:r>
            <a:r>
              <a:rPr lang="en-US" dirty="0" smtClean="0"/>
              <a:t>?</a:t>
            </a:r>
          </a:p>
          <a:p>
            <a:r>
              <a:rPr lang="en-US" dirty="0" smtClean="0"/>
              <a:t>Execution Agent</a:t>
            </a:r>
          </a:p>
          <a:p>
            <a:r>
              <a:rPr lang="en-US" dirty="0" smtClean="0"/>
              <a:t>Expression Evaluator</a:t>
            </a:r>
          </a:p>
          <a:p>
            <a:r>
              <a:rPr lang="en-US" dirty="0" smtClean="0"/>
              <a:t>Symbol Reader</a:t>
            </a:r>
          </a:p>
          <a:p>
            <a:r>
              <a:rPr lang="en-US" dirty="0" smtClean="0"/>
              <a:t>Debug Engine</a:t>
            </a:r>
          </a:p>
          <a:p>
            <a:r>
              <a:rPr lang="en-US" dirty="0" smtClean="0"/>
              <a:t>D and the debugger</a:t>
            </a:r>
            <a:endParaRPr lang="en-US" dirty="0"/>
          </a:p>
        </p:txBody>
      </p:sp>
    </p:spTree>
    <p:extLst>
      <p:ext uri="{BB962C8B-B14F-4D97-AF65-F5344CB8AC3E}">
        <p14:creationId xmlns:p14="http://schemas.microsoft.com/office/powerpoint/2010/main" val="1262984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debugger?</a:t>
            </a:r>
            <a:endParaRPr lang="en-US" dirty="0"/>
          </a:p>
        </p:txBody>
      </p:sp>
      <p:sp>
        <p:nvSpPr>
          <p:cNvPr id="3" name="Content Placeholder 2"/>
          <p:cNvSpPr>
            <a:spLocks noGrp="1"/>
          </p:cNvSpPr>
          <p:nvPr>
            <p:ph idx="1"/>
          </p:nvPr>
        </p:nvSpPr>
        <p:spPr/>
        <p:txBody>
          <a:bodyPr/>
          <a:lstStyle/>
          <a:p>
            <a:r>
              <a:rPr lang="en-US" dirty="0" smtClean="0"/>
              <a:t>A process that runs, controls, and inspects another process</a:t>
            </a:r>
          </a:p>
          <a:p>
            <a:r>
              <a:rPr lang="en-US" dirty="0" smtClean="0"/>
              <a:t>Special relationship between debugger and </a:t>
            </a:r>
            <a:r>
              <a:rPr lang="en-US" dirty="0" err="1" smtClean="0"/>
              <a:t>debuggee</a:t>
            </a:r>
            <a:endParaRPr lang="en-US" dirty="0" smtClean="0"/>
          </a:p>
          <a:p>
            <a:r>
              <a:rPr lang="en-US" dirty="0" smtClean="0"/>
              <a:t>System notifies debugger of events taking place in </a:t>
            </a:r>
            <a:r>
              <a:rPr lang="en-US" dirty="0" err="1" smtClean="0"/>
              <a:t>debuggee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APIs v. Hardware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0504586"/>
              </p:ext>
            </p:extLst>
          </p:nvPr>
        </p:nvGraphicFramePr>
        <p:xfrm>
          <a:off x="457200" y="1774825"/>
          <a:ext cx="8229600" cy="4625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5808</TotalTime>
  <Words>4688</Words>
  <Application>Microsoft Office PowerPoint</Application>
  <PresentationFormat>On-screen Show (4:3)</PresentationFormat>
  <Paragraphs>819</Paragraphs>
  <Slides>54</Slides>
  <Notes>44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Module</vt:lpstr>
      <vt:lpstr>Mago Debugger Inner Workings</vt:lpstr>
      <vt:lpstr>Mago Debugger</vt:lpstr>
      <vt:lpstr>What is debugging?</vt:lpstr>
      <vt:lpstr>Run/Attach</vt:lpstr>
      <vt:lpstr>Control</vt:lpstr>
      <vt:lpstr>Inspect</vt:lpstr>
      <vt:lpstr>Mago Debugger</vt:lpstr>
      <vt:lpstr>What is a debugger?</vt:lpstr>
      <vt:lpstr>OS APIs v. Hardware</vt:lpstr>
      <vt:lpstr>Break and Run Mode</vt:lpstr>
      <vt:lpstr>A Windows Debugger</vt:lpstr>
      <vt:lpstr>Debug Events</vt:lpstr>
      <vt:lpstr>Windows API for Debugging</vt:lpstr>
      <vt:lpstr>OS and HW Co-op (x86): Single Step</vt:lpstr>
      <vt:lpstr>OS and HW Co-op (x86): Breakpoint</vt:lpstr>
      <vt:lpstr>Mago Debugger</vt:lpstr>
      <vt:lpstr>What is Mago?</vt:lpstr>
      <vt:lpstr>History</vt:lpstr>
      <vt:lpstr>Libraries v. Visual Studio plug-in</vt:lpstr>
      <vt:lpstr>What does Mago look like?</vt:lpstr>
      <vt:lpstr>Component Responsibilities</vt:lpstr>
      <vt:lpstr>Mago Debugger</vt:lpstr>
      <vt:lpstr>Execution Agent</vt:lpstr>
      <vt:lpstr>Services</vt:lpstr>
      <vt:lpstr>Breakpoint Management</vt:lpstr>
      <vt:lpstr>Breakpoint Lifecycle</vt:lpstr>
      <vt:lpstr>Multithreaded Single-Step</vt:lpstr>
      <vt:lpstr>Single-step with SS</vt:lpstr>
      <vt:lpstr>Single-step with BP: Bad</vt:lpstr>
      <vt:lpstr>Single-step with BP: Good</vt:lpstr>
      <vt:lpstr>Steppers</vt:lpstr>
      <vt:lpstr>Stepping Scenarios</vt:lpstr>
      <vt:lpstr>Example: Call Instruction, At BP</vt:lpstr>
      <vt:lpstr>Threading</vt:lpstr>
      <vt:lpstr>Mago Debugger</vt:lpstr>
      <vt:lpstr>Expression Evaluator</vt:lpstr>
      <vt:lpstr>EE Data Flow</vt:lpstr>
      <vt:lpstr>EE Usage</vt:lpstr>
      <vt:lpstr>Resulting Node Tree</vt:lpstr>
      <vt:lpstr>Mago Debugger</vt:lpstr>
      <vt:lpstr>Symbol Reader</vt:lpstr>
      <vt:lpstr>Compare to DWARF</vt:lpstr>
      <vt:lpstr>CodeView Sample</vt:lpstr>
      <vt:lpstr>Mago Debugger</vt:lpstr>
      <vt:lpstr>Debug Engine</vt:lpstr>
      <vt:lpstr>AD7 Interface</vt:lpstr>
      <vt:lpstr>Programming Model</vt:lpstr>
      <vt:lpstr>Threading</vt:lpstr>
      <vt:lpstr>Mago Debugger</vt:lpstr>
      <vt:lpstr>D and the debugger</vt:lpstr>
      <vt:lpstr>GenUnaryTest.d</vt:lpstr>
      <vt:lpstr>GenUnaryTest.d</vt:lpstr>
      <vt:lpstr>Implementation Challenges</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Mago Debugger Inner Workings</dc:title>
  <dc:creator>Magus</dc:creator>
  <cp:lastModifiedBy>Magus</cp:lastModifiedBy>
  <cp:revision>545</cp:revision>
  <dcterms:created xsi:type="dcterms:W3CDTF">2011-02-05T19:27:11Z</dcterms:created>
  <dcterms:modified xsi:type="dcterms:W3CDTF">2011-03-13T04:34:02Z</dcterms:modified>
</cp:coreProperties>
</file>