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Override1.xml" ContentType="application/vnd.openxmlformats-officedocument.themeOverrid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Override2.xml" ContentType="application/vnd.openxmlformats-officedocument.themeOverrid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5.xml" ContentType="application/vnd.openxmlformats-officedocument.theme+xml"/>
  <Override PartName="/ppt/theme/themeOverride3.xml" ContentType="application/vnd.openxmlformats-officedocument.themeOverrid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6.xml" ContentType="application/vnd.openxmlformats-officedocument.theme+xml"/>
  <Override PartName="/ppt/theme/themeOverride4.xml" ContentType="application/vnd.openxmlformats-officedocument.themeOverrid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7.xml" ContentType="application/vnd.openxmlformats-officedocument.theme+xml"/>
  <Override PartName="/ppt/theme/themeOverride5.xml" ContentType="application/vnd.openxmlformats-officedocument.themeOverrid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8.xml" ContentType="application/vnd.openxmlformats-officedocument.theme+xml"/>
  <Override PartName="/ppt/theme/themeOverride6.xml" ContentType="application/vnd.openxmlformats-officedocument.themeOverride+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9.xml" ContentType="application/vnd.openxmlformats-officedocument.theme+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theme/theme11.xml" ContentType="application/vnd.openxmlformats-officedocument.theme+xml"/>
  <Override PartName="/ppt/theme/themeOverride7.xml" ContentType="application/vnd.openxmlformats-officedocument.themeOverride+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12.xml" ContentType="application/vnd.openxmlformats-officedocument.theme+xml"/>
  <Override PartName="/ppt/theme/themeOverride8.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1" r:id="rId4"/>
    <p:sldMasterId id="2147483722" r:id="rId5"/>
    <p:sldMasterId id="2147483734" r:id="rId6"/>
    <p:sldMasterId id="2147483742" r:id="rId7"/>
    <p:sldMasterId id="2147483750" r:id="rId8"/>
    <p:sldMasterId id="2147483766" r:id="rId9"/>
    <p:sldMasterId id="2147483817" r:id="rId10"/>
    <p:sldMasterId id="2147483838" r:id="rId11"/>
    <p:sldMasterId id="2147483850" r:id="rId12"/>
    <p:sldMasterId id="2147483858" r:id="rId13"/>
    <p:sldMasterId id="2147483866" r:id="rId14"/>
    <p:sldMasterId id="2147483882" r:id="rId15"/>
  </p:sldMasterIdLst>
  <p:sldIdLst>
    <p:sldId id="299" r:id="rId16"/>
    <p:sldId id="298" r:id="rId17"/>
    <p:sldId id="307" r:id="rId18"/>
    <p:sldId id="278" r:id="rId19"/>
    <p:sldId id="288" r:id="rId20"/>
    <p:sldId id="284" r:id="rId21"/>
    <p:sldId id="282" r:id="rId22"/>
    <p:sldId id="300" r:id="rId23"/>
    <p:sldId id="283" r:id="rId24"/>
    <p:sldId id="301" r:id="rId25"/>
    <p:sldId id="303" r:id="rId26"/>
    <p:sldId id="308" r:id="rId27"/>
    <p:sldId id="302" r:id="rId28"/>
    <p:sldId id="296" r:id="rId29"/>
    <p:sldId id="297" r:id="rId30"/>
    <p:sldId id="309" r:id="rId31"/>
    <p:sldId id="304" r:id="rId32"/>
    <p:sldId id="292"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7">
          <p15:clr>
            <a:srgbClr val="A4A3A4"/>
          </p15:clr>
        </p15:guide>
        <p15:guide id="2" orient="horz" pos="3884">
          <p15:clr>
            <a:srgbClr val="A4A3A4"/>
          </p15:clr>
        </p15:guide>
        <p15:guide id="3" orient="horz" pos="1158">
          <p15:clr>
            <a:srgbClr val="A4A3A4"/>
          </p15:clr>
        </p15:guide>
        <p15:guide id="4" orient="horz" pos="1245">
          <p15:clr>
            <a:srgbClr val="A4A3A4"/>
          </p15:clr>
        </p15:guide>
        <p15:guide id="5" pos="287">
          <p15:clr>
            <a:srgbClr val="A4A3A4"/>
          </p15:clr>
        </p15:guide>
        <p15:guide id="6" pos="5467">
          <p15:clr>
            <a:srgbClr val="A4A3A4"/>
          </p15:clr>
        </p15:guide>
        <p15:guide id="7" pos="4602">
          <p15:clr>
            <a:srgbClr val="A4A3A4"/>
          </p15:clr>
        </p15:guide>
        <p15:guide id="8" pos="4517">
          <p15:clr>
            <a:srgbClr val="A4A3A4"/>
          </p15:clr>
        </p15:guide>
        <p15:guide id="9" pos="3646">
          <p15:clr>
            <a:srgbClr val="A4A3A4"/>
          </p15:clr>
        </p15:guide>
        <p15:guide id="10" pos="356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DBFF"/>
    <a:srgbClr val="5BCDFF"/>
    <a:srgbClr val="F0FFFF"/>
    <a:srgbClr val="F0F0FF"/>
    <a:srgbClr val="0F3F76"/>
    <a:srgbClr val="005299"/>
    <a:srgbClr val="343F76"/>
    <a:srgbClr val="00CDFF"/>
    <a:srgbClr val="00B0FF"/>
    <a:srgbClr val="0F19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5774" autoAdjust="0"/>
    <p:restoredTop sz="94673" autoAdjust="0"/>
  </p:normalViewPr>
  <p:slideViewPr>
    <p:cSldViewPr snapToGrid="0" snapToObjects="1" showGuides="1">
      <p:cViewPr varScale="1">
        <p:scale>
          <a:sx n="124" d="100"/>
          <a:sy n="124" d="100"/>
        </p:scale>
        <p:origin x="-594" y="-102"/>
      </p:cViewPr>
      <p:guideLst>
        <p:guide orient="horz" pos="287"/>
        <p:guide orient="horz" pos="3884"/>
        <p:guide orient="horz" pos="1158"/>
        <p:guide orient="horz" pos="1245"/>
        <p:guide pos="287"/>
        <p:guide pos="5467"/>
        <p:guide pos="4602"/>
        <p:guide pos="4517"/>
        <p:guide pos="3646"/>
        <p:guide pos="35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 Target="slides/slide3.xml"/><Relationship Id="rId26"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slide" Target="slides/slide6.xml"/><Relationship Id="rId34"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slide" Target="slides/slide18.xml"/><Relationship Id="rId2" Type="http://schemas.openxmlformats.org/officeDocument/2006/relationships/customXml" Target="../customXml/item2.xml"/><Relationship Id="rId16" Type="http://schemas.openxmlformats.org/officeDocument/2006/relationships/slide" Target="slides/slide1.xml"/><Relationship Id="rId20" Type="http://schemas.openxmlformats.org/officeDocument/2006/relationships/slide" Target="slides/slide5.xml"/><Relationship Id="rId29"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9.xml"/><Relationship Id="rId32" Type="http://schemas.openxmlformats.org/officeDocument/2006/relationships/slide" Target="slides/slide17.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8.xml"/><Relationship Id="rId28" Type="http://schemas.openxmlformats.org/officeDocument/2006/relationships/slide" Target="slides/slide13.xml"/><Relationship Id="rId36" Type="http://schemas.openxmlformats.org/officeDocument/2006/relationships/theme" Target="theme/theme1.xml"/><Relationship Id="rId10" Type="http://schemas.openxmlformats.org/officeDocument/2006/relationships/slideMaster" Target="slideMasters/slideMaster7.xml"/><Relationship Id="rId19" Type="http://schemas.openxmlformats.org/officeDocument/2006/relationships/slide" Target="slides/slide4.xml"/><Relationship Id="rId31" Type="http://schemas.openxmlformats.org/officeDocument/2006/relationships/slide" Target="slides/slide16.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slide" Target="slides/slide15.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3.png"/></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1.xml"/><Relationship Id="rId1" Type="http://schemas.openxmlformats.org/officeDocument/2006/relationships/themeOverride" Target="../theme/themeOverride7.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2.xml"/><Relationship Id="rId1" Type="http://schemas.openxmlformats.org/officeDocument/2006/relationships/themeOverride" Target="../theme/themeOverride8.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5.xml"/><Relationship Id="rId1" Type="http://schemas.openxmlformats.org/officeDocument/2006/relationships/themeOverride" Target="../theme/themeOverride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6.xml"/><Relationship Id="rId1" Type="http://schemas.openxmlformats.org/officeDocument/2006/relationships/themeOverride" Target="../theme/themeOverride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7.xml"/><Relationship Id="rId1" Type="http://schemas.openxmlformats.org/officeDocument/2006/relationships/themeOverride" Target="../theme/themeOverride5.xml"/><Relationship Id="rId4" Type="http://schemas.openxmlformats.org/officeDocument/2006/relationships/image" Target="../media/image3.pn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8.xml"/><Relationship Id="rId1" Type="http://schemas.openxmlformats.org/officeDocument/2006/relationships/themeOverride" Target="../theme/themeOverride6.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Blank Color 1 Layout">
    <p:bg>
      <p:bgPr>
        <a:solidFill>
          <a:schemeClr val="accent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768477"/>
            <a:ext cx="8423524" cy="914096"/>
          </a:xfrm>
        </p:spPr>
        <p:txBody>
          <a:bodyPr/>
          <a:lstStyle>
            <a:lvl1pPr marL="0" indent="0">
              <a:buNone/>
              <a:defRPr sz="6600" i="0" spc="-75"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pic>
        <p:nvPicPr>
          <p:cNvPr id="3" name="Picture 2" descr="Microsoft logo and tagline"/>
          <p:cNvPicPr>
            <a:picLocks noChangeAspect="1" noChangeArrowheads="1"/>
          </p:cNvPicPr>
          <p:nvPr/>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7592536" y="6307016"/>
            <a:ext cx="1402601" cy="314448"/>
          </a:xfrm>
          <a:prstGeom prst="rect">
            <a:avLst/>
          </a:prstGeom>
          <a:noFill/>
          <a:ln>
            <a:noFill/>
          </a:ln>
        </p:spPr>
      </p:pic>
      <p:sp>
        <p:nvSpPr>
          <p:cNvPr id="4" name="Text Placeholder 8"/>
          <p:cNvSpPr>
            <a:spLocks noGrp="1"/>
          </p:cNvSpPr>
          <p:nvPr>
            <p:ph type="body" sz="quarter" idx="11" hasCustomPrompt="1"/>
          </p:nvPr>
        </p:nvSpPr>
        <p:spPr>
          <a:xfrm>
            <a:off x="384673" y="3219169"/>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80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663519171"/>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_Title Slide">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userDrawn="1"/>
        </p:nvSpPr>
        <p:spPr>
          <a:xfrm>
            <a:off x="7365546" y="6246254"/>
            <a:ext cx="1410241" cy="215444"/>
          </a:xfrm>
          <a:prstGeom prst="rect">
            <a:avLst/>
          </a:prstGeom>
          <a:noFill/>
        </p:spPr>
        <p:txBody>
          <a:bodyPr wrap="square" rtlCol="0">
            <a:spAutoFit/>
          </a:bodyPr>
          <a:lstStyle/>
          <a:p>
            <a:pPr algn="r"/>
            <a:r>
              <a:rPr lang="en-US" sz="800" b="0" i="0" dirty="0" smtClean="0">
                <a:solidFill>
                  <a:srgbClr val="000000"/>
                </a:solidFill>
                <a:latin typeface="Segoe"/>
                <a:cs typeface="Segoe"/>
              </a:rPr>
              <a:t>Microsoft Confidential.</a:t>
            </a:r>
            <a:endParaRPr lang="en-US" sz="800" b="0" i="0" dirty="0">
              <a:solidFill>
                <a:srgbClr val="000000"/>
              </a:solidFill>
              <a:latin typeface="Segoe"/>
              <a:cs typeface="Segoe"/>
            </a:endParaRPr>
          </a:p>
        </p:txBody>
      </p:sp>
      <p:sp>
        <p:nvSpPr>
          <p:cNvPr id="3" name="Rectangle 2"/>
          <p:cNvSpPr/>
          <p:nvPr userDrawn="1"/>
        </p:nvSpPr>
        <p:spPr>
          <a:xfrm>
            <a:off x="453875" y="1979612"/>
            <a:ext cx="8234513" cy="4189412"/>
          </a:xfrm>
          <a:prstGeom prst="rect">
            <a:avLst/>
          </a:prstGeom>
          <a:solidFill>
            <a:srgbClr val="B4DBFF"/>
          </a:solidFill>
          <a:ln>
            <a:noFill/>
          </a:ln>
          <a:effectLst>
            <a:outerShdw blurRad="50800" dist="12700" dir="270000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l="742" t="-1984" r="3708" b="41669"/>
          <a:stretch>
            <a:fillRect/>
          </a:stretch>
        </p:blipFill>
        <p:spPr bwMode="auto">
          <a:xfrm>
            <a:off x="480353" y="2112797"/>
            <a:ext cx="8223401" cy="193979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userDrawn="1"/>
        </p:nvSpPr>
        <p:spPr>
          <a:xfrm>
            <a:off x="455613" y="3968449"/>
            <a:ext cx="8223400" cy="2197402"/>
          </a:xfrm>
          <a:prstGeom prst="rect">
            <a:avLst/>
          </a:prstGeom>
          <a:noFill/>
        </p:spPr>
        <p:txBody>
          <a:bodyPr wrap="square" lIns="182880" tIns="182880" rIns="182880" bIns="182880" rtlCol="0" anchor="ctr">
            <a:spAutoFit/>
          </a:bodyPr>
          <a:lstStyle/>
          <a:p>
            <a:pPr lvl="0" algn="ctr" defTabSz="914400" fontAlgn="base">
              <a:spcBef>
                <a:spcPct val="0"/>
              </a:spcBef>
              <a:spcAft>
                <a:spcPts val="1800"/>
              </a:spcAft>
            </a:pPr>
            <a:r>
              <a:rPr lang="en-US" b="0" i="1" dirty="0" smtClean="0">
                <a:solidFill>
                  <a:srgbClr val="000000"/>
                </a:solidFill>
                <a:latin typeface="Segoe"/>
                <a:ea typeface="Calibri" pitchFamily="34" charset="0"/>
                <a:cs typeface="Segoe"/>
              </a:rPr>
              <a:t>MVP Global Summit content is Microsoft confidential.</a:t>
            </a:r>
          </a:p>
          <a:p>
            <a:pPr lvl="0" algn="ctr" defTabSz="914400" fontAlgn="base">
              <a:spcBef>
                <a:spcPct val="0"/>
              </a:spcBef>
              <a:spcAft>
                <a:spcPts val="1800"/>
              </a:spcAft>
            </a:pPr>
            <a:r>
              <a:rPr lang="en-US" b="0" i="1" dirty="0" smtClean="0">
                <a:solidFill>
                  <a:srgbClr val="000000"/>
                </a:solidFill>
                <a:latin typeface="Segoe"/>
                <a:ea typeface="Calibri" pitchFamily="34" charset="0"/>
                <a:cs typeface="Segoe"/>
              </a:rPr>
              <a:t>DO NOT post MVP Summit content to any blogs,</a:t>
            </a:r>
            <a:br>
              <a:rPr lang="en-US" b="0" i="1" dirty="0" smtClean="0">
                <a:solidFill>
                  <a:srgbClr val="000000"/>
                </a:solidFill>
                <a:latin typeface="Segoe"/>
                <a:ea typeface="Calibri" pitchFamily="34" charset="0"/>
                <a:cs typeface="Segoe"/>
              </a:rPr>
            </a:br>
            <a:r>
              <a:rPr lang="en-US" b="0" i="1" dirty="0" smtClean="0">
                <a:solidFill>
                  <a:srgbClr val="000000"/>
                </a:solidFill>
                <a:latin typeface="Segoe"/>
                <a:ea typeface="Calibri" pitchFamily="34" charset="0"/>
                <a:cs typeface="Segoe"/>
              </a:rPr>
              <a:t>Web sites, or social media channels.</a:t>
            </a:r>
          </a:p>
          <a:p>
            <a:pPr lvl="0" algn="ctr" defTabSz="914400" fontAlgn="base">
              <a:spcBef>
                <a:spcPct val="0"/>
              </a:spcBef>
              <a:spcAft>
                <a:spcPts val="1800"/>
              </a:spcAft>
            </a:pPr>
            <a:r>
              <a:rPr lang="en-US" b="0" i="1" dirty="0" smtClean="0">
                <a:solidFill>
                  <a:srgbClr val="000000"/>
                </a:solidFill>
                <a:latin typeface="Segoe"/>
                <a:ea typeface="Calibri" pitchFamily="34" charset="0"/>
                <a:cs typeface="Segoe"/>
              </a:rPr>
              <a:t>DO NOT take photos or videos of sessions or</a:t>
            </a:r>
            <a:br>
              <a:rPr lang="en-US" b="0" i="1" dirty="0" smtClean="0">
                <a:solidFill>
                  <a:srgbClr val="000000"/>
                </a:solidFill>
                <a:latin typeface="Segoe"/>
                <a:ea typeface="Calibri" pitchFamily="34" charset="0"/>
                <a:cs typeface="Segoe"/>
              </a:rPr>
            </a:br>
            <a:r>
              <a:rPr lang="en-US" b="0" i="1" dirty="0" smtClean="0">
                <a:solidFill>
                  <a:srgbClr val="000000"/>
                </a:solidFill>
                <a:latin typeface="Segoe"/>
                <a:ea typeface="Calibri" pitchFamily="34" charset="0"/>
                <a:cs typeface="Segoe"/>
              </a:rPr>
              <a:t>PPT slides throughout the event.</a:t>
            </a:r>
          </a:p>
        </p:txBody>
      </p:sp>
      <p:sp>
        <p:nvSpPr>
          <p:cNvPr id="6" name="Rectangle 5"/>
          <p:cNvSpPr/>
          <p:nvPr userDrawn="1"/>
        </p:nvSpPr>
        <p:spPr>
          <a:xfrm>
            <a:off x="455613" y="455613"/>
            <a:ext cx="8225139" cy="1382712"/>
          </a:xfrm>
          <a:prstGeom prst="rect">
            <a:avLst/>
          </a:prstGeom>
          <a:solidFill>
            <a:srgbClr val="0F3F76"/>
          </a:solidFill>
          <a:ln>
            <a:noFill/>
          </a:ln>
          <a:effectLst>
            <a:outerShdw blurRad="50800" dist="12700" dir="2700000" rotWithShape="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lIns="182880" tIns="182880" rIns="182880" bIns="182880" rtlCol="0" anchor="ctr"/>
          <a:lstStyle/>
          <a:p>
            <a:pPr algn="ctr"/>
            <a:endParaRPr lang="en-US" dirty="0"/>
          </a:p>
        </p:txBody>
      </p:sp>
      <p:sp>
        <p:nvSpPr>
          <p:cNvPr id="7" name="Title 48"/>
          <p:cNvSpPr txBox="1">
            <a:spLocks/>
          </p:cNvSpPr>
          <p:nvPr userDrawn="1"/>
        </p:nvSpPr>
        <p:spPr>
          <a:xfrm>
            <a:off x="447977" y="455613"/>
            <a:ext cx="8240411" cy="1382712"/>
          </a:xfrm>
          <a:prstGeom prst="rect">
            <a:avLst/>
          </a:prstGeom>
          <a:effectLst/>
        </p:spPr>
        <p:txBody>
          <a:bodyPr vert="horz" lIns="182880" tIns="182880" rIns="182880" bIns="182880" anchor="ct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5000" b="1" i="0" u="none" strike="noStrike" kern="1200" cap="none" spc="0" normalizeH="0" baseline="0" noProof="0" dirty="0" smtClean="0">
                <a:ln>
                  <a:noFill/>
                </a:ln>
                <a:effectLst>
                  <a:outerShdw blurRad="25400" dist="12700" dir="3600000" algn="ctr">
                    <a:srgbClr val="000000">
                      <a:alpha val="50000"/>
                    </a:srgbClr>
                  </a:outerShdw>
                </a:effectLst>
                <a:uLnTx/>
                <a:uFillTx/>
                <a:latin typeface="Segoe Light"/>
                <a:ea typeface="+mj-ea"/>
                <a:cs typeface="Segoe Light"/>
              </a:rPr>
              <a:t>Microsoft Confidential</a:t>
            </a:r>
            <a:endParaRPr kumimoji="0" lang="en-US" sz="5000" b="1" i="0" u="none" strike="noStrike" kern="1200" cap="none" spc="0" normalizeH="0" baseline="0" noProof="0" dirty="0">
              <a:ln>
                <a:noFill/>
              </a:ln>
              <a:effectLst>
                <a:outerShdw blurRad="25400" dist="12700" dir="3600000" algn="ctr">
                  <a:srgbClr val="000000">
                    <a:alpha val="50000"/>
                  </a:srgbClr>
                </a:outerShdw>
              </a:effectLst>
              <a:uLnTx/>
              <a:uFillTx/>
              <a:latin typeface="Segoe Light"/>
              <a:ea typeface="+mj-ea"/>
              <a:cs typeface="Segoe Light"/>
            </a:endParaRPr>
          </a:p>
        </p:txBody>
      </p:sp>
    </p:spTree>
    <p:extLst>
      <p:ext uri="{BB962C8B-B14F-4D97-AF65-F5344CB8AC3E}">
        <p14:creationId xmlns:p14="http://schemas.microsoft.com/office/powerpoint/2010/main" val="85308951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9435" y="1447802"/>
            <a:ext cx="4115872" cy="1683548"/>
          </a:xfrm>
          <a:prstGeom prst="rect">
            <a:avLst/>
          </a:prstGeom>
        </p:spPr>
        <p:txBody>
          <a:bodyPr/>
          <a:lstStyle>
            <a:lvl1pPr marL="171473" indent="-171473">
              <a:lnSpc>
                <a:spcPct val="90000"/>
              </a:lnSpc>
              <a:defRPr sz="2100"/>
            </a:lvl1pPr>
            <a:lvl2pPr marL="342946" indent="-171473">
              <a:lnSpc>
                <a:spcPct val="90000"/>
              </a:lnSpc>
              <a:defRPr sz="1800"/>
            </a:lvl2pPr>
            <a:lvl3pPr marL="514419" indent="-171473">
              <a:lnSpc>
                <a:spcPct val="90000"/>
              </a:lnSpc>
              <a:defRPr sz="1500"/>
            </a:lvl3pPr>
            <a:lvl4pPr marL="685891" indent="-171473">
              <a:lnSpc>
                <a:spcPct val="90000"/>
              </a:lnSpc>
              <a:defRPr sz="1400"/>
            </a:lvl4pPr>
            <a:lvl5pPr marL="819259" indent="-133368">
              <a:lnSpc>
                <a:spcPct val="90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447802"/>
            <a:ext cx="4115872" cy="1683548"/>
          </a:xfrm>
          <a:prstGeom prst="rect">
            <a:avLst/>
          </a:prstGeom>
        </p:spPr>
        <p:txBody>
          <a:bodyPr/>
          <a:lstStyle>
            <a:lvl1pPr marL="171473" indent="-171473">
              <a:lnSpc>
                <a:spcPct val="90000"/>
              </a:lnSpc>
              <a:defRPr sz="2100"/>
            </a:lvl1pPr>
            <a:lvl2pPr marL="342946" indent="-171473">
              <a:lnSpc>
                <a:spcPct val="90000"/>
              </a:lnSpc>
              <a:defRPr sz="1800"/>
            </a:lvl2pPr>
            <a:lvl3pPr marL="514419" indent="-171473">
              <a:lnSpc>
                <a:spcPct val="90000"/>
              </a:lnSpc>
              <a:defRPr sz="1500"/>
            </a:lvl3pPr>
            <a:lvl4pPr marL="685891" indent="-171473">
              <a:lnSpc>
                <a:spcPct val="90000"/>
              </a:lnSpc>
              <a:defRPr sz="1400"/>
            </a:lvl4pPr>
            <a:lvl5pPr marL="819259" indent="-133368">
              <a:lnSpc>
                <a:spcPct val="90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0772226"/>
      </p:ext>
    </p:extLst>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55366751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3394495"/>
      </p:ext>
    </p:extLst>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b="0">
                <a:gradFill flip="none" rotWithShape="1">
                  <a:gsLst>
                    <a:gs pos="1250">
                      <a:srgbClr val="FFFFFF"/>
                    </a:gs>
                    <a:gs pos="100000">
                      <a:srgbClr val="FFFFFF"/>
                    </a:gs>
                  </a:gsLst>
                  <a:lin ang="5400000" scaled="0"/>
                  <a:tileRect/>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2"/>
            <a:ext cx="8363938" cy="1569671"/>
          </a:xfrm>
          <a:prstGeom prst="rect">
            <a:avLst/>
          </a:prstGeom>
        </p:spPr>
        <p:txBody>
          <a:bodyPr/>
          <a:lstStyle>
            <a:lvl1pPr marL="217914" indent="-217914">
              <a:buClr>
                <a:srgbClr val="FFFFFF"/>
              </a:buClr>
              <a:buSzPct val="7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41781" indent="-213151">
              <a:buClr>
                <a:srgbClr val="FFFFFF"/>
              </a:buClr>
              <a:buSzPct val="7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63267" indent="-213151">
              <a:buClr>
                <a:srgbClr val="FFFFFF"/>
              </a:buClr>
              <a:buSzPct val="7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60937" indent="-220295">
              <a:buClr>
                <a:srgbClr val="FFFFFF"/>
              </a:buClr>
              <a:buSzPct val="7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837" indent="-167901">
              <a:buClr>
                <a:srgbClr val="FFFFFF"/>
              </a:buClr>
              <a:buSzPct val="7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26055138"/>
      </p:ext>
    </p:extLst>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b="0">
                <a:gradFill>
                  <a:gsLst>
                    <a:gs pos="125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2"/>
            <a:ext cx="8363938" cy="1569671"/>
          </a:xfrm>
          <a:prstGeom prst="rect">
            <a:avLst/>
          </a:prstGeom>
        </p:spPr>
        <p:txBody>
          <a:bodyPr/>
          <a:lstStyle>
            <a:lvl1pPr marL="217914" indent="-217914">
              <a:buClr>
                <a:srgbClr val="FFFFFF"/>
              </a:buClr>
              <a:buSzPct val="7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41781" indent="-213151">
              <a:buClr>
                <a:srgbClr val="FFFFFF"/>
              </a:buClr>
              <a:buSzPct val="7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63267" indent="-213151">
              <a:buClr>
                <a:srgbClr val="FFFFFF"/>
              </a:buClr>
              <a:buSzPct val="7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60937" indent="-220295">
              <a:buClr>
                <a:srgbClr val="FFFFFF"/>
              </a:buClr>
              <a:buSzPct val="7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837" indent="-167901">
              <a:buClr>
                <a:srgbClr val="FFFFFF"/>
              </a:buClr>
              <a:buSzPct val="7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9"/>
            <a:ext cx="9144001" cy="619125"/>
          </a:xfrm>
          <a:prstGeom prst="rect">
            <a:avLst/>
          </a:prstGeom>
          <a:solidFill>
            <a:srgbClr val="FFFF99"/>
          </a:solidFill>
        </p:spPr>
        <p:txBody>
          <a:bodyPr wrap="square" lIns="114311" tIns="57155" rIns="114311" bIns="57155"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620565114"/>
      </p:ext>
    </p:extLst>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10799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4060641"/>
            <a:ext cx="7772400" cy="34625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1D8BD707-D9CF-40AE-B4C6-C98DA3205C09}" type="datetimeFigureOut">
              <a:rPr lang="en-US" smtClean="0"/>
              <a:pPr/>
              <a:t>10/16/2012</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9535179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11" name="Content Placeholder 2"/>
          <p:cNvSpPr>
            <a:spLocks noGrp="1"/>
          </p:cNvSpPr>
          <p:nvPr>
            <p:ph idx="1"/>
          </p:nvPr>
        </p:nvSpPr>
        <p:spPr>
          <a:xfrm>
            <a:off x="455615" y="1976437"/>
            <a:ext cx="8232775" cy="2092881"/>
          </a:xfrm>
          <a:prstGeom prst="rect">
            <a:avLst/>
          </a:prstGeom>
        </p:spPr>
        <p:txBody>
          <a:bodyPr lIns="182880" tIns="182880" rIns="182880" bIns="182880"/>
          <a:lstStyle>
            <a:lvl1pPr>
              <a:spcBef>
                <a:spcPts val="0"/>
              </a:spcBef>
              <a:spcAft>
                <a:spcPts val="1200"/>
              </a:spcAft>
              <a:defRPr sz="2000" b="0">
                <a:solidFill>
                  <a:srgbClr val="000000"/>
                </a:solidFill>
                <a:latin typeface="Segoe"/>
                <a:cs typeface="Segoe"/>
              </a:defRPr>
            </a:lvl1pPr>
            <a:lvl2pPr>
              <a:spcBef>
                <a:spcPts val="0"/>
              </a:spcBef>
              <a:spcAft>
                <a:spcPts val="1200"/>
              </a:spcAft>
              <a:defRPr sz="1800" b="0">
                <a:solidFill>
                  <a:srgbClr val="000000"/>
                </a:solidFill>
                <a:latin typeface="Segoe"/>
                <a:cs typeface="Segoe"/>
              </a:defRPr>
            </a:lvl2pPr>
            <a:lvl3pPr>
              <a:spcBef>
                <a:spcPts val="0"/>
              </a:spcBef>
              <a:spcAft>
                <a:spcPts val="1200"/>
              </a:spcAft>
              <a:defRPr sz="1600" b="0">
                <a:solidFill>
                  <a:srgbClr val="000000"/>
                </a:solidFill>
                <a:latin typeface="Segoe"/>
                <a:cs typeface="Segoe"/>
              </a:defRPr>
            </a:lvl3pPr>
            <a:lvl4pPr>
              <a:spcBef>
                <a:spcPts val="0"/>
              </a:spcBef>
              <a:spcAft>
                <a:spcPts val="1200"/>
              </a:spcAft>
              <a:defRPr sz="1400" b="0">
                <a:solidFill>
                  <a:srgbClr val="000000"/>
                </a:solidFill>
                <a:latin typeface="Segoe"/>
                <a:cs typeface="Segoe"/>
              </a:defRPr>
            </a:lvl4pPr>
            <a:lvl5pPr>
              <a:spcBef>
                <a:spcPts val="0"/>
              </a:spcBef>
              <a:spcAft>
                <a:spcPts val="1200"/>
              </a:spcAft>
              <a:defRPr sz="1200" b="0">
                <a:solidFill>
                  <a:srgbClr val="000000"/>
                </a:solidFill>
                <a:latin typeface="Segoe"/>
                <a:cs typeface="Sego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7365548" y="6246255"/>
            <a:ext cx="1410241" cy="215444"/>
          </a:xfrm>
          <a:prstGeom prst="rect">
            <a:avLst/>
          </a:prstGeom>
          <a:noFill/>
        </p:spPr>
        <p:txBody>
          <a:bodyPr wrap="square" rtlCol="0">
            <a:spAutoFit/>
          </a:bodyPr>
          <a:lstStyle/>
          <a:p>
            <a:pPr algn="r"/>
            <a:r>
              <a:rPr lang="en-US" sz="800" b="0" i="0" dirty="0" smtClean="0">
                <a:solidFill>
                  <a:srgbClr val="000000"/>
                </a:solidFill>
                <a:latin typeface="Segoe"/>
                <a:cs typeface="Segoe"/>
              </a:rPr>
              <a:t>Microsoft Confidential.</a:t>
            </a:r>
            <a:endParaRPr lang="en-US" sz="800" b="0" i="0" dirty="0">
              <a:solidFill>
                <a:srgbClr val="000000"/>
              </a:solidFill>
              <a:latin typeface="Segoe"/>
              <a:cs typeface="Segoe"/>
            </a:endParaRPr>
          </a:p>
        </p:txBody>
      </p:sp>
      <p:sp>
        <p:nvSpPr>
          <p:cNvPr id="14" name="Title 13"/>
          <p:cNvSpPr>
            <a:spLocks noGrp="1"/>
          </p:cNvSpPr>
          <p:nvPr>
            <p:ph type="title" hasCustomPrompt="1"/>
          </p:nvPr>
        </p:nvSpPr>
        <p:spPr>
          <a:xfrm>
            <a:off x="455613" y="759217"/>
            <a:ext cx="5197476" cy="484748"/>
          </a:xfrm>
          <a:prstGeom prst="rect">
            <a:avLst/>
          </a:prstGeom>
        </p:spPr>
        <p:txBody>
          <a:bodyPr vert="horz" lIns="182880" tIns="0" rIns="182880" bIns="0" anchor="b"/>
          <a:lstStyle>
            <a:lvl1pPr algn="l">
              <a:defRPr sz="3500">
                <a:solidFill>
                  <a:schemeClr val="tx1"/>
                </a:solidFill>
                <a:effectLst>
                  <a:outerShdw blurRad="25400" dist="12700" dir="3600000">
                    <a:srgbClr val="000000">
                      <a:alpha val="50000"/>
                    </a:srgbClr>
                  </a:outerShdw>
                </a:effectLst>
                <a:latin typeface="Segoe Light"/>
                <a:cs typeface="Segoe Light"/>
              </a:defRPr>
            </a:lvl1pPr>
          </a:lstStyle>
          <a:p>
            <a:r>
              <a:rPr lang="en-US" dirty="0" smtClean="0"/>
              <a:t>Slide Title Goes Here</a:t>
            </a:r>
            <a:endParaRPr lang="en-US" dirty="0"/>
          </a:p>
        </p:txBody>
      </p:sp>
      <p:sp>
        <p:nvSpPr>
          <p:cNvPr id="20" name="Text Placeholder 19"/>
          <p:cNvSpPr>
            <a:spLocks noGrp="1"/>
          </p:cNvSpPr>
          <p:nvPr>
            <p:ph type="body" sz="quarter" idx="10" hasCustomPrompt="1"/>
          </p:nvPr>
        </p:nvSpPr>
        <p:spPr>
          <a:xfrm>
            <a:off x="455613" y="1243965"/>
            <a:ext cx="5197476" cy="346249"/>
          </a:xfrm>
          <a:prstGeom prst="rect">
            <a:avLst/>
          </a:prstGeom>
        </p:spPr>
        <p:txBody>
          <a:bodyPr vert="horz" lIns="182880" tIns="0" rIns="182880" bIns="0"/>
          <a:lstStyle>
            <a:lvl1pPr>
              <a:buNone/>
              <a:defRPr sz="2500" baseline="0">
                <a:solidFill>
                  <a:schemeClr val="tx1"/>
                </a:solidFill>
                <a:effectLst>
                  <a:outerShdw blurRad="12700" dist="25400" dir="3600000">
                    <a:srgbClr val="000000">
                      <a:alpha val="50000"/>
                    </a:srgbClr>
                  </a:outerShdw>
                </a:effectLst>
                <a:latin typeface="Segoe Light"/>
                <a:cs typeface="Segoe Light"/>
              </a:defRPr>
            </a:lvl1pPr>
          </a:lstStyle>
          <a:p>
            <a:pPr lvl="0"/>
            <a:r>
              <a:rPr lang="en-US" dirty="0" smtClean="0"/>
              <a:t>Slide subtitle goes here</a:t>
            </a:r>
            <a:endParaRPr lang="en-US" dirty="0"/>
          </a:p>
        </p:txBody>
      </p:sp>
    </p:spTree>
    <p:extLst>
      <p:ext uri="{BB962C8B-B14F-4D97-AF65-F5344CB8AC3E}">
        <p14:creationId xmlns:p14="http://schemas.microsoft.com/office/powerpoint/2010/main" val="934444949"/>
      </p:ext>
    </p:extLst>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56784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0"/>
            <a:ext cx="8363938" cy="713016"/>
          </a:xfrm>
        </p:spPr>
        <p:txBody>
          <a:bodyPr/>
          <a:lstStyle>
            <a:lvl1pPr marL="0" indent="0">
              <a:spcBef>
                <a:spcPts val="0"/>
              </a:spcBef>
              <a:spcAft>
                <a:spcPts val="675"/>
              </a:spcAft>
              <a:buNone/>
              <a:defRPr sz="3000" spc="-75" baseline="0">
                <a:latin typeface="Segoe UI Light" pitchFamily="34" charset="0"/>
              </a:defRPr>
            </a:lvl1pPr>
            <a:lvl2pPr marL="0" indent="0">
              <a:spcBef>
                <a:spcPts val="0"/>
              </a:spcBef>
              <a:spcAft>
                <a:spcPts val="300"/>
              </a:spcAft>
              <a:buNone/>
              <a:defRPr sz="1500" spc="-38" baseline="0">
                <a:gradFill flip="none" rotWithShape="1">
                  <a:gsLst>
                    <a:gs pos="0">
                      <a:schemeClr val="tx1">
                        <a:lumMod val="75000"/>
                      </a:schemeClr>
                    </a:gs>
                    <a:gs pos="86000">
                      <a:schemeClr val="tx1">
                        <a:lumMod val="75000"/>
                      </a:schemeClr>
                    </a:gs>
                  </a:gsLst>
                  <a:path path="circle">
                    <a:fillToRect r="100000" b="100000"/>
                  </a:path>
                  <a:tileRect l="-100000" t="-100000"/>
                </a:gradFill>
              </a:defRPr>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en-US" smtClean="0"/>
              <a:t>Click to edit Master text styles</a:t>
            </a:r>
          </a:p>
          <a:p>
            <a:pPr lvl="1"/>
            <a:r>
              <a:rPr lang="en-US" smtClean="0"/>
              <a:t>Second level</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99669" y="6443930"/>
            <a:ext cx="1192161" cy="370951"/>
          </a:xfrm>
          <a:prstGeom prst="rect">
            <a:avLst/>
          </a:prstGeom>
        </p:spPr>
      </p:pic>
      <p:sp>
        <p:nvSpPr>
          <p:cNvPr id="7" name="TextBox 5"/>
          <p:cNvSpPr txBox="1"/>
          <p:nvPr userDrawn="1"/>
        </p:nvSpPr>
        <p:spPr>
          <a:xfrm>
            <a:off x="328341" y="6412029"/>
            <a:ext cx="347047" cy="207751"/>
          </a:xfrm>
          <a:prstGeom prst="rect">
            <a:avLst/>
          </a:prstGeom>
          <a:noFill/>
        </p:spPr>
        <p:txBody>
          <a:bodyPr wrap="square" lIns="68580" tIns="34291" rIns="68580" bIns="34291" rtlCol="0">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fld id="{0462CC3E-48DD-4274-8616-D549FD7B2C15}" type="slidenum">
              <a:rPr lang="en-US" sz="900" smtClean="0">
                <a:solidFill>
                  <a:srgbClr val="FFFFFF">
                    <a:lumMod val="65000"/>
                  </a:srgbClr>
                </a:solidFill>
              </a:rPr>
              <a:pPr/>
              <a:t>‹#›</a:t>
            </a:fld>
            <a:endParaRPr lang="en-US" sz="900" dirty="0">
              <a:solidFill>
                <a:srgbClr val="FFFFFF">
                  <a:lumMod val="65000"/>
                </a:srgbClr>
              </a:solidFill>
            </a:endParaRPr>
          </a:p>
        </p:txBody>
      </p:sp>
    </p:spTree>
    <p:extLst>
      <p:ext uri="{BB962C8B-B14F-4D97-AF65-F5344CB8AC3E}">
        <p14:creationId xmlns:p14="http://schemas.microsoft.com/office/powerpoint/2010/main" val="815465690"/>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56784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3"/>
            <a:ext cx="8363938" cy="15004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99669" y="6443930"/>
            <a:ext cx="1192161" cy="370951"/>
          </a:xfrm>
          <a:prstGeom prst="rect">
            <a:avLst/>
          </a:prstGeom>
        </p:spPr>
      </p:pic>
      <p:sp>
        <p:nvSpPr>
          <p:cNvPr id="7" name="TextBox 5"/>
          <p:cNvSpPr txBox="1"/>
          <p:nvPr userDrawn="1"/>
        </p:nvSpPr>
        <p:spPr>
          <a:xfrm>
            <a:off x="328341" y="6412029"/>
            <a:ext cx="347047" cy="207751"/>
          </a:xfrm>
          <a:prstGeom prst="rect">
            <a:avLst/>
          </a:prstGeom>
          <a:noFill/>
        </p:spPr>
        <p:txBody>
          <a:bodyPr wrap="square" lIns="68580" tIns="34291" rIns="68580" bIns="34291" rtlCol="0">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fld id="{0462CC3E-48DD-4274-8616-D549FD7B2C15}" type="slidenum">
              <a:rPr lang="en-US" sz="900" smtClean="0">
                <a:solidFill>
                  <a:srgbClr val="FFFFFF">
                    <a:lumMod val="65000"/>
                  </a:srgbClr>
                </a:solidFill>
              </a:rPr>
              <a:pPr/>
              <a:t>‹#›</a:t>
            </a:fld>
            <a:endParaRPr lang="en-US" sz="900" dirty="0">
              <a:solidFill>
                <a:srgbClr val="FFFFFF">
                  <a:lumMod val="65000"/>
                </a:srgbClr>
              </a:solidFill>
            </a:endParaRPr>
          </a:p>
        </p:txBody>
      </p:sp>
    </p:spTree>
    <p:extLst>
      <p:ext uri="{BB962C8B-B14F-4D97-AF65-F5344CB8AC3E}">
        <p14:creationId xmlns:p14="http://schemas.microsoft.com/office/powerpoint/2010/main" val="2278898239"/>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89436" y="1447803"/>
            <a:ext cx="8363938" cy="150041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99669" y="6443930"/>
            <a:ext cx="1192161" cy="370951"/>
          </a:xfrm>
          <a:prstGeom prst="rect">
            <a:avLst/>
          </a:prstGeom>
        </p:spPr>
      </p:pic>
      <p:sp>
        <p:nvSpPr>
          <p:cNvPr id="6" name="TextBox 5"/>
          <p:cNvSpPr txBox="1"/>
          <p:nvPr userDrawn="1"/>
        </p:nvSpPr>
        <p:spPr>
          <a:xfrm>
            <a:off x="328341" y="6412029"/>
            <a:ext cx="347047" cy="207751"/>
          </a:xfrm>
          <a:prstGeom prst="rect">
            <a:avLst/>
          </a:prstGeom>
          <a:noFill/>
        </p:spPr>
        <p:txBody>
          <a:bodyPr wrap="square" lIns="68580" tIns="34291" rIns="68580" bIns="34291" rtlCol="0">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fld id="{0462CC3E-48DD-4274-8616-D549FD7B2C15}" type="slidenum">
              <a:rPr lang="en-US" sz="900" smtClean="0">
                <a:solidFill>
                  <a:srgbClr val="FFFFFF">
                    <a:lumMod val="65000"/>
                  </a:srgbClr>
                </a:solidFill>
              </a:rPr>
              <a:pPr/>
              <a:t>‹#›</a:t>
            </a:fld>
            <a:endParaRPr lang="en-US" sz="900" dirty="0">
              <a:solidFill>
                <a:srgbClr val="FFFFFF">
                  <a:lumMod val="65000"/>
                </a:srgbClr>
              </a:solidFill>
            </a:endParaRPr>
          </a:p>
        </p:txBody>
      </p:sp>
    </p:spTree>
    <p:extLst>
      <p:ext uri="{BB962C8B-B14F-4D97-AF65-F5344CB8AC3E}">
        <p14:creationId xmlns:p14="http://schemas.microsoft.com/office/powerpoint/2010/main" val="282415979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56784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33239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1D8BD707-D9CF-40AE-B4C6-C98DA3205C09}" type="datetimeFigureOut">
              <a:rPr lang="en-US" smtClean="0"/>
              <a:pPr/>
              <a:t>10/16/2012</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16057359"/>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99669" y="6443930"/>
            <a:ext cx="1192161" cy="370951"/>
          </a:xfrm>
          <a:prstGeom prst="rect">
            <a:avLst/>
          </a:prstGeom>
        </p:spPr>
      </p:pic>
      <p:sp>
        <p:nvSpPr>
          <p:cNvPr id="5" name="TextBox 5"/>
          <p:cNvSpPr txBox="1"/>
          <p:nvPr userDrawn="1"/>
        </p:nvSpPr>
        <p:spPr>
          <a:xfrm>
            <a:off x="328341" y="6412029"/>
            <a:ext cx="347047" cy="207751"/>
          </a:xfrm>
          <a:prstGeom prst="rect">
            <a:avLst/>
          </a:prstGeom>
          <a:noFill/>
        </p:spPr>
        <p:txBody>
          <a:bodyPr wrap="square" lIns="68580" tIns="34291" rIns="68580" bIns="34291" rtlCol="0">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fld id="{0462CC3E-48DD-4274-8616-D549FD7B2C15}" type="slidenum">
              <a:rPr lang="en-US" sz="900" smtClean="0">
                <a:solidFill>
                  <a:srgbClr val="FFFFFF">
                    <a:lumMod val="65000"/>
                  </a:srgbClr>
                </a:solidFill>
              </a:rPr>
              <a:pPr/>
              <a:t>‹#›</a:t>
            </a:fld>
            <a:endParaRPr lang="en-US" sz="900" dirty="0">
              <a:solidFill>
                <a:srgbClr val="FFFFFF">
                  <a:lumMod val="65000"/>
                </a:srgbClr>
              </a:solidFill>
            </a:endParaRPr>
          </a:p>
        </p:txBody>
      </p:sp>
    </p:spTree>
    <p:extLst>
      <p:ext uri="{BB962C8B-B14F-4D97-AF65-F5344CB8AC3E}">
        <p14:creationId xmlns:p14="http://schemas.microsoft.com/office/powerpoint/2010/main" val="1881146526"/>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711370"/>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3"/>
            <a:ext cx="8363938" cy="150041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99669" y="6443930"/>
            <a:ext cx="1192161" cy="370951"/>
          </a:xfrm>
          <a:prstGeom prst="rect">
            <a:avLst/>
          </a:prstGeom>
        </p:spPr>
      </p:pic>
      <p:sp>
        <p:nvSpPr>
          <p:cNvPr id="7" name="TextBox 5"/>
          <p:cNvSpPr txBox="1"/>
          <p:nvPr userDrawn="1"/>
        </p:nvSpPr>
        <p:spPr>
          <a:xfrm>
            <a:off x="328341" y="6412029"/>
            <a:ext cx="347047" cy="207751"/>
          </a:xfrm>
          <a:prstGeom prst="rect">
            <a:avLst/>
          </a:prstGeom>
          <a:noFill/>
        </p:spPr>
        <p:txBody>
          <a:bodyPr wrap="square" lIns="68580" tIns="34291" rIns="68580" bIns="34291" rtlCol="0">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fld id="{0462CC3E-48DD-4274-8616-D549FD7B2C15}" type="slidenum">
              <a:rPr lang="en-US" sz="900" smtClean="0">
                <a:solidFill>
                  <a:srgbClr val="FFFFFF">
                    <a:lumMod val="65000"/>
                  </a:srgbClr>
                </a:solidFill>
              </a:rPr>
              <a:pPr/>
              <a:t>‹#›</a:t>
            </a:fld>
            <a:endParaRPr lang="en-US" sz="900" dirty="0">
              <a:solidFill>
                <a:srgbClr val="FFFFFF">
                  <a:lumMod val="65000"/>
                </a:srgbClr>
              </a:solidFill>
            </a:endParaRPr>
          </a:p>
        </p:txBody>
      </p:sp>
    </p:spTree>
    <p:extLst>
      <p:ext uri="{BB962C8B-B14F-4D97-AF65-F5344CB8AC3E}">
        <p14:creationId xmlns:p14="http://schemas.microsoft.com/office/powerpoint/2010/main" val="4193713989"/>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3"/>
            <a:ext cx="8363938" cy="150041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9144001" cy="619125"/>
          </a:xfrm>
          <a:solidFill>
            <a:srgbClr val="FFFF99"/>
          </a:solidFill>
        </p:spPr>
        <p:txBody>
          <a:bodyPr wrap="square" lIns="114296" tIns="57146" rIns="114296" bIns="57146"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631571635"/>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56784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0"/>
            <a:ext cx="8363938" cy="713016"/>
          </a:xfrm>
        </p:spPr>
        <p:txBody>
          <a:bodyPr/>
          <a:lstStyle>
            <a:lvl1pPr marL="0" indent="0">
              <a:spcBef>
                <a:spcPts val="0"/>
              </a:spcBef>
              <a:spcAft>
                <a:spcPts val="675"/>
              </a:spcAft>
              <a:buNone/>
              <a:defRPr sz="3000" spc="-75" baseline="0">
                <a:latin typeface="Segoe UI Light" pitchFamily="34" charset="0"/>
              </a:defRPr>
            </a:lvl1pPr>
            <a:lvl2pPr marL="0" indent="0">
              <a:spcBef>
                <a:spcPts val="0"/>
              </a:spcBef>
              <a:spcAft>
                <a:spcPts val="300"/>
              </a:spcAft>
              <a:buNone/>
              <a:defRPr sz="1500" spc="-38" baseline="0"/>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en-US" smtClean="0"/>
              <a:t>Click to edit Master text styles</a:t>
            </a:r>
          </a:p>
          <a:p>
            <a:pPr lvl="1"/>
            <a:r>
              <a:rPr lang="en-US" smtClean="0"/>
              <a:t>Second level</a:t>
            </a:r>
          </a:p>
        </p:txBody>
      </p:sp>
      <p:sp>
        <p:nvSpPr>
          <p:cNvPr id="6" name="TextBox 5"/>
          <p:cNvSpPr txBox="1"/>
          <p:nvPr userDrawn="1"/>
        </p:nvSpPr>
        <p:spPr>
          <a:xfrm>
            <a:off x="328342" y="6506147"/>
            <a:ext cx="347047" cy="207747"/>
          </a:xfrm>
          <a:prstGeom prst="rect">
            <a:avLst/>
          </a:prstGeom>
          <a:noFill/>
        </p:spPr>
        <p:txBody>
          <a:bodyPr wrap="square" lIns="68577" tIns="34289" rIns="68577" bIns="34289"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514520"/>
            <a:fld id="{0462CC3E-48DD-4274-8616-D549FD7B2C15}" type="slidenum">
              <a:rPr lang="en-US" sz="900" smtClean="0">
                <a:solidFill>
                  <a:srgbClr val="FFFFFF">
                    <a:lumMod val="50000"/>
                  </a:srgbClr>
                </a:solidFill>
              </a:rPr>
              <a:pPr defTabSz="514520"/>
              <a:t>‹#›</a:t>
            </a:fld>
            <a:endParaRPr lang="en-US" sz="900" dirty="0">
              <a:solidFill>
                <a:srgbClr val="FFFFFF">
                  <a:lumMod val="50000"/>
                </a:srgbClr>
              </a:solidFill>
            </a:endParaRPr>
          </a:p>
        </p:txBody>
      </p:sp>
    </p:spTree>
    <p:extLst>
      <p:ext uri="{BB962C8B-B14F-4D97-AF65-F5344CB8AC3E}">
        <p14:creationId xmlns:p14="http://schemas.microsoft.com/office/powerpoint/2010/main" val="2032410584"/>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56784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3"/>
            <a:ext cx="8363938" cy="15004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5"/>
          <p:cNvSpPr txBox="1"/>
          <p:nvPr userDrawn="1"/>
        </p:nvSpPr>
        <p:spPr>
          <a:xfrm>
            <a:off x="328342" y="6506147"/>
            <a:ext cx="347047" cy="207747"/>
          </a:xfrm>
          <a:prstGeom prst="rect">
            <a:avLst/>
          </a:prstGeom>
          <a:noFill/>
        </p:spPr>
        <p:txBody>
          <a:bodyPr wrap="square" lIns="68577" tIns="34289" rIns="68577" bIns="34289"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514520"/>
            <a:fld id="{0462CC3E-48DD-4274-8616-D549FD7B2C15}" type="slidenum">
              <a:rPr lang="en-US" sz="900" smtClean="0">
                <a:solidFill>
                  <a:srgbClr val="FFFFFF">
                    <a:lumMod val="50000"/>
                  </a:srgbClr>
                </a:solidFill>
              </a:rPr>
              <a:pPr defTabSz="514520"/>
              <a:t>‹#›</a:t>
            </a:fld>
            <a:endParaRPr lang="en-US" sz="900" dirty="0">
              <a:solidFill>
                <a:srgbClr val="FFFFFF">
                  <a:lumMod val="50000"/>
                </a:srgbClr>
              </a:solidFill>
            </a:endParaRPr>
          </a:p>
        </p:txBody>
      </p:sp>
    </p:spTree>
    <p:extLst>
      <p:ext uri="{BB962C8B-B14F-4D97-AF65-F5344CB8AC3E}">
        <p14:creationId xmlns:p14="http://schemas.microsoft.com/office/powerpoint/2010/main" val="2983583182"/>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89436" y="1447803"/>
            <a:ext cx="8363938" cy="150041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328342" y="6506147"/>
            <a:ext cx="347047" cy="207747"/>
          </a:xfrm>
          <a:prstGeom prst="rect">
            <a:avLst/>
          </a:prstGeom>
          <a:noFill/>
        </p:spPr>
        <p:txBody>
          <a:bodyPr wrap="square" lIns="68577" tIns="34289" rIns="68577" bIns="34289"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514520"/>
            <a:fld id="{0462CC3E-48DD-4274-8616-D549FD7B2C15}" type="slidenum">
              <a:rPr lang="en-US" sz="900" smtClean="0">
                <a:solidFill>
                  <a:srgbClr val="FFFFFF">
                    <a:lumMod val="50000"/>
                  </a:srgbClr>
                </a:solidFill>
              </a:rPr>
              <a:pPr defTabSz="514520"/>
              <a:t>‹#›</a:t>
            </a:fld>
            <a:endParaRPr lang="en-US" sz="900" dirty="0">
              <a:solidFill>
                <a:srgbClr val="FFFFFF">
                  <a:lumMod val="50000"/>
                </a:srgbClr>
              </a:solidFill>
            </a:endParaRPr>
          </a:p>
        </p:txBody>
      </p:sp>
    </p:spTree>
    <p:extLst>
      <p:ext uri="{BB962C8B-B14F-4D97-AF65-F5344CB8AC3E}">
        <p14:creationId xmlns:p14="http://schemas.microsoft.com/office/powerpoint/2010/main" val="3353680031"/>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Box 3"/>
          <p:cNvSpPr txBox="1"/>
          <p:nvPr userDrawn="1"/>
        </p:nvSpPr>
        <p:spPr>
          <a:xfrm>
            <a:off x="328342" y="6506147"/>
            <a:ext cx="347047" cy="207747"/>
          </a:xfrm>
          <a:prstGeom prst="rect">
            <a:avLst/>
          </a:prstGeom>
          <a:noFill/>
        </p:spPr>
        <p:txBody>
          <a:bodyPr wrap="square" lIns="68577" tIns="34289" rIns="68577" bIns="34289"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514520"/>
            <a:fld id="{0462CC3E-48DD-4274-8616-D549FD7B2C15}" type="slidenum">
              <a:rPr lang="en-US" sz="900" smtClean="0">
                <a:solidFill>
                  <a:srgbClr val="FFFFFF">
                    <a:lumMod val="50000"/>
                  </a:srgbClr>
                </a:solidFill>
              </a:rPr>
              <a:pPr defTabSz="514520"/>
              <a:t>‹#›</a:t>
            </a:fld>
            <a:endParaRPr lang="en-US" sz="900" dirty="0">
              <a:solidFill>
                <a:srgbClr val="FFFFFF">
                  <a:lumMod val="50000"/>
                </a:srgbClr>
              </a:solidFill>
            </a:endParaRPr>
          </a:p>
        </p:txBody>
      </p:sp>
    </p:spTree>
    <p:extLst>
      <p:ext uri="{BB962C8B-B14F-4D97-AF65-F5344CB8AC3E}">
        <p14:creationId xmlns:p14="http://schemas.microsoft.com/office/powerpoint/2010/main" val="3023501904"/>
      </p:ext>
    </p:extLst>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64519134"/>
      </p:ext>
    </p:extLst>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3"/>
            <a:ext cx="8363938" cy="150041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3332434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0"/>
          </p:nvPr>
        </p:nvSpPr>
        <p:spPr>
          <a:xfrm>
            <a:off x="389437" y="1447804"/>
            <a:ext cx="8363937" cy="1500411"/>
          </a:xfrm>
          <a:prstGeom prst="rect">
            <a:avLst/>
          </a:prstGeom>
        </p:spPr>
        <p:txBody>
          <a:bodyPr wrap="square">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74493761"/>
      </p:ext>
    </p:extLst>
  </p:cSld>
  <p:clrMapOvr>
    <a:masterClrMapping/>
  </p:clrMapOvr>
  <p:transition>
    <p:fade/>
  </p:transition>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3"/>
            <a:ext cx="8363938" cy="150041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9144001" cy="619125"/>
          </a:xfrm>
          <a:solidFill>
            <a:srgbClr val="FFFF99"/>
          </a:solidFill>
        </p:spPr>
        <p:txBody>
          <a:bodyPr wrap="square" lIns="114291" tIns="57143" rIns="114291" bIns="57143"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739769615"/>
      </p:ext>
    </p:extLst>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chemeClr val="accent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768477"/>
            <a:ext cx="8423524" cy="914096"/>
          </a:xfrm>
        </p:spPr>
        <p:txBody>
          <a:bodyPr/>
          <a:lstStyle>
            <a:lvl1pPr marL="0" indent="0">
              <a:buNone/>
              <a:defRPr sz="6600" i="0" spc="-75"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7592536" y="6307016"/>
            <a:ext cx="1402601" cy="314448"/>
          </a:xfrm>
          <a:prstGeom prst="rect">
            <a:avLst/>
          </a:prstGeom>
          <a:noFill/>
          <a:ln>
            <a:noFill/>
          </a:ln>
        </p:spPr>
      </p:pic>
      <p:sp>
        <p:nvSpPr>
          <p:cNvPr id="4" name="Text Placeholder 8"/>
          <p:cNvSpPr>
            <a:spLocks noGrp="1"/>
          </p:cNvSpPr>
          <p:nvPr>
            <p:ph type="body" sz="quarter" idx="11" hasCustomPrompt="1"/>
          </p:nvPr>
        </p:nvSpPr>
        <p:spPr>
          <a:xfrm>
            <a:off x="384673" y="3219169"/>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80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2561002262"/>
      </p:ext>
    </p:extLst>
  </p:cSld>
  <p:clrMapOvr>
    <a:masterClrMapping/>
  </p:clrMapOvr>
  <p:transition>
    <p:fade/>
  </p:transition>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chemeClr val="accent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768477"/>
            <a:ext cx="8423524" cy="914096"/>
          </a:xfrm>
        </p:spPr>
        <p:txBody>
          <a:bodyPr/>
          <a:lstStyle>
            <a:lvl1pPr marL="0" indent="0">
              <a:buNone/>
              <a:defRPr lang="en-US" sz="6600"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807" rtl="0" eaLnBrk="1" latinLnBrk="0" hangingPunct="1">
              <a:lnSpc>
                <a:spcPct val="90000"/>
              </a:lnSpc>
              <a:spcBef>
                <a:spcPct val="20000"/>
              </a:spcBef>
              <a:buSzPct val="90000"/>
              <a:buFont typeface="Arial" pitchFamily="34" charset="0"/>
              <a:buNone/>
            </a:pPr>
            <a:r>
              <a:rPr lang="en-US" dirty="0" smtClean="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7592536" y="6307016"/>
            <a:ext cx="1402601" cy="314448"/>
          </a:xfrm>
          <a:prstGeom prst="rect">
            <a:avLst/>
          </a:prstGeom>
          <a:noFill/>
          <a:ln>
            <a:noFill/>
          </a:ln>
        </p:spPr>
      </p:pic>
      <p:sp>
        <p:nvSpPr>
          <p:cNvPr id="4" name="Text Placeholder 8"/>
          <p:cNvSpPr>
            <a:spLocks noGrp="1"/>
          </p:cNvSpPr>
          <p:nvPr>
            <p:ph type="body" sz="quarter" idx="11" hasCustomPrompt="1"/>
          </p:nvPr>
        </p:nvSpPr>
        <p:spPr>
          <a:xfrm>
            <a:off x="384673" y="3219169"/>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80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3362726971"/>
      </p:ext>
    </p:extLst>
  </p:cSld>
  <p:clrMapOvr>
    <a:masterClrMapping/>
  </p:clrMapOvr>
  <p:transition>
    <p:fade/>
  </p:transition>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chemeClr val="accent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768477"/>
            <a:ext cx="8423524" cy="914096"/>
          </a:xfrm>
        </p:spPr>
        <p:txBody>
          <a:bodyPr/>
          <a:lstStyle>
            <a:lvl1pPr marL="0" indent="0">
              <a:buNone/>
              <a:defRPr lang="en-US" sz="6600"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807" rtl="0" eaLnBrk="1" latinLnBrk="0" hangingPunct="1">
              <a:lnSpc>
                <a:spcPct val="90000"/>
              </a:lnSpc>
              <a:spcBef>
                <a:spcPct val="20000"/>
              </a:spcBef>
              <a:buSzPct val="90000"/>
              <a:buFont typeface="Arial" pitchFamily="34" charset="0"/>
              <a:buNone/>
            </a:pPr>
            <a:r>
              <a:rPr lang="en-US" dirty="0" smtClean="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7592536" y="6307016"/>
            <a:ext cx="1402601" cy="314448"/>
          </a:xfrm>
          <a:prstGeom prst="rect">
            <a:avLst/>
          </a:prstGeom>
          <a:noFill/>
          <a:ln>
            <a:noFill/>
          </a:ln>
        </p:spPr>
      </p:pic>
      <p:sp>
        <p:nvSpPr>
          <p:cNvPr id="4" name="Text Placeholder 8"/>
          <p:cNvSpPr>
            <a:spLocks noGrp="1"/>
          </p:cNvSpPr>
          <p:nvPr>
            <p:ph type="body" sz="quarter" idx="11" hasCustomPrompt="1"/>
          </p:nvPr>
        </p:nvSpPr>
        <p:spPr>
          <a:xfrm>
            <a:off x="384673" y="3219169"/>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80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1669951670"/>
      </p:ext>
    </p:extLst>
  </p:cSld>
  <p:clrMapOvr>
    <a:masterClrMapping/>
  </p:clrMapOvr>
  <p:transition>
    <p:fade/>
  </p:transition>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768477"/>
            <a:ext cx="8423524" cy="914096"/>
          </a:xfrm>
        </p:spPr>
        <p:txBody>
          <a:bodyPr/>
          <a:lstStyle>
            <a:lvl1pPr marL="0" indent="0">
              <a:buNone/>
              <a:defRPr lang="en-US" sz="6600"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807" rtl="0" eaLnBrk="1" latinLnBrk="0" hangingPunct="1">
              <a:lnSpc>
                <a:spcPct val="90000"/>
              </a:lnSpc>
              <a:spcBef>
                <a:spcPct val="20000"/>
              </a:spcBef>
              <a:buSzPct val="90000"/>
              <a:buFont typeface="Arial" pitchFamily="34" charset="0"/>
              <a:buNone/>
            </a:pPr>
            <a:r>
              <a:rPr lang="en-US" dirty="0" smtClean="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7592536" y="6307016"/>
            <a:ext cx="1402601" cy="314448"/>
          </a:xfrm>
          <a:prstGeom prst="rect">
            <a:avLst/>
          </a:prstGeom>
          <a:noFill/>
          <a:ln>
            <a:noFill/>
          </a:ln>
        </p:spPr>
      </p:pic>
      <p:sp>
        <p:nvSpPr>
          <p:cNvPr id="4" name="Text Placeholder 8"/>
          <p:cNvSpPr>
            <a:spLocks noGrp="1"/>
          </p:cNvSpPr>
          <p:nvPr>
            <p:ph type="body" sz="quarter" idx="11" hasCustomPrompt="1"/>
          </p:nvPr>
        </p:nvSpPr>
        <p:spPr>
          <a:xfrm>
            <a:off x="384673" y="3219169"/>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80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3104707470"/>
      </p:ext>
    </p:extLst>
  </p:cSld>
  <p:clrMapOvr>
    <a:masterClrMapping/>
  </p:clrMapOvr>
  <p:transition>
    <p:fade/>
  </p:transition>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9286126"/>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Blank Color 2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282886"/>
      </p:ext>
    </p:extLst>
  </p:cSld>
  <p:clrMapOvr>
    <a:masterClrMapping/>
  </p:clrMapOvr>
  <p:transition>
    <p:fade/>
  </p:transition>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3839559"/>
      </p:ext>
    </p:extLst>
  </p:cSld>
  <p:clrMapOvr>
    <a:masterClrMapping/>
  </p:clrMapOvr>
  <p:transition>
    <p:fade/>
  </p:transition>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Blank Color Layout 4">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6165851"/>
      </p:ext>
    </p:extLst>
  </p:cSld>
  <p:clrMapOvr>
    <a:masterClrMapping/>
  </p:clrMapOvr>
  <p:transition>
    <p:fade/>
  </p:transition>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407587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553998"/>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4129901"/>
            <a:ext cx="7772400" cy="27699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1D8BD707-D9CF-40AE-B4C6-C98DA3205C09}" type="datetimeFigureOut">
              <a:rPr lang="en-US" smtClean="0"/>
              <a:pPr/>
              <a:t>10/16/2012</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09745218"/>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3_Title Slide">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083341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0"/>
          </p:nvPr>
        </p:nvSpPr>
        <p:spPr>
          <a:xfrm>
            <a:off x="389437" y="1447804"/>
            <a:ext cx="8363937" cy="1500411"/>
          </a:xfrm>
          <a:prstGeom prst="rect">
            <a:avLst/>
          </a:prstGeom>
        </p:spPr>
        <p:txBody>
          <a:bodyPr wrap="square">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51290901"/>
      </p:ext>
    </p:extLst>
  </p:cSld>
  <p:clrMapOvr>
    <a:masterClrMapping/>
  </p:clrMapOvr>
  <p:transition>
    <p:fade/>
  </p:transition>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553998"/>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4129901"/>
            <a:ext cx="7772400" cy="27699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1D8BD707-D9CF-40AE-B4C6-C98DA3205C09}" type="datetimeFigureOut">
              <a:rPr lang="en-US" smtClean="0">
                <a:solidFill>
                  <a:srgbClr val="FFFFFF"/>
                </a:solidFill>
              </a:rPr>
              <a:pPr/>
              <a:t>10/16/2012</a:t>
            </a:fld>
            <a:endParaRPr lang="en-US">
              <a:solidFill>
                <a:srgbClr val="FFFFFF"/>
              </a:solidFill>
            </a:endParaRPr>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solidFill>
                <a:srgbClr val="FFFFFF"/>
              </a:solidFill>
            </a:endParaRPr>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B6F15528-21DE-4FAA-801E-634DDDAF4B2B}"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811072798"/>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902108945"/>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3" name="Text Placeholder 5"/>
          <p:cNvSpPr>
            <a:spLocks noGrp="1"/>
          </p:cNvSpPr>
          <p:nvPr>
            <p:ph type="body" sz="quarter" idx="11" hasCustomPrompt="1"/>
          </p:nvPr>
        </p:nvSpPr>
        <p:spPr>
          <a:xfrm>
            <a:off x="393193" y="5904114"/>
            <a:ext cx="8396288" cy="307777"/>
          </a:xfrm>
          <a:prstGeom prst="rect">
            <a:avLst/>
          </a:prstGeom>
          <a:ln>
            <a:noFill/>
          </a:ln>
        </p:spPr>
        <p:txBody>
          <a:bodyPr anchor="b"/>
          <a:lstStyle>
            <a:lvl1pPr marL="0" marR="0" indent="0" algn="l" defTabSz="914362" rtl="0" eaLnBrk="1" fontAlgn="auto" latinLnBrk="0" hangingPunct="1">
              <a:lnSpc>
                <a:spcPct val="100000"/>
              </a:lnSpc>
              <a:spcBef>
                <a:spcPts val="0"/>
              </a:spcBef>
              <a:spcAft>
                <a:spcPts val="0"/>
              </a:spcAft>
              <a:buClrTx/>
              <a:buSzTx/>
              <a:buFontTx/>
              <a:buNone/>
              <a:tabLst/>
              <a:defRPr kumimoji="0" lang="en-US" sz="1000" b="0" i="0" u="none" strike="noStrike" kern="1200" cap="none" spc="0" normalizeH="0" baseline="0" noProof="0" smtClean="0">
                <a:ln>
                  <a:noFill/>
                </a:ln>
                <a:solidFill>
                  <a:schemeClr val="tx1">
                    <a:lumMod val="50000"/>
                    <a:lumOff val="50000"/>
                  </a:schemeClr>
                </a:solidFill>
                <a:effectLst/>
                <a:uLnTx/>
                <a:uFillTx/>
              </a:defRPr>
            </a:lvl1pPr>
          </a:lstStyle>
          <a:p>
            <a:r>
              <a:rPr lang="en-US" dirty="0" smtClean="0"/>
              <a:t>Question text: insert relevant survey question (include scale, aided/unaided, etc. in parentheses as applicable) </a:t>
            </a:r>
          </a:p>
          <a:p>
            <a:r>
              <a:rPr lang="en-US" dirty="0" smtClean="0"/>
              <a:t>Source:  Study Name, Date</a:t>
            </a:r>
            <a:endParaRPr lang="en-US" dirty="0"/>
          </a:p>
        </p:txBody>
      </p:sp>
      <p:sp>
        <p:nvSpPr>
          <p:cNvPr id="9" name="Text Placeholder 2"/>
          <p:cNvSpPr>
            <a:spLocks noGrp="1"/>
          </p:cNvSpPr>
          <p:nvPr>
            <p:ph idx="1"/>
          </p:nvPr>
        </p:nvSpPr>
        <p:spPr>
          <a:xfrm>
            <a:off x="396877" y="1236981"/>
            <a:ext cx="8362647" cy="1500411"/>
          </a:xfrm>
          <a:prstGeom prst="rect">
            <a:avLst/>
          </a:prstGeom>
          <a:ln>
            <a:noFill/>
          </a:ln>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hasCustomPrompt="1"/>
          </p:nvPr>
        </p:nvSpPr>
        <p:spPr>
          <a:xfrm>
            <a:off x="389436" y="228602"/>
            <a:ext cx="8363938" cy="567848"/>
          </a:xfrm>
          <a:ln>
            <a:noFill/>
          </a:ln>
        </p:spPr>
        <p:txBody>
          <a:bodyPr/>
          <a:lstStyle>
            <a:lvl1pPr>
              <a:defRPr/>
            </a:lvl1pPr>
          </a:lstStyle>
          <a:p>
            <a:r>
              <a:rPr lang="en-US" dirty="0" smtClean="0"/>
              <a:t>Click to edit Master title style </a:t>
            </a:r>
            <a:endParaRPr lang="en-US" dirty="0"/>
          </a:p>
        </p:txBody>
      </p:sp>
      <p:sp>
        <p:nvSpPr>
          <p:cNvPr id="5" name="Slide Number Placeholder 4"/>
          <p:cNvSpPr>
            <a:spLocks noGrp="1"/>
          </p:cNvSpPr>
          <p:nvPr>
            <p:ph type="sldNum" sz="quarter" idx="4"/>
          </p:nvPr>
        </p:nvSpPr>
        <p:spPr>
          <a:xfrm>
            <a:off x="8458200" y="6471716"/>
            <a:ext cx="381000" cy="314325"/>
          </a:xfrm>
          <a:prstGeom prst="rect">
            <a:avLst/>
          </a:prstGeom>
        </p:spPr>
        <p:txBody>
          <a:bodyPr lIns="91436" tIns="45718" rIns="91436" bIns="45718" anchor="t"/>
          <a:lstStyle>
            <a:lvl1pPr algn="r">
              <a:defRPr sz="800">
                <a:gradFill>
                  <a:gsLst>
                    <a:gs pos="50000">
                      <a:schemeClr val="bg1"/>
                    </a:gs>
                    <a:gs pos="100000">
                      <a:schemeClr val="bg1"/>
                    </a:gs>
                  </a:gsLst>
                  <a:lin ang="5400000" scaled="0"/>
                </a:gradFill>
              </a:defRPr>
            </a:lvl1pPr>
          </a:lstStyle>
          <a:p>
            <a:fld id="{96DEF805-7469-404E-9C73-56CE05B34E44}" type="slidenum">
              <a:rPr lang="en-US" smtClean="0">
                <a:gradFill>
                  <a:gsLst>
                    <a:gs pos="50000">
                      <a:srgbClr val="FFFFFF"/>
                    </a:gs>
                    <a:gs pos="100000">
                      <a:srgbClr val="FFFFFF"/>
                    </a:gs>
                  </a:gsLst>
                  <a:lin ang="5400000" scaled="0"/>
                </a:gradFill>
              </a:rPr>
              <a:pPr/>
              <a:t>‹#›</a:t>
            </a:fld>
            <a:endParaRPr lang="en-US" dirty="0">
              <a:gradFill>
                <a:gsLst>
                  <a:gs pos="50000">
                    <a:srgbClr val="FFFFFF"/>
                  </a:gs>
                  <a:gs pos="100000">
                    <a:srgbClr val="FFFFFF"/>
                  </a:gs>
                </a:gsLst>
                <a:lin ang="5400000" scaled="0"/>
              </a:gradFill>
            </a:endParaRPr>
          </a:p>
        </p:txBody>
      </p:sp>
    </p:spTree>
    <p:extLst>
      <p:ext uri="{BB962C8B-B14F-4D97-AF65-F5344CB8AC3E}">
        <p14:creationId xmlns:p14="http://schemas.microsoft.com/office/powerpoint/2010/main" val="2930142326"/>
      </p:ext>
    </p:extLst>
  </p:cSld>
  <p:clrMapOvr>
    <a:masterClrMapping/>
  </p:clrMapOvr>
  <p:transition>
    <p:fade/>
  </p:transition>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b="0">
                <a:gradFill flip="none" rotWithShape="1">
                  <a:gsLst>
                    <a:gs pos="1250">
                      <a:srgbClr val="FFFFFF"/>
                    </a:gs>
                    <a:gs pos="100000">
                      <a:srgbClr val="FFFFFF"/>
                    </a:gs>
                  </a:gsLst>
                  <a:lin ang="5400000" scaled="0"/>
                  <a:tileRect/>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2"/>
            <a:ext cx="8363938" cy="1500411"/>
          </a:xfrm>
          <a:prstGeom prst="rect">
            <a:avLst/>
          </a:prstGeom>
        </p:spPr>
        <p:txBody>
          <a:bodyPr/>
          <a:lstStyle>
            <a:lvl1pPr marL="217914" indent="-217914">
              <a:buClr>
                <a:srgbClr val="FFFFFF"/>
              </a:buClr>
              <a:buSzPct val="7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41781" indent="-213151">
              <a:buClr>
                <a:srgbClr val="FFFFFF"/>
              </a:buClr>
              <a:buSzPct val="7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63267" indent="-213151">
              <a:buClr>
                <a:srgbClr val="FFFFFF"/>
              </a:buClr>
              <a:buSzPct val="7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60937" indent="-220295">
              <a:buClr>
                <a:srgbClr val="FFFFFF"/>
              </a:buClr>
              <a:buSzPct val="7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837" indent="-167901">
              <a:buClr>
                <a:srgbClr val="FFFFFF"/>
              </a:buClr>
              <a:buSzPct val="7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28640512"/>
      </p:ext>
    </p:extLst>
  </p:cSld>
  <p:clrMapOvr>
    <a:masterClrMapping/>
  </p:clrMapOvr>
  <p:transition>
    <p:fade/>
  </p:transition>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chemeClr val="accent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768477"/>
            <a:ext cx="8423524" cy="914096"/>
          </a:xfrm>
        </p:spPr>
        <p:txBody>
          <a:bodyPr/>
          <a:lstStyle>
            <a:lvl1pPr marL="0" indent="0">
              <a:buNone/>
              <a:defRPr sz="6600" i="0" spc="-75"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7592536" y="6307016"/>
            <a:ext cx="1402601" cy="314448"/>
          </a:xfrm>
          <a:prstGeom prst="rect">
            <a:avLst/>
          </a:prstGeom>
          <a:noFill/>
          <a:ln>
            <a:noFill/>
          </a:ln>
        </p:spPr>
      </p:pic>
      <p:sp>
        <p:nvSpPr>
          <p:cNvPr id="4" name="Text Placeholder 8"/>
          <p:cNvSpPr>
            <a:spLocks noGrp="1"/>
          </p:cNvSpPr>
          <p:nvPr>
            <p:ph type="body" sz="quarter" idx="11" hasCustomPrompt="1"/>
          </p:nvPr>
        </p:nvSpPr>
        <p:spPr>
          <a:xfrm>
            <a:off x="384673" y="3219169"/>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80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3710747254"/>
      </p:ext>
    </p:extLst>
  </p:cSld>
  <p:clrMapOvr>
    <a:masterClrMapping/>
  </p:clrMapOvr>
  <p:transition>
    <p:fade/>
  </p:transition>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chemeClr val="accent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768477"/>
            <a:ext cx="8423524" cy="914096"/>
          </a:xfrm>
        </p:spPr>
        <p:txBody>
          <a:bodyPr/>
          <a:lstStyle>
            <a:lvl1pPr marL="0" indent="0">
              <a:buNone/>
              <a:defRPr lang="en-US" sz="6600"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807" rtl="0" eaLnBrk="1" latinLnBrk="0" hangingPunct="1">
              <a:lnSpc>
                <a:spcPct val="90000"/>
              </a:lnSpc>
              <a:spcBef>
                <a:spcPct val="20000"/>
              </a:spcBef>
              <a:buSzPct val="90000"/>
              <a:buFont typeface="Arial" pitchFamily="34" charset="0"/>
              <a:buNone/>
            </a:pPr>
            <a:r>
              <a:rPr lang="en-US" dirty="0" smtClean="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7592536" y="6307016"/>
            <a:ext cx="1402601" cy="314448"/>
          </a:xfrm>
          <a:prstGeom prst="rect">
            <a:avLst/>
          </a:prstGeom>
          <a:noFill/>
          <a:ln>
            <a:noFill/>
          </a:ln>
        </p:spPr>
      </p:pic>
      <p:sp>
        <p:nvSpPr>
          <p:cNvPr id="4" name="Text Placeholder 8"/>
          <p:cNvSpPr>
            <a:spLocks noGrp="1"/>
          </p:cNvSpPr>
          <p:nvPr>
            <p:ph type="body" sz="quarter" idx="11" hasCustomPrompt="1"/>
          </p:nvPr>
        </p:nvSpPr>
        <p:spPr>
          <a:xfrm>
            <a:off x="384673" y="3219169"/>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80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1158501580"/>
      </p:ext>
    </p:extLst>
  </p:cSld>
  <p:clrMapOvr>
    <a:masterClrMapping/>
  </p:clrMapOvr>
  <p:transition>
    <p:fade/>
  </p:transition>
  <p:timing>
    <p:tnLst>
      <p:par>
        <p:cTn id="1" dur="indefinite" restart="never" nodeType="tmRoot"/>
      </p:par>
    </p:tn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chemeClr val="accent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768477"/>
            <a:ext cx="8423524" cy="914096"/>
          </a:xfrm>
        </p:spPr>
        <p:txBody>
          <a:bodyPr/>
          <a:lstStyle>
            <a:lvl1pPr marL="0" indent="0">
              <a:buNone/>
              <a:defRPr lang="en-US" sz="6600"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807" rtl="0" eaLnBrk="1" latinLnBrk="0" hangingPunct="1">
              <a:lnSpc>
                <a:spcPct val="90000"/>
              </a:lnSpc>
              <a:spcBef>
                <a:spcPct val="20000"/>
              </a:spcBef>
              <a:buSzPct val="90000"/>
              <a:buFont typeface="Arial" pitchFamily="34" charset="0"/>
              <a:buNone/>
            </a:pPr>
            <a:r>
              <a:rPr lang="en-US" dirty="0" smtClean="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7592536" y="6307016"/>
            <a:ext cx="1402601" cy="314448"/>
          </a:xfrm>
          <a:prstGeom prst="rect">
            <a:avLst/>
          </a:prstGeom>
          <a:noFill/>
          <a:ln>
            <a:noFill/>
          </a:ln>
        </p:spPr>
      </p:pic>
      <p:sp>
        <p:nvSpPr>
          <p:cNvPr id="4" name="Text Placeholder 8"/>
          <p:cNvSpPr>
            <a:spLocks noGrp="1"/>
          </p:cNvSpPr>
          <p:nvPr>
            <p:ph type="body" sz="quarter" idx="11" hasCustomPrompt="1"/>
          </p:nvPr>
        </p:nvSpPr>
        <p:spPr>
          <a:xfrm>
            <a:off x="384673" y="3219169"/>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80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2366321704"/>
      </p:ext>
    </p:extLst>
  </p:cSld>
  <p:clrMapOvr>
    <a:masterClrMapping/>
  </p:clrMapOvr>
  <p:transition>
    <p:fade/>
  </p:transition>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768477"/>
            <a:ext cx="8423524" cy="914096"/>
          </a:xfrm>
        </p:spPr>
        <p:txBody>
          <a:bodyPr/>
          <a:lstStyle>
            <a:lvl1pPr marL="0" indent="0">
              <a:buNone/>
              <a:defRPr lang="en-US" sz="6600"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807" rtl="0" eaLnBrk="1" latinLnBrk="0" hangingPunct="1">
              <a:lnSpc>
                <a:spcPct val="90000"/>
              </a:lnSpc>
              <a:spcBef>
                <a:spcPct val="20000"/>
              </a:spcBef>
              <a:buSzPct val="90000"/>
              <a:buFont typeface="Arial" pitchFamily="34" charset="0"/>
              <a:buNone/>
            </a:pPr>
            <a:r>
              <a:rPr lang="en-US" dirty="0" smtClean="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7592536" y="6307016"/>
            <a:ext cx="1402601" cy="314448"/>
          </a:xfrm>
          <a:prstGeom prst="rect">
            <a:avLst/>
          </a:prstGeom>
          <a:noFill/>
          <a:ln>
            <a:noFill/>
          </a:ln>
        </p:spPr>
      </p:pic>
      <p:sp>
        <p:nvSpPr>
          <p:cNvPr id="4" name="Text Placeholder 8"/>
          <p:cNvSpPr>
            <a:spLocks noGrp="1"/>
          </p:cNvSpPr>
          <p:nvPr>
            <p:ph type="body" sz="quarter" idx="11" hasCustomPrompt="1"/>
          </p:nvPr>
        </p:nvSpPr>
        <p:spPr>
          <a:xfrm>
            <a:off x="384673" y="3219169"/>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80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3387595424"/>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233877223"/>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3138983"/>
      </p:ext>
    </p:extLst>
  </p:cSld>
  <p:clrMapOvr>
    <a:masterClrMapping/>
  </p:clrMapOvr>
  <p:transition>
    <p:fade/>
  </p:transition>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Blank Color 2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4364549"/>
      </p:ext>
    </p:extLst>
  </p:cSld>
  <p:clrMapOvr>
    <a:masterClrMapping/>
  </p:clrMapOvr>
  <p:transition>
    <p:fade/>
  </p:transition>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9140850"/>
      </p:ext>
    </p:extLst>
  </p:cSld>
  <p:clrMapOvr>
    <a:masterClrMapping/>
  </p:clrMapOvr>
  <p:transition>
    <p:fade/>
  </p:transition>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nk Color Layout 4">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8956734"/>
      </p:ext>
    </p:extLst>
  </p:cSld>
  <p:clrMapOvr>
    <a:masterClrMapping/>
  </p:clrMapOvr>
  <p:transition>
    <p:fade/>
  </p:transition>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0303533"/>
      </p:ext>
    </p:extLst>
  </p:cSld>
  <p:clrMapOvr>
    <a:masterClrMapping/>
  </p:clrMapOvr>
  <p:transition>
    <p:fade/>
  </p:transition>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3_Title Slide">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259980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3" name="Text Placeholder 5"/>
          <p:cNvSpPr>
            <a:spLocks noGrp="1"/>
          </p:cNvSpPr>
          <p:nvPr>
            <p:ph type="body" sz="quarter" idx="11" hasCustomPrompt="1"/>
          </p:nvPr>
        </p:nvSpPr>
        <p:spPr>
          <a:xfrm>
            <a:off x="393193" y="5904114"/>
            <a:ext cx="8396288" cy="307777"/>
          </a:xfrm>
          <a:prstGeom prst="rect">
            <a:avLst/>
          </a:prstGeom>
          <a:ln>
            <a:noFill/>
          </a:ln>
        </p:spPr>
        <p:txBody>
          <a:bodyPr anchor="b"/>
          <a:lstStyle>
            <a:lvl1pPr marL="0" marR="0" indent="0" algn="l" defTabSz="914362" rtl="0" eaLnBrk="1" fontAlgn="auto" latinLnBrk="0" hangingPunct="1">
              <a:lnSpc>
                <a:spcPct val="100000"/>
              </a:lnSpc>
              <a:spcBef>
                <a:spcPts val="0"/>
              </a:spcBef>
              <a:spcAft>
                <a:spcPts val="0"/>
              </a:spcAft>
              <a:buClrTx/>
              <a:buSzTx/>
              <a:buFontTx/>
              <a:buNone/>
              <a:tabLst/>
              <a:defRPr kumimoji="0" lang="en-US" sz="1000" b="0" i="0" u="none" strike="noStrike" kern="1200" cap="none" spc="0" normalizeH="0" baseline="0" noProof="0" smtClean="0">
                <a:ln>
                  <a:noFill/>
                </a:ln>
                <a:solidFill>
                  <a:schemeClr val="tx1">
                    <a:lumMod val="50000"/>
                    <a:lumOff val="50000"/>
                  </a:schemeClr>
                </a:solidFill>
                <a:effectLst/>
                <a:uLnTx/>
                <a:uFillTx/>
              </a:defRPr>
            </a:lvl1pPr>
          </a:lstStyle>
          <a:p>
            <a:r>
              <a:rPr lang="en-US" dirty="0" smtClean="0"/>
              <a:t>Question text: insert relevant survey question (include scale, aided/unaided, etc. in parentheses as applicable) </a:t>
            </a:r>
          </a:p>
          <a:p>
            <a:r>
              <a:rPr lang="en-US" dirty="0" smtClean="0"/>
              <a:t>Source:  Study Name, Date</a:t>
            </a:r>
            <a:endParaRPr lang="en-US" dirty="0"/>
          </a:p>
        </p:txBody>
      </p:sp>
      <p:sp>
        <p:nvSpPr>
          <p:cNvPr id="9" name="Text Placeholder 2"/>
          <p:cNvSpPr>
            <a:spLocks noGrp="1"/>
          </p:cNvSpPr>
          <p:nvPr>
            <p:ph idx="1"/>
          </p:nvPr>
        </p:nvSpPr>
        <p:spPr>
          <a:xfrm>
            <a:off x="396877" y="1236981"/>
            <a:ext cx="8362647" cy="1500411"/>
          </a:xfrm>
          <a:prstGeom prst="rect">
            <a:avLst/>
          </a:prstGeom>
          <a:ln>
            <a:noFill/>
          </a:ln>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hasCustomPrompt="1"/>
          </p:nvPr>
        </p:nvSpPr>
        <p:spPr>
          <a:xfrm>
            <a:off x="389436" y="228602"/>
            <a:ext cx="8363938" cy="567848"/>
          </a:xfrm>
          <a:ln>
            <a:noFill/>
          </a:ln>
        </p:spPr>
        <p:txBody>
          <a:bodyPr/>
          <a:lstStyle>
            <a:lvl1pPr>
              <a:defRPr/>
            </a:lvl1pPr>
          </a:lstStyle>
          <a:p>
            <a:r>
              <a:rPr lang="en-US" dirty="0" smtClean="0"/>
              <a:t>Click to edit Master title style </a:t>
            </a:r>
            <a:endParaRPr lang="en-US" dirty="0"/>
          </a:p>
        </p:txBody>
      </p:sp>
      <p:sp>
        <p:nvSpPr>
          <p:cNvPr id="5" name="Slide Number Placeholder 4"/>
          <p:cNvSpPr>
            <a:spLocks noGrp="1"/>
          </p:cNvSpPr>
          <p:nvPr>
            <p:ph type="sldNum" sz="quarter" idx="4"/>
          </p:nvPr>
        </p:nvSpPr>
        <p:spPr>
          <a:xfrm>
            <a:off x="8458200" y="6471716"/>
            <a:ext cx="381000" cy="314325"/>
          </a:xfrm>
          <a:prstGeom prst="rect">
            <a:avLst/>
          </a:prstGeom>
        </p:spPr>
        <p:txBody>
          <a:bodyPr lIns="91436" tIns="45718" rIns="91436" bIns="45718" anchor="t"/>
          <a:lstStyle>
            <a:lvl1pPr algn="r">
              <a:defRPr sz="800">
                <a:gradFill>
                  <a:gsLst>
                    <a:gs pos="50000">
                      <a:schemeClr val="bg1"/>
                    </a:gs>
                    <a:gs pos="100000">
                      <a:schemeClr val="bg1"/>
                    </a:gs>
                  </a:gsLst>
                  <a:lin ang="5400000" scaled="0"/>
                </a:gradFill>
              </a:defRPr>
            </a:lvl1pPr>
          </a:lstStyle>
          <a:p>
            <a:fld id="{96DEF805-7469-404E-9C73-56CE05B34E44}" type="slidenum">
              <a:rPr lang="en-US" smtClean="0">
                <a:gradFill>
                  <a:gsLst>
                    <a:gs pos="50000">
                      <a:srgbClr val="FFFFFF"/>
                    </a:gs>
                    <a:gs pos="100000">
                      <a:srgbClr val="FFFFFF"/>
                    </a:gs>
                  </a:gsLst>
                  <a:lin ang="5400000" scaled="0"/>
                </a:gradFill>
              </a:rPr>
              <a:pPr/>
              <a:t>‹#›</a:t>
            </a:fld>
            <a:endParaRPr lang="en-US" dirty="0">
              <a:gradFill>
                <a:gsLst>
                  <a:gs pos="50000">
                    <a:srgbClr val="FFFFFF"/>
                  </a:gs>
                  <a:gs pos="100000">
                    <a:srgbClr val="FFFFFF"/>
                  </a:gs>
                </a:gsLst>
                <a:lin ang="5400000" scaled="0"/>
              </a:gradFill>
            </a:endParaRPr>
          </a:p>
        </p:txBody>
      </p:sp>
    </p:spTree>
    <p:extLst>
      <p:ext uri="{BB962C8B-B14F-4D97-AF65-F5344CB8AC3E}">
        <p14:creationId xmlns:p14="http://schemas.microsoft.com/office/powerpoint/2010/main" val="3845980004"/>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13" name="Text Placeholder 5"/>
          <p:cNvSpPr>
            <a:spLocks noGrp="1"/>
          </p:cNvSpPr>
          <p:nvPr>
            <p:ph type="body" sz="quarter" idx="11" hasCustomPrompt="1"/>
          </p:nvPr>
        </p:nvSpPr>
        <p:spPr>
          <a:xfrm>
            <a:off x="393193" y="5904114"/>
            <a:ext cx="8396288" cy="307777"/>
          </a:xfrm>
          <a:prstGeom prst="rect">
            <a:avLst/>
          </a:prstGeom>
          <a:ln>
            <a:noFill/>
          </a:ln>
        </p:spPr>
        <p:txBody>
          <a:bodyPr anchor="b"/>
          <a:lstStyle>
            <a:lvl1pPr marL="0" marR="0" indent="0" algn="l" defTabSz="914362" rtl="0" eaLnBrk="1" fontAlgn="auto" latinLnBrk="0" hangingPunct="1">
              <a:lnSpc>
                <a:spcPct val="100000"/>
              </a:lnSpc>
              <a:spcBef>
                <a:spcPts val="0"/>
              </a:spcBef>
              <a:spcAft>
                <a:spcPts val="0"/>
              </a:spcAft>
              <a:buClrTx/>
              <a:buSzTx/>
              <a:buFontTx/>
              <a:buNone/>
              <a:tabLst/>
              <a:defRPr kumimoji="0" lang="en-US" sz="1000" b="0" i="0" u="none" strike="noStrike" kern="1200" cap="none" spc="0" normalizeH="0" baseline="0" noProof="0" smtClean="0">
                <a:ln>
                  <a:noFill/>
                </a:ln>
                <a:solidFill>
                  <a:schemeClr val="tx1">
                    <a:lumMod val="50000"/>
                    <a:lumOff val="50000"/>
                  </a:schemeClr>
                </a:solidFill>
                <a:effectLst/>
                <a:uLnTx/>
                <a:uFillTx/>
              </a:defRPr>
            </a:lvl1pPr>
          </a:lstStyle>
          <a:p>
            <a:r>
              <a:rPr lang="en-US" dirty="0" smtClean="0"/>
              <a:t>Question text: insert relevant survey question (include scale, aided/unaided, etc. in parentheses as applicable) </a:t>
            </a:r>
          </a:p>
          <a:p>
            <a:r>
              <a:rPr lang="en-US" dirty="0" smtClean="0"/>
              <a:t>Source:  Study Name, Date</a:t>
            </a:r>
            <a:endParaRPr lang="en-US" dirty="0"/>
          </a:p>
        </p:txBody>
      </p:sp>
      <p:sp>
        <p:nvSpPr>
          <p:cNvPr id="9" name="Text Placeholder 2"/>
          <p:cNvSpPr>
            <a:spLocks noGrp="1"/>
          </p:cNvSpPr>
          <p:nvPr>
            <p:ph idx="1"/>
          </p:nvPr>
        </p:nvSpPr>
        <p:spPr>
          <a:xfrm>
            <a:off x="396877" y="1236981"/>
            <a:ext cx="8362647" cy="1500411"/>
          </a:xfrm>
          <a:prstGeom prst="rect">
            <a:avLst/>
          </a:prstGeom>
          <a:ln>
            <a:noFill/>
          </a:ln>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hasCustomPrompt="1"/>
          </p:nvPr>
        </p:nvSpPr>
        <p:spPr>
          <a:xfrm>
            <a:off x="389436" y="228602"/>
            <a:ext cx="8363938" cy="567848"/>
          </a:xfrm>
          <a:ln>
            <a:noFill/>
          </a:ln>
        </p:spPr>
        <p:txBody>
          <a:bodyPr/>
          <a:lstStyle>
            <a:lvl1pPr>
              <a:defRPr/>
            </a:lvl1pPr>
          </a:lstStyle>
          <a:p>
            <a:r>
              <a:rPr lang="en-US" dirty="0" smtClean="0"/>
              <a:t>Click to edit Master title style </a:t>
            </a:r>
            <a:endParaRPr lang="en-US" dirty="0"/>
          </a:p>
        </p:txBody>
      </p:sp>
      <p:sp>
        <p:nvSpPr>
          <p:cNvPr id="5" name="Slide Number Placeholder 4"/>
          <p:cNvSpPr>
            <a:spLocks noGrp="1"/>
          </p:cNvSpPr>
          <p:nvPr>
            <p:ph type="sldNum" sz="quarter" idx="4"/>
          </p:nvPr>
        </p:nvSpPr>
        <p:spPr>
          <a:xfrm>
            <a:off x="8458200" y="6471716"/>
            <a:ext cx="381000" cy="314325"/>
          </a:xfrm>
          <a:prstGeom prst="rect">
            <a:avLst/>
          </a:prstGeom>
        </p:spPr>
        <p:txBody>
          <a:bodyPr lIns="91436" tIns="45718" rIns="91436" bIns="45718" anchor="t"/>
          <a:lstStyle>
            <a:lvl1pPr algn="r">
              <a:defRPr sz="800">
                <a:gradFill>
                  <a:gsLst>
                    <a:gs pos="50000">
                      <a:schemeClr val="bg1"/>
                    </a:gs>
                    <a:gs pos="100000">
                      <a:schemeClr val="bg1"/>
                    </a:gs>
                  </a:gsLst>
                  <a:lin ang="5400000" scaled="0"/>
                </a:gradFill>
              </a:defRPr>
            </a:lvl1pPr>
          </a:lstStyle>
          <a:p>
            <a:fld id="{96DEF805-7469-404E-9C73-56CE05B34E44}" type="slidenum">
              <a:rPr lang="en-US" smtClean="0">
                <a:gradFill>
                  <a:gsLst>
                    <a:gs pos="50000">
                      <a:srgbClr val="FFFFFF"/>
                    </a:gs>
                    <a:gs pos="100000">
                      <a:srgbClr val="FFFFFF"/>
                    </a:gs>
                  </a:gsLst>
                  <a:lin ang="5400000" scaled="0"/>
                </a:gradFill>
              </a:rPr>
              <a:pPr/>
              <a:t>‹#›</a:t>
            </a:fld>
            <a:endParaRPr lang="en-US" dirty="0">
              <a:gradFill>
                <a:gsLst>
                  <a:gs pos="50000">
                    <a:srgbClr val="FFFFFF"/>
                  </a:gs>
                  <a:gs pos="100000">
                    <a:srgbClr val="FFFFFF"/>
                  </a:gs>
                </a:gsLst>
                <a:lin ang="5400000" scaled="0"/>
              </a:gradFill>
            </a:endParaRPr>
          </a:p>
        </p:txBody>
      </p:sp>
    </p:spTree>
    <p:extLst>
      <p:ext uri="{BB962C8B-B14F-4D97-AF65-F5344CB8AC3E}">
        <p14:creationId xmlns:p14="http://schemas.microsoft.com/office/powerpoint/2010/main" val="145365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b="0">
                <a:gradFill flip="none" rotWithShape="1">
                  <a:gsLst>
                    <a:gs pos="1250">
                      <a:srgbClr val="FFFFFF"/>
                    </a:gs>
                    <a:gs pos="100000">
                      <a:srgbClr val="FFFFFF"/>
                    </a:gs>
                  </a:gsLst>
                  <a:lin ang="5400000" scaled="0"/>
                  <a:tileRect/>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2"/>
            <a:ext cx="8363938" cy="1500411"/>
          </a:xfrm>
          <a:prstGeom prst="rect">
            <a:avLst/>
          </a:prstGeom>
        </p:spPr>
        <p:txBody>
          <a:bodyPr/>
          <a:lstStyle>
            <a:lvl1pPr marL="217914" indent="-217914">
              <a:buClr>
                <a:srgbClr val="FFFFFF"/>
              </a:buClr>
              <a:buSzPct val="7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41781" indent="-213151">
              <a:buClr>
                <a:srgbClr val="FFFFFF"/>
              </a:buClr>
              <a:buSzPct val="7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63267" indent="-213151">
              <a:buClr>
                <a:srgbClr val="FFFFFF"/>
              </a:buClr>
              <a:buSzPct val="7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60937" indent="-220295">
              <a:buClr>
                <a:srgbClr val="FFFFFF"/>
              </a:buClr>
              <a:buSzPct val="7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837" indent="-167901">
              <a:buClr>
                <a:srgbClr val="FFFFFF"/>
              </a:buClr>
              <a:buSzPct val="7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25509885"/>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85208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5" name="TextBox 4"/>
          <p:cNvSpPr txBox="1"/>
          <p:nvPr userDrawn="1"/>
        </p:nvSpPr>
        <p:spPr>
          <a:xfrm>
            <a:off x="7365546" y="6246254"/>
            <a:ext cx="1410241" cy="215444"/>
          </a:xfrm>
          <a:prstGeom prst="rect">
            <a:avLst/>
          </a:prstGeom>
          <a:noFill/>
        </p:spPr>
        <p:txBody>
          <a:bodyPr wrap="square" rtlCol="0">
            <a:spAutoFit/>
          </a:bodyPr>
          <a:lstStyle/>
          <a:p>
            <a:pPr algn="r"/>
            <a:r>
              <a:rPr lang="en-US" sz="800" b="0" i="0" dirty="0" smtClean="0">
                <a:solidFill>
                  <a:srgbClr val="000000"/>
                </a:solidFill>
                <a:latin typeface="Segoe"/>
                <a:cs typeface="Segoe"/>
              </a:rPr>
              <a:t>Microsoft Confidential.</a:t>
            </a:r>
            <a:endParaRPr lang="en-US" sz="800" b="0" i="0" dirty="0">
              <a:solidFill>
                <a:srgbClr val="000000"/>
              </a:solidFill>
              <a:latin typeface="Segoe"/>
              <a:cs typeface="Segoe"/>
            </a:endParaRPr>
          </a:p>
        </p:txBody>
      </p:sp>
    </p:spTree>
    <p:extLst>
      <p:ext uri="{BB962C8B-B14F-4D97-AF65-F5344CB8AC3E}">
        <p14:creationId xmlns:p14="http://schemas.microsoft.com/office/powerpoint/2010/main" val="723091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11" name="Content Placeholder 2"/>
          <p:cNvSpPr>
            <a:spLocks noGrp="1"/>
          </p:cNvSpPr>
          <p:nvPr>
            <p:ph idx="1"/>
          </p:nvPr>
        </p:nvSpPr>
        <p:spPr>
          <a:xfrm>
            <a:off x="455613" y="1976438"/>
            <a:ext cx="8232775" cy="4191530"/>
          </a:xfrm>
          <a:prstGeom prst="rect">
            <a:avLst/>
          </a:prstGeom>
        </p:spPr>
        <p:txBody>
          <a:bodyPr lIns="182880" tIns="182880" rIns="182880" bIns="182880"/>
          <a:lstStyle>
            <a:lvl1pPr>
              <a:spcBef>
                <a:spcPts val="0"/>
              </a:spcBef>
              <a:spcAft>
                <a:spcPts val="1200"/>
              </a:spcAft>
              <a:defRPr sz="2000" b="0">
                <a:solidFill>
                  <a:srgbClr val="000000"/>
                </a:solidFill>
                <a:latin typeface="Segoe"/>
                <a:cs typeface="Segoe"/>
              </a:defRPr>
            </a:lvl1pPr>
            <a:lvl2pPr>
              <a:spcBef>
                <a:spcPts val="0"/>
              </a:spcBef>
              <a:spcAft>
                <a:spcPts val="1200"/>
              </a:spcAft>
              <a:defRPr sz="1800" b="0">
                <a:solidFill>
                  <a:srgbClr val="000000"/>
                </a:solidFill>
                <a:latin typeface="Segoe"/>
                <a:cs typeface="Segoe"/>
              </a:defRPr>
            </a:lvl2pPr>
            <a:lvl3pPr>
              <a:spcBef>
                <a:spcPts val="0"/>
              </a:spcBef>
              <a:spcAft>
                <a:spcPts val="1200"/>
              </a:spcAft>
              <a:defRPr sz="1600" b="0">
                <a:solidFill>
                  <a:srgbClr val="000000"/>
                </a:solidFill>
                <a:latin typeface="Segoe"/>
                <a:cs typeface="Segoe"/>
              </a:defRPr>
            </a:lvl3pPr>
            <a:lvl4pPr>
              <a:spcBef>
                <a:spcPts val="0"/>
              </a:spcBef>
              <a:spcAft>
                <a:spcPts val="1200"/>
              </a:spcAft>
              <a:defRPr sz="1400" b="0">
                <a:solidFill>
                  <a:srgbClr val="000000"/>
                </a:solidFill>
                <a:latin typeface="Segoe"/>
                <a:cs typeface="Segoe"/>
              </a:defRPr>
            </a:lvl4pPr>
            <a:lvl5pPr>
              <a:spcBef>
                <a:spcPts val="0"/>
              </a:spcBef>
              <a:spcAft>
                <a:spcPts val="1200"/>
              </a:spcAft>
              <a:defRPr sz="1200" b="0">
                <a:solidFill>
                  <a:srgbClr val="000000"/>
                </a:solidFill>
                <a:latin typeface="Segoe"/>
                <a:cs typeface="Sego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7365546" y="6246254"/>
            <a:ext cx="1410241" cy="215444"/>
          </a:xfrm>
          <a:prstGeom prst="rect">
            <a:avLst/>
          </a:prstGeom>
          <a:noFill/>
        </p:spPr>
        <p:txBody>
          <a:bodyPr wrap="square" rtlCol="0">
            <a:spAutoFit/>
          </a:bodyPr>
          <a:lstStyle/>
          <a:p>
            <a:pPr algn="r"/>
            <a:r>
              <a:rPr lang="en-US" sz="800" b="0" i="0" dirty="0" smtClean="0">
                <a:solidFill>
                  <a:srgbClr val="000000"/>
                </a:solidFill>
                <a:latin typeface="Segoe"/>
                <a:cs typeface="Segoe"/>
              </a:rPr>
              <a:t>Microsoft Confidential.</a:t>
            </a:r>
            <a:endParaRPr lang="en-US" sz="800" b="0" i="0" dirty="0">
              <a:solidFill>
                <a:srgbClr val="000000"/>
              </a:solidFill>
              <a:latin typeface="Segoe"/>
              <a:cs typeface="Segoe"/>
            </a:endParaRPr>
          </a:p>
        </p:txBody>
      </p:sp>
      <p:sp>
        <p:nvSpPr>
          <p:cNvPr id="14" name="Title 13"/>
          <p:cNvSpPr>
            <a:spLocks noGrp="1"/>
          </p:cNvSpPr>
          <p:nvPr>
            <p:ph type="title" hasCustomPrompt="1"/>
          </p:nvPr>
        </p:nvSpPr>
        <p:spPr>
          <a:xfrm>
            <a:off x="455613" y="466725"/>
            <a:ext cx="5197476" cy="777240"/>
          </a:xfrm>
          <a:prstGeom prst="rect">
            <a:avLst/>
          </a:prstGeom>
        </p:spPr>
        <p:txBody>
          <a:bodyPr vert="horz" lIns="182880" tIns="0" rIns="182880" bIns="0" anchor="b"/>
          <a:lstStyle>
            <a:lvl1pPr algn="l">
              <a:defRPr sz="3500">
                <a:solidFill>
                  <a:schemeClr val="tx1"/>
                </a:solidFill>
                <a:effectLst>
                  <a:outerShdw blurRad="25400" dist="12700" dir="3600000">
                    <a:srgbClr val="000000">
                      <a:alpha val="50000"/>
                    </a:srgbClr>
                  </a:outerShdw>
                </a:effectLst>
                <a:latin typeface="Segoe Light"/>
                <a:cs typeface="Segoe Light"/>
              </a:defRPr>
            </a:lvl1pPr>
          </a:lstStyle>
          <a:p>
            <a:r>
              <a:rPr lang="en-US" dirty="0" smtClean="0"/>
              <a:t>Slide Title Goes Here</a:t>
            </a:r>
            <a:endParaRPr lang="en-US" dirty="0"/>
          </a:p>
        </p:txBody>
      </p:sp>
      <p:sp>
        <p:nvSpPr>
          <p:cNvPr id="20" name="Text Placeholder 19"/>
          <p:cNvSpPr>
            <a:spLocks noGrp="1"/>
          </p:cNvSpPr>
          <p:nvPr>
            <p:ph type="body" sz="quarter" idx="10" hasCustomPrompt="1"/>
          </p:nvPr>
        </p:nvSpPr>
        <p:spPr>
          <a:xfrm>
            <a:off x="455613" y="1243965"/>
            <a:ext cx="5197476" cy="594360"/>
          </a:xfrm>
          <a:prstGeom prst="rect">
            <a:avLst/>
          </a:prstGeom>
        </p:spPr>
        <p:txBody>
          <a:bodyPr vert="horz" lIns="182880" tIns="0" rIns="182880" bIns="0"/>
          <a:lstStyle>
            <a:lvl1pPr>
              <a:buNone/>
              <a:defRPr sz="2500" baseline="0">
                <a:solidFill>
                  <a:schemeClr val="tx1"/>
                </a:solidFill>
                <a:effectLst>
                  <a:outerShdw blurRad="12700" dist="25400" dir="3600000">
                    <a:srgbClr val="000000">
                      <a:alpha val="50000"/>
                    </a:srgbClr>
                  </a:outerShdw>
                </a:effectLst>
                <a:latin typeface="Segoe Light"/>
                <a:cs typeface="Segoe Light"/>
              </a:defRPr>
            </a:lvl1pPr>
          </a:lstStyle>
          <a:p>
            <a:pPr lvl="0"/>
            <a:r>
              <a:rPr lang="en-US" dirty="0" smtClean="0"/>
              <a:t>Slide subtitle goes here</a:t>
            </a:r>
            <a:endParaRPr lang="en-US" dirty="0"/>
          </a:p>
        </p:txBody>
      </p:sp>
    </p:spTree>
    <p:extLst>
      <p:ext uri="{BB962C8B-B14F-4D97-AF65-F5344CB8AC3E}">
        <p14:creationId xmlns:p14="http://schemas.microsoft.com/office/powerpoint/2010/main" val="1628891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Blank Color 1 Layout">
    <p:bg>
      <p:bgPr>
        <a:solidFill>
          <a:schemeClr val="accent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768477"/>
            <a:ext cx="8423524" cy="914096"/>
          </a:xfrm>
        </p:spPr>
        <p:txBody>
          <a:bodyPr/>
          <a:lstStyle>
            <a:lvl1pPr marL="0" indent="0">
              <a:buNone/>
              <a:defRPr lang="en-US" sz="6600"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807" rtl="0" eaLnBrk="1" latinLnBrk="0" hangingPunct="1">
              <a:lnSpc>
                <a:spcPct val="90000"/>
              </a:lnSpc>
              <a:spcBef>
                <a:spcPct val="20000"/>
              </a:spcBef>
              <a:buSzPct val="90000"/>
              <a:buFont typeface="Arial" pitchFamily="34" charset="0"/>
              <a:buNone/>
            </a:pPr>
            <a:r>
              <a:rPr lang="en-US" dirty="0" smtClean="0"/>
              <a:t>Click to edit title style</a:t>
            </a:r>
          </a:p>
        </p:txBody>
      </p:sp>
      <p:pic>
        <p:nvPicPr>
          <p:cNvPr id="3" name="Picture 2" descr="Microsoft logo and tagline"/>
          <p:cNvPicPr>
            <a:picLocks noChangeAspect="1" noChangeArrowheads="1"/>
          </p:cNvPicPr>
          <p:nvPr/>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7592536" y="6307016"/>
            <a:ext cx="1402601" cy="314448"/>
          </a:xfrm>
          <a:prstGeom prst="rect">
            <a:avLst/>
          </a:prstGeom>
          <a:noFill/>
          <a:ln>
            <a:noFill/>
          </a:ln>
        </p:spPr>
      </p:pic>
      <p:sp>
        <p:nvSpPr>
          <p:cNvPr id="4" name="Text Placeholder 8"/>
          <p:cNvSpPr>
            <a:spLocks noGrp="1"/>
          </p:cNvSpPr>
          <p:nvPr>
            <p:ph type="body" sz="quarter" idx="11" hasCustomPrompt="1"/>
          </p:nvPr>
        </p:nvSpPr>
        <p:spPr>
          <a:xfrm>
            <a:off x="384673" y="3219169"/>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80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1552252020"/>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6" name="Picture Placeholder 2"/>
          <p:cNvSpPr>
            <a:spLocks noGrp="1"/>
          </p:cNvSpPr>
          <p:nvPr>
            <p:ph type="pic" idx="10" hasCustomPrompt="1"/>
          </p:nvPr>
        </p:nvSpPr>
        <p:spPr>
          <a:xfrm>
            <a:off x="5788025" y="1976438"/>
            <a:ext cx="2900363" cy="4191529"/>
          </a:xfrm>
          <a:prstGeom prst="rect">
            <a:avLst/>
          </a:prstGeom>
        </p:spPr>
        <p:txBody>
          <a:bodyPr lIns="182880" tIns="182880" rIns="182880" bIns="182880"/>
          <a:lstStyle>
            <a:lvl1pPr marL="0" indent="0">
              <a:spcBef>
                <a:spcPts val="0"/>
              </a:spcBef>
              <a:spcAft>
                <a:spcPts val="1200"/>
              </a:spcAft>
              <a:buNone/>
              <a:defRPr sz="2000">
                <a:solidFill>
                  <a:srgbClr val="000000"/>
                </a:solidFill>
                <a:latin typeface="Segoe"/>
                <a:cs typeface="Segoe"/>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to add Picture</a:t>
            </a:r>
            <a:endParaRPr lang="en-US" dirty="0"/>
          </a:p>
        </p:txBody>
      </p:sp>
      <p:sp>
        <p:nvSpPr>
          <p:cNvPr id="8" name="TextBox 7"/>
          <p:cNvSpPr txBox="1"/>
          <p:nvPr userDrawn="1"/>
        </p:nvSpPr>
        <p:spPr>
          <a:xfrm>
            <a:off x="7365546" y="6246254"/>
            <a:ext cx="1410241" cy="215444"/>
          </a:xfrm>
          <a:prstGeom prst="rect">
            <a:avLst/>
          </a:prstGeom>
          <a:noFill/>
        </p:spPr>
        <p:txBody>
          <a:bodyPr wrap="square" rtlCol="0">
            <a:spAutoFit/>
          </a:bodyPr>
          <a:lstStyle/>
          <a:p>
            <a:pPr algn="r"/>
            <a:r>
              <a:rPr lang="en-US" sz="800" b="0" i="0" dirty="0" smtClean="0">
                <a:solidFill>
                  <a:srgbClr val="000000"/>
                </a:solidFill>
                <a:latin typeface="Segoe"/>
                <a:cs typeface="Segoe"/>
              </a:rPr>
              <a:t>Microsoft Confidential.</a:t>
            </a:r>
            <a:endParaRPr lang="en-US" sz="800" b="0" i="0" dirty="0">
              <a:solidFill>
                <a:srgbClr val="000000"/>
              </a:solidFill>
              <a:latin typeface="Segoe"/>
              <a:cs typeface="Segoe"/>
            </a:endParaRPr>
          </a:p>
        </p:txBody>
      </p:sp>
      <p:sp>
        <p:nvSpPr>
          <p:cNvPr id="13" name="Content Placeholder 2"/>
          <p:cNvSpPr>
            <a:spLocks noGrp="1"/>
          </p:cNvSpPr>
          <p:nvPr>
            <p:ph idx="1"/>
          </p:nvPr>
        </p:nvSpPr>
        <p:spPr>
          <a:xfrm>
            <a:off x="455613" y="1976438"/>
            <a:ext cx="5197475" cy="4191530"/>
          </a:xfrm>
          <a:prstGeom prst="rect">
            <a:avLst/>
          </a:prstGeom>
        </p:spPr>
        <p:txBody>
          <a:bodyPr lIns="182880" tIns="182880" rIns="182880" bIns="182880"/>
          <a:lstStyle>
            <a:lvl1pPr>
              <a:spcBef>
                <a:spcPts val="0"/>
              </a:spcBef>
              <a:spcAft>
                <a:spcPts val="1200"/>
              </a:spcAft>
              <a:defRPr sz="2000" b="0">
                <a:solidFill>
                  <a:srgbClr val="000000"/>
                </a:solidFill>
                <a:latin typeface="Segoe"/>
                <a:cs typeface="Segoe"/>
              </a:defRPr>
            </a:lvl1pPr>
            <a:lvl2pPr>
              <a:spcBef>
                <a:spcPts val="0"/>
              </a:spcBef>
              <a:spcAft>
                <a:spcPts val="1200"/>
              </a:spcAft>
              <a:defRPr sz="1800" b="0">
                <a:solidFill>
                  <a:srgbClr val="000000"/>
                </a:solidFill>
                <a:latin typeface="Segoe"/>
                <a:cs typeface="Segoe"/>
              </a:defRPr>
            </a:lvl2pPr>
            <a:lvl3pPr>
              <a:spcBef>
                <a:spcPts val="0"/>
              </a:spcBef>
              <a:spcAft>
                <a:spcPts val="1200"/>
              </a:spcAft>
              <a:defRPr sz="1600" b="0">
                <a:solidFill>
                  <a:srgbClr val="000000"/>
                </a:solidFill>
                <a:latin typeface="Segoe"/>
                <a:cs typeface="Segoe"/>
              </a:defRPr>
            </a:lvl3pPr>
            <a:lvl4pPr>
              <a:spcBef>
                <a:spcPts val="0"/>
              </a:spcBef>
              <a:spcAft>
                <a:spcPts val="1200"/>
              </a:spcAft>
              <a:defRPr sz="1400" b="0">
                <a:solidFill>
                  <a:srgbClr val="000000"/>
                </a:solidFill>
                <a:latin typeface="Segoe"/>
                <a:cs typeface="Segoe"/>
              </a:defRPr>
            </a:lvl4pPr>
            <a:lvl5pPr>
              <a:spcBef>
                <a:spcPts val="0"/>
              </a:spcBef>
              <a:spcAft>
                <a:spcPts val="1200"/>
              </a:spcAft>
              <a:defRPr sz="1200" b="0">
                <a:solidFill>
                  <a:srgbClr val="000000"/>
                </a:solidFill>
                <a:latin typeface="Segoe"/>
                <a:cs typeface="Sego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itle 13"/>
          <p:cNvSpPr>
            <a:spLocks noGrp="1"/>
          </p:cNvSpPr>
          <p:nvPr>
            <p:ph type="title" hasCustomPrompt="1"/>
          </p:nvPr>
        </p:nvSpPr>
        <p:spPr>
          <a:xfrm>
            <a:off x="455613" y="466725"/>
            <a:ext cx="5197476" cy="777240"/>
          </a:xfrm>
          <a:prstGeom prst="rect">
            <a:avLst/>
          </a:prstGeom>
        </p:spPr>
        <p:txBody>
          <a:bodyPr vert="horz" lIns="182880" tIns="0" rIns="182880" bIns="0" anchor="b"/>
          <a:lstStyle>
            <a:lvl1pPr algn="l">
              <a:defRPr sz="3500">
                <a:solidFill>
                  <a:schemeClr val="tx1"/>
                </a:solidFill>
                <a:effectLst>
                  <a:outerShdw blurRad="25400" dist="12700" dir="3600000">
                    <a:srgbClr val="000000">
                      <a:alpha val="50000"/>
                    </a:srgbClr>
                  </a:outerShdw>
                </a:effectLst>
                <a:latin typeface="Segoe Light"/>
                <a:cs typeface="Segoe Light"/>
              </a:defRPr>
            </a:lvl1pPr>
          </a:lstStyle>
          <a:p>
            <a:r>
              <a:rPr lang="en-US" dirty="0" smtClean="0"/>
              <a:t>Slide Title Goes Here</a:t>
            </a:r>
            <a:endParaRPr lang="en-US" dirty="0"/>
          </a:p>
        </p:txBody>
      </p:sp>
      <p:sp>
        <p:nvSpPr>
          <p:cNvPr id="21" name="Text Placeholder 19"/>
          <p:cNvSpPr>
            <a:spLocks noGrp="1"/>
          </p:cNvSpPr>
          <p:nvPr>
            <p:ph type="body" sz="quarter" idx="11" hasCustomPrompt="1"/>
          </p:nvPr>
        </p:nvSpPr>
        <p:spPr>
          <a:xfrm>
            <a:off x="455613" y="1243965"/>
            <a:ext cx="5197476" cy="594360"/>
          </a:xfrm>
          <a:prstGeom prst="rect">
            <a:avLst/>
          </a:prstGeom>
        </p:spPr>
        <p:txBody>
          <a:bodyPr vert="horz" lIns="182880" tIns="0" rIns="182880" bIns="0"/>
          <a:lstStyle>
            <a:lvl1pPr>
              <a:buNone/>
              <a:defRPr sz="2500" baseline="0">
                <a:solidFill>
                  <a:schemeClr val="tx1"/>
                </a:solidFill>
                <a:effectLst>
                  <a:outerShdw blurRad="12700" dist="25400" dir="3600000">
                    <a:srgbClr val="000000">
                      <a:alpha val="50000"/>
                    </a:srgbClr>
                  </a:outerShdw>
                </a:effectLst>
                <a:latin typeface="Segoe Light"/>
                <a:cs typeface="Segoe Light"/>
              </a:defRPr>
            </a:lvl1pPr>
          </a:lstStyle>
          <a:p>
            <a:pPr lvl="0"/>
            <a:r>
              <a:rPr lang="en-US" dirty="0" smtClean="0"/>
              <a:t>Slide subtitle goes here</a:t>
            </a:r>
            <a:endParaRPr lang="en-US" dirty="0"/>
          </a:p>
        </p:txBody>
      </p:sp>
    </p:spTree>
    <p:extLst>
      <p:ext uri="{BB962C8B-B14F-4D97-AF65-F5344CB8AC3E}">
        <p14:creationId xmlns:p14="http://schemas.microsoft.com/office/powerpoint/2010/main" val="42236405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5" name="TextBox 4"/>
          <p:cNvSpPr txBox="1"/>
          <p:nvPr userDrawn="1"/>
        </p:nvSpPr>
        <p:spPr>
          <a:xfrm>
            <a:off x="7365546" y="6246254"/>
            <a:ext cx="1410241" cy="215444"/>
          </a:xfrm>
          <a:prstGeom prst="rect">
            <a:avLst/>
          </a:prstGeom>
          <a:noFill/>
        </p:spPr>
        <p:txBody>
          <a:bodyPr wrap="square" rtlCol="0">
            <a:spAutoFit/>
          </a:bodyPr>
          <a:lstStyle/>
          <a:p>
            <a:pPr algn="r"/>
            <a:r>
              <a:rPr lang="en-US" sz="800" b="0" i="0" dirty="0" smtClean="0">
                <a:solidFill>
                  <a:srgbClr val="000000"/>
                </a:solidFill>
                <a:latin typeface="Segoe"/>
                <a:cs typeface="Segoe"/>
              </a:rPr>
              <a:t>Microsoft Confidential.</a:t>
            </a:r>
            <a:endParaRPr lang="en-US" sz="800" b="0" i="0" dirty="0">
              <a:solidFill>
                <a:srgbClr val="000000"/>
              </a:solidFill>
              <a:latin typeface="Segoe"/>
              <a:cs typeface="Segoe"/>
            </a:endParaRPr>
          </a:p>
        </p:txBody>
      </p:sp>
      <p:sp>
        <p:nvSpPr>
          <p:cNvPr id="3" name="Rectangle 2"/>
          <p:cNvSpPr/>
          <p:nvPr userDrawn="1"/>
        </p:nvSpPr>
        <p:spPr>
          <a:xfrm>
            <a:off x="453875" y="1979612"/>
            <a:ext cx="8234513" cy="4189412"/>
          </a:xfrm>
          <a:prstGeom prst="rect">
            <a:avLst/>
          </a:prstGeom>
          <a:solidFill>
            <a:srgbClr val="B4DBFF"/>
          </a:solidFill>
          <a:ln>
            <a:noFill/>
          </a:ln>
          <a:effectLst>
            <a:outerShdw blurRad="50800" dist="12700" dir="270000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l="742" t="-1984" r="3708" b="41669"/>
          <a:stretch>
            <a:fillRect/>
          </a:stretch>
        </p:blipFill>
        <p:spPr bwMode="auto">
          <a:xfrm>
            <a:off x="480353" y="2112797"/>
            <a:ext cx="8223401" cy="193979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userDrawn="1"/>
        </p:nvSpPr>
        <p:spPr>
          <a:xfrm>
            <a:off x="455613" y="3968449"/>
            <a:ext cx="8223400" cy="2197402"/>
          </a:xfrm>
          <a:prstGeom prst="rect">
            <a:avLst/>
          </a:prstGeom>
          <a:noFill/>
        </p:spPr>
        <p:txBody>
          <a:bodyPr wrap="square" lIns="182880" tIns="182880" rIns="182880" bIns="182880" rtlCol="0" anchor="ctr">
            <a:spAutoFit/>
          </a:bodyPr>
          <a:lstStyle/>
          <a:p>
            <a:pPr lvl="0" algn="ctr" defTabSz="914400" fontAlgn="base">
              <a:spcBef>
                <a:spcPct val="0"/>
              </a:spcBef>
              <a:spcAft>
                <a:spcPts val="1800"/>
              </a:spcAft>
            </a:pPr>
            <a:r>
              <a:rPr lang="en-US" b="0" i="1" dirty="0" smtClean="0">
                <a:solidFill>
                  <a:srgbClr val="000000"/>
                </a:solidFill>
                <a:latin typeface="Segoe"/>
                <a:ea typeface="Calibri" pitchFamily="34" charset="0"/>
                <a:cs typeface="Segoe"/>
              </a:rPr>
              <a:t>MVP Global Summit content is Microsoft confidential.</a:t>
            </a:r>
          </a:p>
          <a:p>
            <a:pPr lvl="0" algn="ctr" defTabSz="914400" fontAlgn="base">
              <a:spcBef>
                <a:spcPct val="0"/>
              </a:spcBef>
              <a:spcAft>
                <a:spcPts val="1800"/>
              </a:spcAft>
            </a:pPr>
            <a:r>
              <a:rPr lang="en-US" b="0" i="1" dirty="0" smtClean="0">
                <a:solidFill>
                  <a:srgbClr val="000000"/>
                </a:solidFill>
                <a:latin typeface="Segoe"/>
                <a:ea typeface="Calibri" pitchFamily="34" charset="0"/>
                <a:cs typeface="Segoe"/>
              </a:rPr>
              <a:t>DO NOT post MVP Summit content to any blogs,</a:t>
            </a:r>
            <a:br>
              <a:rPr lang="en-US" b="0" i="1" dirty="0" smtClean="0">
                <a:solidFill>
                  <a:srgbClr val="000000"/>
                </a:solidFill>
                <a:latin typeface="Segoe"/>
                <a:ea typeface="Calibri" pitchFamily="34" charset="0"/>
                <a:cs typeface="Segoe"/>
              </a:rPr>
            </a:br>
            <a:r>
              <a:rPr lang="en-US" b="0" i="1" dirty="0" smtClean="0">
                <a:solidFill>
                  <a:srgbClr val="000000"/>
                </a:solidFill>
                <a:latin typeface="Segoe"/>
                <a:ea typeface="Calibri" pitchFamily="34" charset="0"/>
                <a:cs typeface="Segoe"/>
              </a:rPr>
              <a:t>Web sites, or social media channels.</a:t>
            </a:r>
          </a:p>
          <a:p>
            <a:pPr lvl="0" algn="ctr" defTabSz="914400" fontAlgn="base">
              <a:spcBef>
                <a:spcPct val="0"/>
              </a:spcBef>
              <a:spcAft>
                <a:spcPts val="1800"/>
              </a:spcAft>
            </a:pPr>
            <a:r>
              <a:rPr lang="en-US" b="0" i="1" dirty="0" smtClean="0">
                <a:solidFill>
                  <a:srgbClr val="000000"/>
                </a:solidFill>
                <a:latin typeface="Segoe"/>
                <a:ea typeface="Calibri" pitchFamily="34" charset="0"/>
                <a:cs typeface="Segoe"/>
              </a:rPr>
              <a:t>DO NOT take photos or videos of sessions or</a:t>
            </a:r>
            <a:br>
              <a:rPr lang="en-US" b="0" i="1" dirty="0" smtClean="0">
                <a:solidFill>
                  <a:srgbClr val="000000"/>
                </a:solidFill>
                <a:latin typeface="Segoe"/>
                <a:ea typeface="Calibri" pitchFamily="34" charset="0"/>
                <a:cs typeface="Segoe"/>
              </a:rPr>
            </a:br>
            <a:r>
              <a:rPr lang="en-US" b="0" i="1" dirty="0" smtClean="0">
                <a:solidFill>
                  <a:srgbClr val="000000"/>
                </a:solidFill>
                <a:latin typeface="Segoe"/>
                <a:ea typeface="Calibri" pitchFamily="34" charset="0"/>
                <a:cs typeface="Segoe"/>
              </a:rPr>
              <a:t>PPT slides throughout the event.</a:t>
            </a:r>
          </a:p>
        </p:txBody>
      </p:sp>
      <p:sp>
        <p:nvSpPr>
          <p:cNvPr id="7" name="Rectangle 6"/>
          <p:cNvSpPr/>
          <p:nvPr userDrawn="1"/>
        </p:nvSpPr>
        <p:spPr>
          <a:xfrm>
            <a:off x="455613" y="455613"/>
            <a:ext cx="8225139" cy="1382712"/>
          </a:xfrm>
          <a:prstGeom prst="rect">
            <a:avLst/>
          </a:prstGeom>
          <a:solidFill>
            <a:srgbClr val="0F3F76"/>
          </a:solidFill>
          <a:ln>
            <a:noFill/>
          </a:ln>
          <a:effectLst>
            <a:outerShdw blurRad="50800" dist="12700" dir="2700000" rotWithShape="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lIns="182880" tIns="182880" rIns="182880" bIns="182880" rtlCol="0" anchor="ctr"/>
          <a:lstStyle/>
          <a:p>
            <a:pPr algn="ctr"/>
            <a:endParaRPr lang="en-US" dirty="0"/>
          </a:p>
        </p:txBody>
      </p:sp>
      <p:sp>
        <p:nvSpPr>
          <p:cNvPr id="8" name="Title 48"/>
          <p:cNvSpPr txBox="1">
            <a:spLocks/>
          </p:cNvSpPr>
          <p:nvPr userDrawn="1"/>
        </p:nvSpPr>
        <p:spPr>
          <a:xfrm>
            <a:off x="447977" y="455613"/>
            <a:ext cx="8240411" cy="1382712"/>
          </a:xfrm>
          <a:prstGeom prst="rect">
            <a:avLst/>
          </a:prstGeom>
          <a:effectLst/>
        </p:spPr>
        <p:txBody>
          <a:bodyPr vert="horz" lIns="182880" tIns="182880" rIns="182880" bIns="182880" anchor="ct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5000" b="1" i="0" u="none" strike="noStrike" kern="1200" cap="none" spc="0" normalizeH="0" baseline="0" noProof="0" dirty="0" smtClean="0">
                <a:ln>
                  <a:noFill/>
                </a:ln>
                <a:effectLst>
                  <a:outerShdw blurRad="25400" dist="12700" dir="3600000" algn="ctr">
                    <a:srgbClr val="000000">
                      <a:alpha val="50000"/>
                    </a:srgbClr>
                  </a:outerShdw>
                </a:effectLst>
                <a:uLnTx/>
                <a:uFillTx/>
                <a:latin typeface="Segoe Light"/>
                <a:ea typeface="+mj-ea"/>
                <a:cs typeface="Segoe Light"/>
              </a:rPr>
              <a:t>Microsoft Confidential</a:t>
            </a:r>
            <a:endParaRPr kumimoji="0" lang="en-US" sz="5000" b="1" i="0" u="none" strike="noStrike" kern="1200" cap="none" spc="0" normalizeH="0" baseline="0" noProof="0" dirty="0">
              <a:ln>
                <a:noFill/>
              </a:ln>
              <a:effectLst>
                <a:outerShdw blurRad="25400" dist="12700" dir="3600000" algn="ctr">
                  <a:srgbClr val="000000">
                    <a:alpha val="50000"/>
                  </a:srgbClr>
                </a:outerShdw>
              </a:effectLst>
              <a:uLnTx/>
              <a:uFillTx/>
              <a:latin typeface="Segoe Light"/>
              <a:ea typeface="+mj-ea"/>
              <a:cs typeface="Segoe Light"/>
            </a:endParaRP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3_Title Slide">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543023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686054"/>
            <a:ext cx="6994362" cy="1523495"/>
          </a:xfrm>
        </p:spPr>
        <p:txBody>
          <a:bodyPr anchor="ctr" anchorCtr="0">
            <a:noAutofit/>
          </a:bodyPr>
          <a:lstStyle>
            <a:lvl1pPr>
              <a:lnSpc>
                <a:spcPct val="90000"/>
              </a:lnSpc>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1417215" y="4344993"/>
            <a:ext cx="6994363" cy="461665"/>
          </a:xfrm>
          <a:prstGeom prst="rect">
            <a:avLst/>
          </a:prstGeom>
        </p:spPr>
        <p:txBody>
          <a:bodyPr>
            <a:noAutofit/>
          </a:bodyPr>
          <a:lstStyle>
            <a:lvl1pPr marL="0" indent="0" algn="l">
              <a:lnSpc>
                <a:spcPct val="90000"/>
              </a:lnSpc>
              <a:spcBef>
                <a:spcPts val="0"/>
              </a:spcBef>
              <a:buNone/>
              <a:defRPr>
                <a:solidFill>
                  <a:schemeClr val="bg1"/>
                </a:solidFill>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7662" y="2362201"/>
            <a:ext cx="7683914" cy="1378644"/>
          </a:xfrm>
          <a:prstGeom prst="rect">
            <a:avLst/>
          </a:prstGeom>
        </p:spPr>
        <p:txBody>
          <a:bodyPr anchor="t" anchorCtr="0">
            <a:noAutofit/>
            <a:scene3d>
              <a:camera prst="orthographicFront"/>
              <a:lightRig rig="flat" dir="t"/>
            </a:scene3d>
            <a:sp3d>
              <a:contourClr>
                <a:schemeClr val="tx1"/>
              </a:contourClr>
            </a:sp3d>
          </a:bodyPr>
          <a:lstStyle>
            <a:lvl1pPr marL="0" indent="0" algn="l">
              <a:buFont typeface="Arial" pitchFamily="34" charset="0"/>
              <a:buNone/>
              <a:defRPr kumimoji="0" lang="en-US" sz="7500" b="0" i="1" u="none" strike="noStrike" kern="1200" cap="none" spc="-482" normalizeH="0" baseline="0" noProof="0" dirty="0" smtClean="0">
                <a:ln w="11430"/>
                <a:solidFill>
                  <a:schemeClr val="bg1"/>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65980229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89437" y="1447804"/>
            <a:ext cx="8363937" cy="1569671"/>
          </a:xfrm>
          <a:prstGeom prst="rect">
            <a:avLst/>
          </a:prstGeom>
        </p:spPr>
        <p:txBody>
          <a:bodyPr wrap="square">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92611018"/>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0"/>
          </p:nvPr>
        </p:nvSpPr>
        <p:spPr>
          <a:xfrm>
            <a:off x="389437" y="1447804"/>
            <a:ext cx="8363937" cy="1569671"/>
          </a:xfrm>
          <a:prstGeom prst="rect">
            <a:avLst/>
          </a:prstGeom>
        </p:spPr>
        <p:txBody>
          <a:bodyPr wrap="square">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73003653"/>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9435" y="1447802"/>
            <a:ext cx="4115872" cy="1683548"/>
          </a:xfrm>
          <a:prstGeom prst="rect">
            <a:avLst/>
          </a:prstGeom>
        </p:spPr>
        <p:txBody>
          <a:bodyPr/>
          <a:lstStyle>
            <a:lvl1pPr marL="171473" indent="-171473">
              <a:lnSpc>
                <a:spcPct val="90000"/>
              </a:lnSpc>
              <a:defRPr sz="2100"/>
            </a:lvl1pPr>
            <a:lvl2pPr marL="342946" indent="-171473">
              <a:lnSpc>
                <a:spcPct val="90000"/>
              </a:lnSpc>
              <a:defRPr sz="1800"/>
            </a:lvl2pPr>
            <a:lvl3pPr marL="514419" indent="-171473">
              <a:lnSpc>
                <a:spcPct val="90000"/>
              </a:lnSpc>
              <a:defRPr sz="1500"/>
            </a:lvl3pPr>
            <a:lvl4pPr marL="685891" indent="-171473">
              <a:lnSpc>
                <a:spcPct val="90000"/>
              </a:lnSpc>
              <a:defRPr sz="1400"/>
            </a:lvl4pPr>
            <a:lvl5pPr marL="819259" indent="-133368">
              <a:lnSpc>
                <a:spcPct val="90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7501" y="1447802"/>
            <a:ext cx="4115872" cy="1683548"/>
          </a:xfrm>
          <a:prstGeom prst="rect">
            <a:avLst/>
          </a:prstGeom>
        </p:spPr>
        <p:txBody>
          <a:bodyPr/>
          <a:lstStyle>
            <a:lvl1pPr marL="171473" indent="-171473">
              <a:lnSpc>
                <a:spcPct val="90000"/>
              </a:lnSpc>
              <a:defRPr sz="2100"/>
            </a:lvl1pPr>
            <a:lvl2pPr marL="342946" indent="-171473">
              <a:lnSpc>
                <a:spcPct val="90000"/>
              </a:lnSpc>
              <a:defRPr sz="1800"/>
            </a:lvl2pPr>
            <a:lvl3pPr marL="514419" indent="-171473">
              <a:lnSpc>
                <a:spcPct val="90000"/>
              </a:lnSpc>
              <a:defRPr sz="1500"/>
            </a:lvl3pPr>
            <a:lvl4pPr marL="685891" indent="-171473">
              <a:lnSpc>
                <a:spcPct val="90000"/>
              </a:lnSpc>
              <a:defRPr sz="1400"/>
            </a:lvl4pPr>
            <a:lvl5pPr marL="819259" indent="-133368">
              <a:lnSpc>
                <a:spcPct val="90000"/>
              </a:lnSpc>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9608861"/>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703171804"/>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5433155"/>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b="0">
                <a:gradFill flip="none" rotWithShape="1">
                  <a:gsLst>
                    <a:gs pos="1250">
                      <a:srgbClr val="FFFFFF"/>
                    </a:gs>
                    <a:gs pos="100000">
                      <a:srgbClr val="FFFFFF"/>
                    </a:gs>
                  </a:gsLst>
                  <a:lin ang="5400000" scaled="0"/>
                  <a:tileRect/>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2"/>
            <a:ext cx="8363938" cy="1569671"/>
          </a:xfrm>
          <a:prstGeom prst="rect">
            <a:avLst/>
          </a:prstGeom>
        </p:spPr>
        <p:txBody>
          <a:bodyPr/>
          <a:lstStyle>
            <a:lvl1pPr marL="217914" indent="-217914">
              <a:buClr>
                <a:srgbClr val="FFFFFF"/>
              </a:buClr>
              <a:buSzPct val="7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41781" indent="-213151">
              <a:buClr>
                <a:srgbClr val="FFFFFF"/>
              </a:buClr>
              <a:buSzPct val="7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63267" indent="-213151">
              <a:buClr>
                <a:srgbClr val="FFFFFF"/>
              </a:buClr>
              <a:buSzPct val="7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60937" indent="-220295">
              <a:buClr>
                <a:srgbClr val="FFFFFF"/>
              </a:buClr>
              <a:buSzPct val="7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837" indent="-167901">
              <a:buClr>
                <a:srgbClr val="FFFFFF"/>
              </a:buClr>
              <a:buSzPct val="7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30733424"/>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Blank Color 1 Layout">
    <p:bg>
      <p:bgPr>
        <a:solidFill>
          <a:schemeClr val="accent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768477"/>
            <a:ext cx="8423524" cy="914096"/>
          </a:xfrm>
        </p:spPr>
        <p:txBody>
          <a:bodyPr/>
          <a:lstStyle>
            <a:lvl1pPr marL="0" indent="0">
              <a:buNone/>
              <a:defRPr lang="en-US" sz="6600"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807" rtl="0" eaLnBrk="1" latinLnBrk="0" hangingPunct="1">
              <a:lnSpc>
                <a:spcPct val="90000"/>
              </a:lnSpc>
              <a:spcBef>
                <a:spcPct val="20000"/>
              </a:spcBef>
              <a:buSzPct val="90000"/>
              <a:buFont typeface="Arial" pitchFamily="34" charset="0"/>
              <a:buNone/>
            </a:pPr>
            <a:r>
              <a:rPr lang="en-US" dirty="0" smtClean="0"/>
              <a:t>Click to edit title style</a:t>
            </a:r>
          </a:p>
        </p:txBody>
      </p:sp>
      <p:pic>
        <p:nvPicPr>
          <p:cNvPr id="3" name="Picture 2" descr="Microsoft logo and tagline"/>
          <p:cNvPicPr>
            <a:picLocks noChangeAspect="1" noChangeArrowheads="1"/>
          </p:cNvPicPr>
          <p:nvPr/>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7592536" y="6307016"/>
            <a:ext cx="1402601" cy="314448"/>
          </a:xfrm>
          <a:prstGeom prst="rect">
            <a:avLst/>
          </a:prstGeom>
          <a:noFill/>
          <a:ln>
            <a:noFill/>
          </a:ln>
        </p:spPr>
      </p:pic>
      <p:sp>
        <p:nvSpPr>
          <p:cNvPr id="4" name="Text Placeholder 8"/>
          <p:cNvSpPr>
            <a:spLocks noGrp="1"/>
          </p:cNvSpPr>
          <p:nvPr>
            <p:ph type="body" sz="quarter" idx="11" hasCustomPrompt="1"/>
          </p:nvPr>
        </p:nvSpPr>
        <p:spPr>
          <a:xfrm>
            <a:off x="384673" y="3219169"/>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80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2156293480"/>
      </p:ext>
    </p:extLst>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b="0">
                <a:gradFill>
                  <a:gsLst>
                    <a:gs pos="125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2"/>
            <a:ext cx="8363938" cy="1569671"/>
          </a:xfrm>
          <a:prstGeom prst="rect">
            <a:avLst/>
          </a:prstGeom>
        </p:spPr>
        <p:txBody>
          <a:bodyPr/>
          <a:lstStyle>
            <a:lvl1pPr marL="217914" indent="-217914">
              <a:buClr>
                <a:srgbClr val="FFFFFF"/>
              </a:buClr>
              <a:buSzPct val="7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41781" indent="-213151">
              <a:buClr>
                <a:srgbClr val="FFFFFF"/>
              </a:buClr>
              <a:buSzPct val="7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63267" indent="-213151">
              <a:buClr>
                <a:srgbClr val="FFFFFF"/>
              </a:buClr>
              <a:buSzPct val="7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60937" indent="-220295">
              <a:buClr>
                <a:srgbClr val="FFFFFF"/>
              </a:buClr>
              <a:buSzPct val="7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837" indent="-167901">
              <a:buClr>
                <a:srgbClr val="FFFFFF"/>
              </a:buClr>
              <a:buSzPct val="7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9"/>
            <a:ext cx="9144001" cy="619125"/>
          </a:xfrm>
          <a:prstGeom prst="rect">
            <a:avLst/>
          </a:prstGeom>
          <a:solidFill>
            <a:srgbClr val="FFFF99"/>
          </a:solidFill>
        </p:spPr>
        <p:txBody>
          <a:bodyPr wrap="square" lIns="114311" tIns="57155" rIns="114311" bIns="57155"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527990510"/>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10799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4060641"/>
            <a:ext cx="7772400" cy="34625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1D8BD707-D9CF-40AE-B4C6-C98DA3205C09}" type="datetimeFigureOut">
              <a:rPr lang="en-US" smtClean="0"/>
              <a:pPr/>
              <a:t>10/16/2012</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07708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11" name="Content Placeholder 2"/>
          <p:cNvSpPr>
            <a:spLocks noGrp="1"/>
          </p:cNvSpPr>
          <p:nvPr>
            <p:ph idx="1"/>
          </p:nvPr>
        </p:nvSpPr>
        <p:spPr>
          <a:xfrm>
            <a:off x="455615" y="1976437"/>
            <a:ext cx="8232775" cy="2092881"/>
          </a:xfrm>
          <a:prstGeom prst="rect">
            <a:avLst/>
          </a:prstGeom>
        </p:spPr>
        <p:txBody>
          <a:bodyPr lIns="182880" tIns="182880" rIns="182880" bIns="182880"/>
          <a:lstStyle>
            <a:lvl1pPr>
              <a:spcBef>
                <a:spcPts val="0"/>
              </a:spcBef>
              <a:spcAft>
                <a:spcPts val="1200"/>
              </a:spcAft>
              <a:defRPr sz="2000" b="0">
                <a:solidFill>
                  <a:srgbClr val="000000"/>
                </a:solidFill>
                <a:latin typeface="Segoe"/>
                <a:cs typeface="Segoe"/>
              </a:defRPr>
            </a:lvl1pPr>
            <a:lvl2pPr>
              <a:spcBef>
                <a:spcPts val="0"/>
              </a:spcBef>
              <a:spcAft>
                <a:spcPts val="1200"/>
              </a:spcAft>
              <a:defRPr sz="1800" b="0">
                <a:solidFill>
                  <a:srgbClr val="000000"/>
                </a:solidFill>
                <a:latin typeface="Segoe"/>
                <a:cs typeface="Segoe"/>
              </a:defRPr>
            </a:lvl2pPr>
            <a:lvl3pPr>
              <a:spcBef>
                <a:spcPts val="0"/>
              </a:spcBef>
              <a:spcAft>
                <a:spcPts val="1200"/>
              </a:spcAft>
              <a:defRPr sz="1600" b="0">
                <a:solidFill>
                  <a:srgbClr val="000000"/>
                </a:solidFill>
                <a:latin typeface="Segoe"/>
                <a:cs typeface="Segoe"/>
              </a:defRPr>
            </a:lvl3pPr>
            <a:lvl4pPr>
              <a:spcBef>
                <a:spcPts val="0"/>
              </a:spcBef>
              <a:spcAft>
                <a:spcPts val="1200"/>
              </a:spcAft>
              <a:defRPr sz="1400" b="0">
                <a:solidFill>
                  <a:srgbClr val="000000"/>
                </a:solidFill>
                <a:latin typeface="Segoe"/>
                <a:cs typeface="Segoe"/>
              </a:defRPr>
            </a:lvl4pPr>
            <a:lvl5pPr>
              <a:spcBef>
                <a:spcPts val="0"/>
              </a:spcBef>
              <a:spcAft>
                <a:spcPts val="1200"/>
              </a:spcAft>
              <a:defRPr sz="1200" b="0">
                <a:solidFill>
                  <a:srgbClr val="000000"/>
                </a:solidFill>
                <a:latin typeface="Segoe"/>
                <a:cs typeface="Sego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Box 3"/>
          <p:cNvSpPr txBox="1"/>
          <p:nvPr userDrawn="1"/>
        </p:nvSpPr>
        <p:spPr>
          <a:xfrm>
            <a:off x="7365548" y="6246255"/>
            <a:ext cx="1410241" cy="215444"/>
          </a:xfrm>
          <a:prstGeom prst="rect">
            <a:avLst/>
          </a:prstGeom>
          <a:noFill/>
        </p:spPr>
        <p:txBody>
          <a:bodyPr wrap="square" rtlCol="0">
            <a:spAutoFit/>
          </a:bodyPr>
          <a:lstStyle/>
          <a:p>
            <a:pPr algn="r"/>
            <a:r>
              <a:rPr lang="en-US" sz="800" b="0" i="0" dirty="0" smtClean="0">
                <a:solidFill>
                  <a:srgbClr val="000000"/>
                </a:solidFill>
                <a:latin typeface="Segoe"/>
                <a:cs typeface="Segoe"/>
              </a:rPr>
              <a:t>Microsoft Confidential.</a:t>
            </a:r>
            <a:endParaRPr lang="en-US" sz="800" b="0" i="0" dirty="0">
              <a:solidFill>
                <a:srgbClr val="000000"/>
              </a:solidFill>
              <a:latin typeface="Segoe"/>
              <a:cs typeface="Segoe"/>
            </a:endParaRPr>
          </a:p>
        </p:txBody>
      </p:sp>
      <p:sp>
        <p:nvSpPr>
          <p:cNvPr id="14" name="Title 13"/>
          <p:cNvSpPr>
            <a:spLocks noGrp="1"/>
          </p:cNvSpPr>
          <p:nvPr>
            <p:ph type="title" hasCustomPrompt="1"/>
          </p:nvPr>
        </p:nvSpPr>
        <p:spPr>
          <a:xfrm>
            <a:off x="455613" y="759217"/>
            <a:ext cx="5197476" cy="484748"/>
          </a:xfrm>
          <a:prstGeom prst="rect">
            <a:avLst/>
          </a:prstGeom>
        </p:spPr>
        <p:txBody>
          <a:bodyPr vert="horz" lIns="182880" tIns="0" rIns="182880" bIns="0" anchor="b"/>
          <a:lstStyle>
            <a:lvl1pPr algn="l">
              <a:defRPr sz="3500">
                <a:solidFill>
                  <a:schemeClr val="tx1"/>
                </a:solidFill>
                <a:effectLst>
                  <a:outerShdw blurRad="25400" dist="12700" dir="3600000">
                    <a:srgbClr val="000000">
                      <a:alpha val="50000"/>
                    </a:srgbClr>
                  </a:outerShdw>
                </a:effectLst>
                <a:latin typeface="Segoe Light"/>
                <a:cs typeface="Segoe Light"/>
              </a:defRPr>
            </a:lvl1pPr>
          </a:lstStyle>
          <a:p>
            <a:r>
              <a:rPr lang="en-US" dirty="0" smtClean="0"/>
              <a:t>Slide Title Goes Here</a:t>
            </a:r>
            <a:endParaRPr lang="en-US" dirty="0"/>
          </a:p>
        </p:txBody>
      </p:sp>
      <p:sp>
        <p:nvSpPr>
          <p:cNvPr id="20" name="Text Placeholder 19"/>
          <p:cNvSpPr>
            <a:spLocks noGrp="1"/>
          </p:cNvSpPr>
          <p:nvPr>
            <p:ph type="body" sz="quarter" idx="10" hasCustomPrompt="1"/>
          </p:nvPr>
        </p:nvSpPr>
        <p:spPr>
          <a:xfrm>
            <a:off x="455613" y="1243965"/>
            <a:ext cx="5197476" cy="346249"/>
          </a:xfrm>
          <a:prstGeom prst="rect">
            <a:avLst/>
          </a:prstGeom>
        </p:spPr>
        <p:txBody>
          <a:bodyPr vert="horz" lIns="182880" tIns="0" rIns="182880" bIns="0"/>
          <a:lstStyle>
            <a:lvl1pPr>
              <a:buNone/>
              <a:defRPr sz="2500" baseline="0">
                <a:solidFill>
                  <a:schemeClr val="tx1"/>
                </a:solidFill>
                <a:effectLst>
                  <a:outerShdw blurRad="12700" dist="25400" dir="3600000">
                    <a:srgbClr val="000000">
                      <a:alpha val="50000"/>
                    </a:srgbClr>
                  </a:outerShdw>
                </a:effectLst>
                <a:latin typeface="Segoe Light"/>
                <a:cs typeface="Segoe Light"/>
              </a:defRPr>
            </a:lvl1pPr>
          </a:lstStyle>
          <a:p>
            <a:pPr lvl="0"/>
            <a:r>
              <a:rPr lang="en-US" dirty="0" smtClean="0"/>
              <a:t>Slide subtitle goes here</a:t>
            </a:r>
            <a:endParaRPr lang="en-US" dirty="0"/>
          </a:p>
        </p:txBody>
      </p:sp>
    </p:spTree>
    <p:extLst>
      <p:ext uri="{BB962C8B-B14F-4D97-AF65-F5344CB8AC3E}">
        <p14:creationId xmlns:p14="http://schemas.microsoft.com/office/powerpoint/2010/main" val="1009198209"/>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56784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0"/>
            <a:ext cx="8363938" cy="713016"/>
          </a:xfrm>
        </p:spPr>
        <p:txBody>
          <a:bodyPr/>
          <a:lstStyle>
            <a:lvl1pPr marL="0" indent="0">
              <a:spcBef>
                <a:spcPts val="0"/>
              </a:spcBef>
              <a:spcAft>
                <a:spcPts val="675"/>
              </a:spcAft>
              <a:buNone/>
              <a:defRPr sz="3000" spc="-75" baseline="0">
                <a:latin typeface="Segoe UI Light" pitchFamily="34" charset="0"/>
              </a:defRPr>
            </a:lvl1pPr>
            <a:lvl2pPr marL="0" indent="0">
              <a:spcBef>
                <a:spcPts val="0"/>
              </a:spcBef>
              <a:spcAft>
                <a:spcPts val="300"/>
              </a:spcAft>
              <a:buNone/>
              <a:defRPr sz="1500" spc="-38" baseline="0">
                <a:gradFill flip="none" rotWithShape="1">
                  <a:gsLst>
                    <a:gs pos="0">
                      <a:schemeClr val="tx1">
                        <a:lumMod val="75000"/>
                      </a:schemeClr>
                    </a:gs>
                    <a:gs pos="86000">
                      <a:schemeClr val="tx1">
                        <a:lumMod val="75000"/>
                      </a:schemeClr>
                    </a:gs>
                  </a:gsLst>
                  <a:path path="circle">
                    <a:fillToRect r="100000" b="100000"/>
                  </a:path>
                  <a:tileRect l="-100000" t="-100000"/>
                </a:gradFill>
              </a:defRPr>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en-US" smtClean="0"/>
              <a:t>Click to edit Master text styles</a:t>
            </a:r>
          </a:p>
          <a:p>
            <a:pPr lvl="1"/>
            <a:r>
              <a:rPr lang="en-US" smtClean="0"/>
              <a:t>Second level</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99669" y="6443930"/>
            <a:ext cx="1192161" cy="370951"/>
          </a:xfrm>
          <a:prstGeom prst="rect">
            <a:avLst/>
          </a:prstGeom>
        </p:spPr>
      </p:pic>
      <p:sp>
        <p:nvSpPr>
          <p:cNvPr id="7" name="TextBox 5"/>
          <p:cNvSpPr txBox="1"/>
          <p:nvPr userDrawn="1"/>
        </p:nvSpPr>
        <p:spPr>
          <a:xfrm>
            <a:off x="328341" y="6412029"/>
            <a:ext cx="347047" cy="207751"/>
          </a:xfrm>
          <a:prstGeom prst="rect">
            <a:avLst/>
          </a:prstGeom>
          <a:noFill/>
        </p:spPr>
        <p:txBody>
          <a:bodyPr wrap="square" lIns="68580" tIns="34291" rIns="68580" bIns="34291" rtlCol="0">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fld id="{0462CC3E-48DD-4274-8616-D549FD7B2C15}" type="slidenum">
              <a:rPr lang="en-US" sz="900" smtClean="0">
                <a:solidFill>
                  <a:srgbClr val="FFFFFF">
                    <a:lumMod val="65000"/>
                  </a:srgbClr>
                </a:solidFill>
              </a:rPr>
              <a:pPr/>
              <a:t>‹#›</a:t>
            </a:fld>
            <a:endParaRPr lang="en-US" sz="900" dirty="0">
              <a:solidFill>
                <a:srgbClr val="FFFFFF">
                  <a:lumMod val="65000"/>
                </a:srgbClr>
              </a:solidFill>
            </a:endParaRPr>
          </a:p>
        </p:txBody>
      </p:sp>
    </p:spTree>
    <p:extLst>
      <p:ext uri="{BB962C8B-B14F-4D97-AF65-F5344CB8AC3E}">
        <p14:creationId xmlns:p14="http://schemas.microsoft.com/office/powerpoint/2010/main" val="385853164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56784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3"/>
            <a:ext cx="8363938" cy="15004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99669" y="6443930"/>
            <a:ext cx="1192161" cy="370951"/>
          </a:xfrm>
          <a:prstGeom prst="rect">
            <a:avLst/>
          </a:prstGeom>
        </p:spPr>
      </p:pic>
      <p:sp>
        <p:nvSpPr>
          <p:cNvPr id="7" name="TextBox 5"/>
          <p:cNvSpPr txBox="1"/>
          <p:nvPr userDrawn="1"/>
        </p:nvSpPr>
        <p:spPr>
          <a:xfrm>
            <a:off x="328341" y="6412029"/>
            <a:ext cx="347047" cy="207751"/>
          </a:xfrm>
          <a:prstGeom prst="rect">
            <a:avLst/>
          </a:prstGeom>
          <a:noFill/>
        </p:spPr>
        <p:txBody>
          <a:bodyPr wrap="square" lIns="68580" tIns="34291" rIns="68580" bIns="34291" rtlCol="0">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fld id="{0462CC3E-48DD-4274-8616-D549FD7B2C15}" type="slidenum">
              <a:rPr lang="en-US" sz="900" smtClean="0">
                <a:solidFill>
                  <a:srgbClr val="FFFFFF">
                    <a:lumMod val="65000"/>
                  </a:srgbClr>
                </a:solidFill>
              </a:rPr>
              <a:pPr/>
              <a:t>‹#›</a:t>
            </a:fld>
            <a:endParaRPr lang="en-US" sz="900" dirty="0">
              <a:solidFill>
                <a:srgbClr val="FFFFFF">
                  <a:lumMod val="65000"/>
                </a:srgbClr>
              </a:solidFill>
            </a:endParaRPr>
          </a:p>
        </p:txBody>
      </p:sp>
    </p:spTree>
    <p:extLst>
      <p:ext uri="{BB962C8B-B14F-4D97-AF65-F5344CB8AC3E}">
        <p14:creationId xmlns:p14="http://schemas.microsoft.com/office/powerpoint/2010/main" val="61878692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89436" y="1447803"/>
            <a:ext cx="8363938" cy="150041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99669" y="6443930"/>
            <a:ext cx="1192161" cy="370951"/>
          </a:xfrm>
          <a:prstGeom prst="rect">
            <a:avLst/>
          </a:prstGeom>
        </p:spPr>
      </p:pic>
      <p:sp>
        <p:nvSpPr>
          <p:cNvPr id="6" name="TextBox 5"/>
          <p:cNvSpPr txBox="1"/>
          <p:nvPr userDrawn="1"/>
        </p:nvSpPr>
        <p:spPr>
          <a:xfrm>
            <a:off x="328341" y="6412029"/>
            <a:ext cx="347047" cy="207751"/>
          </a:xfrm>
          <a:prstGeom prst="rect">
            <a:avLst/>
          </a:prstGeom>
          <a:noFill/>
        </p:spPr>
        <p:txBody>
          <a:bodyPr wrap="square" lIns="68580" tIns="34291" rIns="68580" bIns="34291" rtlCol="0">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fld id="{0462CC3E-48DD-4274-8616-D549FD7B2C15}" type="slidenum">
              <a:rPr lang="en-US" sz="900" smtClean="0">
                <a:solidFill>
                  <a:srgbClr val="FFFFFF">
                    <a:lumMod val="65000"/>
                  </a:srgbClr>
                </a:solidFill>
              </a:rPr>
              <a:pPr/>
              <a:t>‹#›</a:t>
            </a:fld>
            <a:endParaRPr lang="en-US" sz="900" dirty="0">
              <a:solidFill>
                <a:srgbClr val="FFFFFF">
                  <a:lumMod val="65000"/>
                </a:srgbClr>
              </a:solidFill>
            </a:endParaRPr>
          </a:p>
        </p:txBody>
      </p:sp>
    </p:spTree>
    <p:extLst>
      <p:ext uri="{BB962C8B-B14F-4D97-AF65-F5344CB8AC3E}">
        <p14:creationId xmlns:p14="http://schemas.microsoft.com/office/powerpoint/2010/main" val="81209930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99669" y="6443930"/>
            <a:ext cx="1192161" cy="370951"/>
          </a:xfrm>
          <a:prstGeom prst="rect">
            <a:avLst/>
          </a:prstGeom>
        </p:spPr>
      </p:pic>
      <p:sp>
        <p:nvSpPr>
          <p:cNvPr id="5" name="TextBox 5"/>
          <p:cNvSpPr txBox="1"/>
          <p:nvPr userDrawn="1"/>
        </p:nvSpPr>
        <p:spPr>
          <a:xfrm>
            <a:off x="328341" y="6412029"/>
            <a:ext cx="347047" cy="207751"/>
          </a:xfrm>
          <a:prstGeom prst="rect">
            <a:avLst/>
          </a:prstGeom>
          <a:noFill/>
        </p:spPr>
        <p:txBody>
          <a:bodyPr wrap="square" lIns="68580" tIns="34291" rIns="68580" bIns="34291" rtlCol="0">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fld id="{0462CC3E-48DD-4274-8616-D549FD7B2C15}" type="slidenum">
              <a:rPr lang="en-US" sz="900" smtClean="0">
                <a:solidFill>
                  <a:srgbClr val="FFFFFF">
                    <a:lumMod val="65000"/>
                  </a:srgbClr>
                </a:solidFill>
              </a:rPr>
              <a:pPr/>
              <a:t>‹#›</a:t>
            </a:fld>
            <a:endParaRPr lang="en-US" sz="900" dirty="0">
              <a:solidFill>
                <a:srgbClr val="FFFFFF">
                  <a:lumMod val="65000"/>
                </a:srgbClr>
              </a:solidFill>
            </a:endParaRPr>
          </a:p>
        </p:txBody>
      </p:sp>
    </p:spTree>
    <p:extLst>
      <p:ext uri="{BB962C8B-B14F-4D97-AF65-F5344CB8AC3E}">
        <p14:creationId xmlns:p14="http://schemas.microsoft.com/office/powerpoint/2010/main" val="273757822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210099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3"/>
            <a:ext cx="8363938" cy="150041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99669" y="6443930"/>
            <a:ext cx="1192161" cy="370951"/>
          </a:xfrm>
          <a:prstGeom prst="rect">
            <a:avLst/>
          </a:prstGeom>
        </p:spPr>
      </p:pic>
      <p:sp>
        <p:nvSpPr>
          <p:cNvPr id="7" name="TextBox 5"/>
          <p:cNvSpPr txBox="1"/>
          <p:nvPr userDrawn="1"/>
        </p:nvSpPr>
        <p:spPr>
          <a:xfrm>
            <a:off x="328341" y="6412029"/>
            <a:ext cx="347047" cy="207751"/>
          </a:xfrm>
          <a:prstGeom prst="rect">
            <a:avLst/>
          </a:prstGeom>
          <a:noFill/>
        </p:spPr>
        <p:txBody>
          <a:bodyPr wrap="square" lIns="68580" tIns="34291" rIns="68580" bIns="34291" rtlCol="0">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fld id="{0462CC3E-48DD-4274-8616-D549FD7B2C15}" type="slidenum">
              <a:rPr lang="en-US" sz="900" smtClean="0">
                <a:solidFill>
                  <a:srgbClr val="FFFFFF">
                    <a:lumMod val="65000"/>
                  </a:srgbClr>
                </a:solidFill>
              </a:rPr>
              <a:pPr/>
              <a:t>‹#›</a:t>
            </a:fld>
            <a:endParaRPr lang="en-US" sz="900" dirty="0">
              <a:solidFill>
                <a:srgbClr val="FFFFFF">
                  <a:lumMod val="65000"/>
                </a:srgbClr>
              </a:solidFill>
            </a:endParaRPr>
          </a:p>
        </p:txBody>
      </p:sp>
    </p:spTree>
    <p:extLst>
      <p:ext uri="{BB962C8B-B14F-4D97-AF65-F5344CB8AC3E}">
        <p14:creationId xmlns:p14="http://schemas.microsoft.com/office/powerpoint/2010/main" val="2867641720"/>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bwMode="white">
          <a:xfrm>
            <a:off x="389436" y="1447803"/>
            <a:ext cx="8363938" cy="150041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p:nvPr>
        </p:nvSpPr>
        <p:spPr>
          <a:xfrm>
            <a:off x="2" y="6238876"/>
            <a:ext cx="9144001" cy="619125"/>
          </a:xfrm>
          <a:solidFill>
            <a:srgbClr val="FFFF99"/>
          </a:solidFill>
        </p:spPr>
        <p:txBody>
          <a:bodyPr wrap="square" lIns="114296" tIns="57146" rIns="114296" bIns="57146"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88853871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768477"/>
            <a:ext cx="8423524" cy="914096"/>
          </a:xfrm>
        </p:spPr>
        <p:txBody>
          <a:bodyPr/>
          <a:lstStyle>
            <a:lvl1pPr marL="0" indent="0">
              <a:buNone/>
              <a:defRPr lang="en-US" sz="6600"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807" rtl="0" eaLnBrk="1" latinLnBrk="0" hangingPunct="1">
              <a:lnSpc>
                <a:spcPct val="90000"/>
              </a:lnSpc>
              <a:spcBef>
                <a:spcPct val="20000"/>
              </a:spcBef>
              <a:buSzPct val="90000"/>
              <a:buFont typeface="Arial" pitchFamily="34" charset="0"/>
              <a:buNone/>
            </a:pPr>
            <a:r>
              <a:rPr lang="en-US" dirty="0" smtClean="0"/>
              <a:t>Click to edit title style</a:t>
            </a:r>
          </a:p>
        </p:txBody>
      </p:sp>
      <p:pic>
        <p:nvPicPr>
          <p:cNvPr id="3" name="Picture 2" descr="Microsoft logo and tagline"/>
          <p:cNvPicPr>
            <a:picLocks noChangeAspect="1" noChangeArrowheads="1"/>
          </p:cNvPicPr>
          <p:nvPr/>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7592536" y="6307016"/>
            <a:ext cx="1402601" cy="314448"/>
          </a:xfrm>
          <a:prstGeom prst="rect">
            <a:avLst/>
          </a:prstGeom>
          <a:noFill/>
          <a:ln>
            <a:noFill/>
          </a:ln>
        </p:spPr>
      </p:pic>
      <p:sp>
        <p:nvSpPr>
          <p:cNvPr id="4" name="Text Placeholder 8"/>
          <p:cNvSpPr>
            <a:spLocks noGrp="1"/>
          </p:cNvSpPr>
          <p:nvPr>
            <p:ph type="body" sz="quarter" idx="11" hasCustomPrompt="1"/>
          </p:nvPr>
        </p:nvSpPr>
        <p:spPr>
          <a:xfrm>
            <a:off x="384673" y="3219169"/>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80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3648549762"/>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6912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11" name="Content Placeholder 2"/>
          <p:cNvSpPr>
            <a:spLocks noGrp="1"/>
          </p:cNvSpPr>
          <p:nvPr>
            <p:ph idx="1"/>
          </p:nvPr>
        </p:nvSpPr>
        <p:spPr>
          <a:xfrm>
            <a:off x="455613" y="1976438"/>
            <a:ext cx="8232775" cy="4191530"/>
          </a:xfrm>
          <a:prstGeom prst="rect">
            <a:avLst/>
          </a:prstGeom>
        </p:spPr>
        <p:txBody>
          <a:bodyPr lIns="182880" tIns="182880" rIns="182880" bIns="182880"/>
          <a:lstStyle>
            <a:lvl1pPr>
              <a:spcBef>
                <a:spcPts val="0"/>
              </a:spcBef>
              <a:spcAft>
                <a:spcPts val="1200"/>
              </a:spcAft>
              <a:defRPr sz="2000" b="0">
                <a:solidFill>
                  <a:srgbClr val="000000"/>
                </a:solidFill>
                <a:latin typeface="Segoe"/>
                <a:cs typeface="Segoe"/>
              </a:defRPr>
            </a:lvl1pPr>
            <a:lvl2pPr>
              <a:spcBef>
                <a:spcPts val="0"/>
              </a:spcBef>
              <a:spcAft>
                <a:spcPts val="1200"/>
              </a:spcAft>
              <a:defRPr sz="1800" b="0">
                <a:solidFill>
                  <a:srgbClr val="000000"/>
                </a:solidFill>
                <a:latin typeface="Segoe"/>
                <a:cs typeface="Segoe"/>
              </a:defRPr>
            </a:lvl2pPr>
            <a:lvl3pPr>
              <a:spcBef>
                <a:spcPts val="0"/>
              </a:spcBef>
              <a:spcAft>
                <a:spcPts val="1200"/>
              </a:spcAft>
              <a:defRPr sz="1600" b="0">
                <a:solidFill>
                  <a:srgbClr val="000000"/>
                </a:solidFill>
                <a:latin typeface="Segoe"/>
                <a:cs typeface="Segoe"/>
              </a:defRPr>
            </a:lvl3pPr>
            <a:lvl4pPr>
              <a:spcBef>
                <a:spcPts val="0"/>
              </a:spcBef>
              <a:spcAft>
                <a:spcPts val="1200"/>
              </a:spcAft>
              <a:defRPr sz="1400" b="0">
                <a:solidFill>
                  <a:srgbClr val="000000"/>
                </a:solidFill>
                <a:latin typeface="Segoe"/>
                <a:cs typeface="Segoe"/>
              </a:defRPr>
            </a:lvl4pPr>
            <a:lvl5pPr>
              <a:spcBef>
                <a:spcPts val="0"/>
              </a:spcBef>
              <a:spcAft>
                <a:spcPts val="1200"/>
              </a:spcAft>
              <a:defRPr sz="1200" b="0">
                <a:solidFill>
                  <a:srgbClr val="000000"/>
                </a:solidFill>
                <a:latin typeface="Segoe"/>
                <a:cs typeface="Sego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7365546" y="6246254"/>
            <a:ext cx="1410241" cy="215444"/>
          </a:xfrm>
          <a:prstGeom prst="rect">
            <a:avLst/>
          </a:prstGeom>
          <a:noFill/>
        </p:spPr>
        <p:txBody>
          <a:bodyPr wrap="square" rtlCol="0">
            <a:spAutoFit/>
          </a:bodyPr>
          <a:lstStyle/>
          <a:p>
            <a:pPr algn="r"/>
            <a:r>
              <a:rPr lang="en-US" sz="800" b="0" i="0" dirty="0" smtClean="0">
                <a:solidFill>
                  <a:srgbClr val="000000"/>
                </a:solidFill>
                <a:latin typeface="Segoe"/>
                <a:cs typeface="Segoe"/>
              </a:rPr>
              <a:t>Microsoft Confidential.</a:t>
            </a:r>
            <a:endParaRPr lang="en-US" sz="800" b="0" i="0" dirty="0">
              <a:solidFill>
                <a:srgbClr val="000000"/>
              </a:solidFill>
              <a:latin typeface="Segoe"/>
              <a:cs typeface="Segoe"/>
            </a:endParaRPr>
          </a:p>
        </p:txBody>
      </p:sp>
      <p:sp>
        <p:nvSpPr>
          <p:cNvPr id="14" name="Title 13"/>
          <p:cNvSpPr>
            <a:spLocks noGrp="1"/>
          </p:cNvSpPr>
          <p:nvPr>
            <p:ph type="title" hasCustomPrompt="1"/>
          </p:nvPr>
        </p:nvSpPr>
        <p:spPr>
          <a:xfrm>
            <a:off x="455613" y="466725"/>
            <a:ext cx="5197476" cy="777240"/>
          </a:xfrm>
          <a:prstGeom prst="rect">
            <a:avLst/>
          </a:prstGeom>
        </p:spPr>
        <p:txBody>
          <a:bodyPr vert="horz" lIns="182880" tIns="0" rIns="182880" bIns="0" anchor="b"/>
          <a:lstStyle>
            <a:lvl1pPr algn="l">
              <a:defRPr sz="3500">
                <a:solidFill>
                  <a:schemeClr val="tx1"/>
                </a:solidFill>
                <a:effectLst>
                  <a:outerShdw blurRad="25400" dist="12700" dir="3600000">
                    <a:srgbClr val="000000">
                      <a:alpha val="50000"/>
                    </a:srgbClr>
                  </a:outerShdw>
                </a:effectLst>
                <a:latin typeface="Segoe Light"/>
                <a:cs typeface="Segoe Light"/>
              </a:defRPr>
            </a:lvl1pPr>
          </a:lstStyle>
          <a:p>
            <a:r>
              <a:rPr lang="en-US" dirty="0" smtClean="0"/>
              <a:t>Slide Title Goes Here</a:t>
            </a:r>
            <a:endParaRPr lang="en-US" dirty="0"/>
          </a:p>
        </p:txBody>
      </p:sp>
      <p:sp>
        <p:nvSpPr>
          <p:cNvPr id="20" name="Text Placeholder 19"/>
          <p:cNvSpPr>
            <a:spLocks noGrp="1"/>
          </p:cNvSpPr>
          <p:nvPr>
            <p:ph type="body" sz="quarter" idx="10" hasCustomPrompt="1"/>
          </p:nvPr>
        </p:nvSpPr>
        <p:spPr>
          <a:xfrm>
            <a:off x="455613" y="1243965"/>
            <a:ext cx="5197476" cy="594360"/>
          </a:xfrm>
          <a:prstGeom prst="rect">
            <a:avLst/>
          </a:prstGeom>
        </p:spPr>
        <p:txBody>
          <a:bodyPr vert="horz" lIns="182880" tIns="0" rIns="182880" bIns="0"/>
          <a:lstStyle>
            <a:lvl1pPr>
              <a:buNone/>
              <a:defRPr sz="2500" baseline="0">
                <a:solidFill>
                  <a:schemeClr val="tx1"/>
                </a:solidFill>
                <a:effectLst>
                  <a:outerShdw blurRad="12700" dist="25400" dir="3600000">
                    <a:srgbClr val="000000">
                      <a:alpha val="50000"/>
                    </a:srgbClr>
                  </a:outerShdw>
                </a:effectLst>
                <a:latin typeface="Segoe Light"/>
                <a:cs typeface="Segoe Light"/>
              </a:defRPr>
            </a:lvl1pPr>
          </a:lstStyle>
          <a:p>
            <a:pPr lvl="0"/>
            <a:r>
              <a:rPr lang="en-US" dirty="0" smtClean="0"/>
              <a:t>Slide subtitle goes here</a:t>
            </a:r>
            <a:endParaRPr lang="en-US" dirty="0"/>
          </a:p>
        </p:txBody>
      </p:sp>
    </p:spTree>
    <p:extLst>
      <p:ext uri="{BB962C8B-B14F-4D97-AF65-F5344CB8AC3E}">
        <p14:creationId xmlns:p14="http://schemas.microsoft.com/office/powerpoint/2010/main" val="28159730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1_Blank Color 1 Layout">
    <p:bg>
      <p:bgPr>
        <a:solidFill>
          <a:schemeClr val="accent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768477"/>
            <a:ext cx="8423524" cy="914096"/>
          </a:xfrm>
        </p:spPr>
        <p:txBody>
          <a:bodyPr/>
          <a:lstStyle>
            <a:lvl1pPr marL="0" indent="0">
              <a:buNone/>
              <a:defRPr sz="6600" i="0" spc="-75"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4" name="Text Placeholder 8"/>
          <p:cNvSpPr>
            <a:spLocks noGrp="1"/>
          </p:cNvSpPr>
          <p:nvPr>
            <p:ph type="body" sz="quarter" idx="11" hasCustomPrompt="1"/>
          </p:nvPr>
        </p:nvSpPr>
        <p:spPr>
          <a:xfrm>
            <a:off x="384673" y="3219169"/>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80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3148010890"/>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56784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0"/>
            <a:ext cx="8363938" cy="713016"/>
          </a:xfrm>
        </p:spPr>
        <p:txBody>
          <a:bodyPr/>
          <a:lstStyle>
            <a:lvl1pPr marL="0" indent="0">
              <a:spcBef>
                <a:spcPts val="0"/>
              </a:spcBef>
              <a:spcAft>
                <a:spcPts val="675"/>
              </a:spcAft>
              <a:buNone/>
              <a:defRPr sz="3000" spc="-75" baseline="0">
                <a:latin typeface="Segoe UI Light" pitchFamily="34" charset="0"/>
              </a:defRPr>
            </a:lvl1pPr>
            <a:lvl2pPr marL="0" indent="0">
              <a:spcBef>
                <a:spcPts val="0"/>
              </a:spcBef>
              <a:spcAft>
                <a:spcPts val="300"/>
              </a:spcAft>
              <a:buNone/>
              <a:defRPr sz="1500" spc="-38" baseline="0"/>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en-US" smtClean="0"/>
              <a:t>Click to edit Master text styles</a:t>
            </a:r>
          </a:p>
          <a:p>
            <a:pPr lvl="1"/>
            <a:r>
              <a:rPr lang="en-US" smtClean="0"/>
              <a:t>Second level</a:t>
            </a:r>
          </a:p>
        </p:txBody>
      </p:sp>
      <p:sp>
        <p:nvSpPr>
          <p:cNvPr id="6" name="TextBox 5"/>
          <p:cNvSpPr txBox="1"/>
          <p:nvPr userDrawn="1"/>
        </p:nvSpPr>
        <p:spPr>
          <a:xfrm>
            <a:off x="328342" y="6506147"/>
            <a:ext cx="347047" cy="207747"/>
          </a:xfrm>
          <a:prstGeom prst="rect">
            <a:avLst/>
          </a:prstGeom>
          <a:noFill/>
        </p:spPr>
        <p:txBody>
          <a:bodyPr wrap="square" lIns="68577" tIns="34289" rIns="68577" bIns="34289"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514520"/>
            <a:fld id="{0462CC3E-48DD-4274-8616-D549FD7B2C15}" type="slidenum">
              <a:rPr lang="en-US" sz="900" smtClean="0">
                <a:solidFill>
                  <a:srgbClr val="FFFFFF">
                    <a:lumMod val="50000"/>
                  </a:srgbClr>
                </a:solidFill>
              </a:rPr>
              <a:pPr defTabSz="514520"/>
              <a:t>‹#›</a:t>
            </a:fld>
            <a:endParaRPr lang="en-US" sz="900" dirty="0">
              <a:solidFill>
                <a:srgbClr val="FFFFFF">
                  <a:lumMod val="50000"/>
                </a:srgbClr>
              </a:solidFill>
            </a:endParaRPr>
          </a:p>
        </p:txBody>
      </p:sp>
    </p:spTree>
    <p:extLst>
      <p:ext uri="{BB962C8B-B14F-4D97-AF65-F5344CB8AC3E}">
        <p14:creationId xmlns:p14="http://schemas.microsoft.com/office/powerpoint/2010/main" val="313412060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56784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3"/>
            <a:ext cx="8363938" cy="15004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Box 5"/>
          <p:cNvSpPr txBox="1"/>
          <p:nvPr userDrawn="1"/>
        </p:nvSpPr>
        <p:spPr>
          <a:xfrm>
            <a:off x="328342" y="6506147"/>
            <a:ext cx="347047" cy="207747"/>
          </a:xfrm>
          <a:prstGeom prst="rect">
            <a:avLst/>
          </a:prstGeom>
          <a:noFill/>
        </p:spPr>
        <p:txBody>
          <a:bodyPr wrap="square" lIns="68577" tIns="34289" rIns="68577" bIns="34289"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514520"/>
            <a:fld id="{0462CC3E-48DD-4274-8616-D549FD7B2C15}" type="slidenum">
              <a:rPr lang="en-US" sz="900" smtClean="0">
                <a:solidFill>
                  <a:srgbClr val="FFFFFF">
                    <a:lumMod val="50000"/>
                  </a:srgbClr>
                </a:solidFill>
              </a:rPr>
              <a:pPr defTabSz="514520"/>
              <a:t>‹#›</a:t>
            </a:fld>
            <a:endParaRPr lang="en-US" sz="900" dirty="0">
              <a:solidFill>
                <a:srgbClr val="FFFFFF">
                  <a:lumMod val="50000"/>
                </a:srgbClr>
              </a:solidFill>
            </a:endParaRPr>
          </a:p>
        </p:txBody>
      </p:sp>
    </p:spTree>
    <p:extLst>
      <p:ext uri="{BB962C8B-B14F-4D97-AF65-F5344CB8AC3E}">
        <p14:creationId xmlns:p14="http://schemas.microsoft.com/office/powerpoint/2010/main" val="3605831764"/>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89436" y="1447803"/>
            <a:ext cx="8363938" cy="150041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Box 4"/>
          <p:cNvSpPr txBox="1"/>
          <p:nvPr userDrawn="1"/>
        </p:nvSpPr>
        <p:spPr>
          <a:xfrm>
            <a:off x="328342" y="6506147"/>
            <a:ext cx="347047" cy="207747"/>
          </a:xfrm>
          <a:prstGeom prst="rect">
            <a:avLst/>
          </a:prstGeom>
          <a:noFill/>
        </p:spPr>
        <p:txBody>
          <a:bodyPr wrap="square" lIns="68577" tIns="34289" rIns="68577" bIns="34289"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514520"/>
            <a:fld id="{0462CC3E-48DD-4274-8616-D549FD7B2C15}" type="slidenum">
              <a:rPr lang="en-US" sz="900" smtClean="0">
                <a:solidFill>
                  <a:srgbClr val="FFFFFF">
                    <a:lumMod val="50000"/>
                  </a:srgbClr>
                </a:solidFill>
              </a:rPr>
              <a:pPr defTabSz="514520"/>
              <a:t>‹#›</a:t>
            </a:fld>
            <a:endParaRPr lang="en-US" sz="900" dirty="0">
              <a:solidFill>
                <a:srgbClr val="FFFFFF">
                  <a:lumMod val="50000"/>
                </a:srgbClr>
              </a:solidFill>
            </a:endParaRPr>
          </a:p>
        </p:txBody>
      </p:sp>
    </p:spTree>
    <p:extLst>
      <p:ext uri="{BB962C8B-B14F-4D97-AF65-F5344CB8AC3E}">
        <p14:creationId xmlns:p14="http://schemas.microsoft.com/office/powerpoint/2010/main" val="295470497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Box 3"/>
          <p:cNvSpPr txBox="1"/>
          <p:nvPr userDrawn="1"/>
        </p:nvSpPr>
        <p:spPr>
          <a:xfrm>
            <a:off x="328342" y="6506147"/>
            <a:ext cx="347047" cy="207747"/>
          </a:xfrm>
          <a:prstGeom prst="rect">
            <a:avLst/>
          </a:prstGeom>
          <a:noFill/>
        </p:spPr>
        <p:txBody>
          <a:bodyPr wrap="square" lIns="68577" tIns="34289" rIns="68577" bIns="34289" rtlCol="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defTabSz="514520"/>
            <a:fld id="{0462CC3E-48DD-4274-8616-D549FD7B2C15}" type="slidenum">
              <a:rPr lang="en-US" sz="900" smtClean="0">
                <a:solidFill>
                  <a:srgbClr val="FFFFFF">
                    <a:lumMod val="50000"/>
                  </a:srgbClr>
                </a:solidFill>
              </a:rPr>
              <a:pPr defTabSz="514520"/>
              <a:t>‹#›</a:t>
            </a:fld>
            <a:endParaRPr lang="en-US" sz="900" dirty="0">
              <a:solidFill>
                <a:srgbClr val="FFFFFF">
                  <a:lumMod val="50000"/>
                </a:srgbClr>
              </a:solidFill>
            </a:endParaRPr>
          </a:p>
        </p:txBody>
      </p:sp>
    </p:spTree>
    <p:extLst>
      <p:ext uri="{BB962C8B-B14F-4D97-AF65-F5344CB8AC3E}">
        <p14:creationId xmlns:p14="http://schemas.microsoft.com/office/powerpoint/2010/main" val="1414371781"/>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812690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3"/>
            <a:ext cx="8363938" cy="150041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61299810"/>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3"/>
            <a:ext cx="8363938" cy="150041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2" y="6238876"/>
            <a:ext cx="9144001" cy="619125"/>
          </a:xfrm>
          <a:solidFill>
            <a:srgbClr val="FFFF99"/>
          </a:solidFill>
        </p:spPr>
        <p:txBody>
          <a:bodyPr wrap="square" lIns="114291" tIns="57143" rIns="114291" bIns="57143"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07646200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4939116"/>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chemeClr val="accent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768477"/>
            <a:ext cx="8423524" cy="914096"/>
          </a:xfrm>
        </p:spPr>
        <p:txBody>
          <a:bodyPr/>
          <a:lstStyle>
            <a:lvl1pPr marL="0" indent="0">
              <a:buNone/>
              <a:defRPr sz="6600" i="0" spc="-75"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7592536" y="6307016"/>
            <a:ext cx="1402601" cy="314448"/>
          </a:xfrm>
          <a:prstGeom prst="rect">
            <a:avLst/>
          </a:prstGeom>
          <a:noFill/>
          <a:ln>
            <a:noFill/>
          </a:ln>
        </p:spPr>
      </p:pic>
      <p:sp>
        <p:nvSpPr>
          <p:cNvPr id="4" name="Text Placeholder 8"/>
          <p:cNvSpPr>
            <a:spLocks noGrp="1"/>
          </p:cNvSpPr>
          <p:nvPr>
            <p:ph type="body" sz="quarter" idx="11" hasCustomPrompt="1"/>
          </p:nvPr>
        </p:nvSpPr>
        <p:spPr>
          <a:xfrm>
            <a:off x="384673" y="3219169"/>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80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1216392474"/>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chemeClr val="accent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768477"/>
            <a:ext cx="8423524" cy="914096"/>
          </a:xfrm>
        </p:spPr>
        <p:txBody>
          <a:bodyPr/>
          <a:lstStyle>
            <a:lvl1pPr marL="0" indent="0">
              <a:buNone/>
              <a:defRPr lang="en-US" sz="6600"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807" rtl="0" eaLnBrk="1" latinLnBrk="0" hangingPunct="1">
              <a:lnSpc>
                <a:spcPct val="90000"/>
              </a:lnSpc>
              <a:spcBef>
                <a:spcPct val="20000"/>
              </a:spcBef>
              <a:buSzPct val="90000"/>
              <a:buFont typeface="Arial" pitchFamily="34" charset="0"/>
              <a:buNone/>
            </a:pPr>
            <a:r>
              <a:rPr lang="en-US" dirty="0" smtClean="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7592536" y="6307016"/>
            <a:ext cx="1402601" cy="314448"/>
          </a:xfrm>
          <a:prstGeom prst="rect">
            <a:avLst/>
          </a:prstGeom>
          <a:noFill/>
          <a:ln>
            <a:noFill/>
          </a:ln>
        </p:spPr>
      </p:pic>
      <p:sp>
        <p:nvSpPr>
          <p:cNvPr id="4" name="Text Placeholder 8"/>
          <p:cNvSpPr>
            <a:spLocks noGrp="1"/>
          </p:cNvSpPr>
          <p:nvPr>
            <p:ph type="body" sz="quarter" idx="11" hasCustomPrompt="1"/>
          </p:nvPr>
        </p:nvSpPr>
        <p:spPr>
          <a:xfrm>
            <a:off x="384673" y="3219169"/>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80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1223947514"/>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chemeClr val="accent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768477"/>
            <a:ext cx="8423524" cy="914096"/>
          </a:xfrm>
        </p:spPr>
        <p:txBody>
          <a:bodyPr/>
          <a:lstStyle>
            <a:lvl1pPr marL="0" indent="0">
              <a:buNone/>
              <a:defRPr lang="en-US" sz="6600"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807" rtl="0" eaLnBrk="1" latinLnBrk="0" hangingPunct="1">
              <a:lnSpc>
                <a:spcPct val="90000"/>
              </a:lnSpc>
              <a:spcBef>
                <a:spcPct val="20000"/>
              </a:spcBef>
              <a:buSzPct val="90000"/>
              <a:buFont typeface="Arial" pitchFamily="34" charset="0"/>
              <a:buNone/>
            </a:pPr>
            <a:r>
              <a:rPr lang="en-US" dirty="0" smtClean="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7592536" y="6307016"/>
            <a:ext cx="1402601" cy="314448"/>
          </a:xfrm>
          <a:prstGeom prst="rect">
            <a:avLst/>
          </a:prstGeom>
          <a:noFill/>
          <a:ln>
            <a:noFill/>
          </a:ln>
        </p:spPr>
      </p:pic>
      <p:sp>
        <p:nvSpPr>
          <p:cNvPr id="4" name="Text Placeholder 8"/>
          <p:cNvSpPr>
            <a:spLocks noGrp="1"/>
          </p:cNvSpPr>
          <p:nvPr>
            <p:ph type="body" sz="quarter" idx="11" hasCustomPrompt="1"/>
          </p:nvPr>
        </p:nvSpPr>
        <p:spPr>
          <a:xfrm>
            <a:off x="384673" y="3219169"/>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80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1089453139"/>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768477"/>
            <a:ext cx="8423524" cy="914096"/>
          </a:xfrm>
        </p:spPr>
        <p:txBody>
          <a:bodyPr/>
          <a:lstStyle>
            <a:lvl1pPr marL="0" indent="0">
              <a:buNone/>
              <a:defRPr lang="en-US" sz="6600"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807" rtl="0" eaLnBrk="1" latinLnBrk="0" hangingPunct="1">
              <a:lnSpc>
                <a:spcPct val="90000"/>
              </a:lnSpc>
              <a:spcBef>
                <a:spcPct val="20000"/>
              </a:spcBef>
              <a:buSzPct val="90000"/>
              <a:buFont typeface="Arial" pitchFamily="34" charset="0"/>
              <a:buNone/>
            </a:pPr>
            <a:r>
              <a:rPr lang="en-US" dirty="0" smtClean="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7592536" y="6307016"/>
            <a:ext cx="1402601" cy="314448"/>
          </a:xfrm>
          <a:prstGeom prst="rect">
            <a:avLst/>
          </a:prstGeom>
          <a:noFill/>
          <a:ln>
            <a:noFill/>
          </a:ln>
        </p:spPr>
      </p:pic>
      <p:sp>
        <p:nvSpPr>
          <p:cNvPr id="4" name="Text Placeholder 8"/>
          <p:cNvSpPr>
            <a:spLocks noGrp="1"/>
          </p:cNvSpPr>
          <p:nvPr>
            <p:ph type="body" sz="quarter" idx="11" hasCustomPrompt="1"/>
          </p:nvPr>
        </p:nvSpPr>
        <p:spPr>
          <a:xfrm>
            <a:off x="384673" y="3219169"/>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80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3589587801"/>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6303704"/>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Color 2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9743591"/>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5909728"/>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Color Layout 4">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9661146"/>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4221253"/>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_Title Slide">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090847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Color 2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9271192"/>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0"/>
          </p:nvPr>
        </p:nvSpPr>
        <p:spPr>
          <a:xfrm>
            <a:off x="389437" y="1447804"/>
            <a:ext cx="8363937" cy="1500411"/>
          </a:xfrm>
          <a:prstGeom prst="rect">
            <a:avLst/>
          </a:prstGeom>
        </p:spPr>
        <p:txBody>
          <a:bodyPr wrap="square">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18089481"/>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553998"/>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4129901"/>
            <a:ext cx="7772400" cy="27699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1D8BD707-D9CF-40AE-B4C6-C98DA3205C09}" type="datetimeFigureOut">
              <a:rPr lang="en-US" smtClean="0">
                <a:solidFill>
                  <a:srgbClr val="FFFFFF"/>
                </a:solidFill>
              </a:rPr>
              <a:pPr/>
              <a:t>10/16/2012</a:t>
            </a:fld>
            <a:endParaRPr lang="en-US">
              <a:solidFill>
                <a:srgbClr val="FFFFFF"/>
              </a:solidFill>
            </a:endParaRPr>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solidFill>
                <a:srgbClr val="FFFFFF"/>
              </a:solidFill>
            </a:endParaRPr>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B6F15528-21DE-4FAA-801E-634DDDAF4B2B}" type="slidenum">
              <a:rPr lang="en-US" smtClean="0">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35646508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887441674"/>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3" name="Text Placeholder 5"/>
          <p:cNvSpPr>
            <a:spLocks noGrp="1"/>
          </p:cNvSpPr>
          <p:nvPr>
            <p:ph type="body" sz="quarter" idx="11" hasCustomPrompt="1"/>
          </p:nvPr>
        </p:nvSpPr>
        <p:spPr>
          <a:xfrm>
            <a:off x="393193" y="5904114"/>
            <a:ext cx="8396288" cy="307777"/>
          </a:xfrm>
          <a:prstGeom prst="rect">
            <a:avLst/>
          </a:prstGeom>
          <a:ln>
            <a:noFill/>
          </a:ln>
        </p:spPr>
        <p:txBody>
          <a:bodyPr anchor="b"/>
          <a:lstStyle>
            <a:lvl1pPr marL="0" marR="0" indent="0" algn="l" defTabSz="914362" rtl="0" eaLnBrk="1" fontAlgn="auto" latinLnBrk="0" hangingPunct="1">
              <a:lnSpc>
                <a:spcPct val="100000"/>
              </a:lnSpc>
              <a:spcBef>
                <a:spcPts val="0"/>
              </a:spcBef>
              <a:spcAft>
                <a:spcPts val="0"/>
              </a:spcAft>
              <a:buClrTx/>
              <a:buSzTx/>
              <a:buFontTx/>
              <a:buNone/>
              <a:tabLst/>
              <a:defRPr kumimoji="0" lang="en-US" sz="1000" b="0" i="0" u="none" strike="noStrike" kern="1200" cap="none" spc="0" normalizeH="0" baseline="0" noProof="0" smtClean="0">
                <a:ln>
                  <a:noFill/>
                </a:ln>
                <a:solidFill>
                  <a:schemeClr val="tx1">
                    <a:lumMod val="50000"/>
                    <a:lumOff val="50000"/>
                  </a:schemeClr>
                </a:solidFill>
                <a:effectLst/>
                <a:uLnTx/>
                <a:uFillTx/>
              </a:defRPr>
            </a:lvl1pPr>
          </a:lstStyle>
          <a:p>
            <a:r>
              <a:rPr lang="en-US" dirty="0" smtClean="0"/>
              <a:t>Question text: insert relevant survey question (include scale, aided/unaided, etc. in parentheses as applicable) </a:t>
            </a:r>
          </a:p>
          <a:p>
            <a:r>
              <a:rPr lang="en-US" dirty="0" smtClean="0"/>
              <a:t>Source:  Study Name, Date</a:t>
            </a:r>
            <a:endParaRPr lang="en-US" dirty="0"/>
          </a:p>
        </p:txBody>
      </p:sp>
      <p:sp>
        <p:nvSpPr>
          <p:cNvPr id="9" name="Text Placeholder 2"/>
          <p:cNvSpPr>
            <a:spLocks noGrp="1"/>
          </p:cNvSpPr>
          <p:nvPr>
            <p:ph idx="1"/>
          </p:nvPr>
        </p:nvSpPr>
        <p:spPr>
          <a:xfrm>
            <a:off x="396877" y="1236981"/>
            <a:ext cx="8362647" cy="1500411"/>
          </a:xfrm>
          <a:prstGeom prst="rect">
            <a:avLst/>
          </a:prstGeom>
          <a:ln>
            <a:noFill/>
          </a:ln>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hasCustomPrompt="1"/>
          </p:nvPr>
        </p:nvSpPr>
        <p:spPr>
          <a:xfrm>
            <a:off x="389436" y="228602"/>
            <a:ext cx="8363938" cy="567848"/>
          </a:xfrm>
          <a:ln>
            <a:noFill/>
          </a:ln>
        </p:spPr>
        <p:txBody>
          <a:bodyPr/>
          <a:lstStyle>
            <a:lvl1pPr>
              <a:defRPr/>
            </a:lvl1pPr>
          </a:lstStyle>
          <a:p>
            <a:r>
              <a:rPr lang="en-US" dirty="0" smtClean="0"/>
              <a:t>Click to edit Master title style </a:t>
            </a:r>
            <a:endParaRPr lang="en-US" dirty="0"/>
          </a:p>
        </p:txBody>
      </p:sp>
      <p:sp>
        <p:nvSpPr>
          <p:cNvPr id="5" name="Slide Number Placeholder 4"/>
          <p:cNvSpPr>
            <a:spLocks noGrp="1"/>
          </p:cNvSpPr>
          <p:nvPr>
            <p:ph type="sldNum" sz="quarter" idx="4"/>
          </p:nvPr>
        </p:nvSpPr>
        <p:spPr>
          <a:xfrm>
            <a:off x="8458200" y="6471716"/>
            <a:ext cx="381000" cy="314325"/>
          </a:xfrm>
          <a:prstGeom prst="rect">
            <a:avLst/>
          </a:prstGeom>
        </p:spPr>
        <p:txBody>
          <a:bodyPr lIns="91436" tIns="45718" rIns="91436" bIns="45718" anchor="t"/>
          <a:lstStyle>
            <a:lvl1pPr algn="r">
              <a:defRPr sz="800">
                <a:gradFill>
                  <a:gsLst>
                    <a:gs pos="50000">
                      <a:schemeClr val="bg1"/>
                    </a:gs>
                    <a:gs pos="100000">
                      <a:schemeClr val="bg1"/>
                    </a:gs>
                  </a:gsLst>
                  <a:lin ang="5400000" scaled="0"/>
                </a:gradFill>
              </a:defRPr>
            </a:lvl1pPr>
          </a:lstStyle>
          <a:p>
            <a:fld id="{96DEF805-7469-404E-9C73-56CE05B34E44}" type="slidenum">
              <a:rPr lang="en-US" smtClean="0">
                <a:gradFill>
                  <a:gsLst>
                    <a:gs pos="50000">
                      <a:srgbClr val="FFFFFF"/>
                    </a:gs>
                    <a:gs pos="100000">
                      <a:srgbClr val="FFFFFF"/>
                    </a:gs>
                  </a:gsLst>
                  <a:lin ang="5400000" scaled="0"/>
                </a:gradFill>
              </a:rPr>
              <a:pPr/>
              <a:t>‹#›</a:t>
            </a:fld>
            <a:endParaRPr lang="en-US" dirty="0">
              <a:gradFill>
                <a:gsLst>
                  <a:gs pos="50000">
                    <a:srgbClr val="FFFFFF"/>
                  </a:gs>
                  <a:gs pos="100000">
                    <a:srgbClr val="FFFFFF"/>
                  </a:gs>
                </a:gsLst>
                <a:lin ang="5400000" scaled="0"/>
              </a:gradFill>
            </a:endParaRPr>
          </a:p>
        </p:txBody>
      </p:sp>
    </p:spTree>
    <p:extLst>
      <p:ext uri="{BB962C8B-B14F-4D97-AF65-F5344CB8AC3E}">
        <p14:creationId xmlns:p14="http://schemas.microsoft.com/office/powerpoint/2010/main" val="626511348"/>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b="0">
                <a:gradFill flip="none" rotWithShape="1">
                  <a:gsLst>
                    <a:gs pos="1250">
                      <a:srgbClr val="FFFFFF"/>
                    </a:gs>
                    <a:gs pos="100000">
                      <a:srgbClr val="FFFFFF"/>
                    </a:gs>
                  </a:gsLst>
                  <a:lin ang="5400000" scaled="0"/>
                  <a:tileRect/>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2"/>
            <a:ext cx="8363938" cy="1500411"/>
          </a:xfrm>
          <a:prstGeom prst="rect">
            <a:avLst/>
          </a:prstGeom>
        </p:spPr>
        <p:txBody>
          <a:bodyPr/>
          <a:lstStyle>
            <a:lvl1pPr marL="217914" indent="-217914">
              <a:buClr>
                <a:srgbClr val="FFFFFF"/>
              </a:buClr>
              <a:buSzPct val="7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41781" indent="-213151">
              <a:buClr>
                <a:srgbClr val="FFFFFF"/>
              </a:buClr>
              <a:buSzPct val="7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63267" indent="-213151">
              <a:buClr>
                <a:srgbClr val="FFFFFF"/>
              </a:buClr>
              <a:buSzPct val="7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60937" indent="-220295">
              <a:buClr>
                <a:srgbClr val="FFFFFF"/>
              </a:buClr>
              <a:buSzPct val="7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837" indent="-167901">
              <a:buClr>
                <a:srgbClr val="FFFFFF"/>
              </a:buClr>
              <a:buSzPct val="7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8407250"/>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chemeClr val="accent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768477"/>
            <a:ext cx="8423524" cy="914096"/>
          </a:xfrm>
        </p:spPr>
        <p:txBody>
          <a:bodyPr/>
          <a:lstStyle>
            <a:lvl1pPr marL="0" indent="0">
              <a:buNone/>
              <a:defRPr sz="6600" i="0" spc="-75"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7592536" y="6307016"/>
            <a:ext cx="1402601" cy="314448"/>
          </a:xfrm>
          <a:prstGeom prst="rect">
            <a:avLst/>
          </a:prstGeom>
          <a:noFill/>
          <a:ln>
            <a:noFill/>
          </a:ln>
        </p:spPr>
      </p:pic>
      <p:sp>
        <p:nvSpPr>
          <p:cNvPr id="4" name="Text Placeholder 8"/>
          <p:cNvSpPr>
            <a:spLocks noGrp="1"/>
          </p:cNvSpPr>
          <p:nvPr>
            <p:ph type="body" sz="quarter" idx="11" hasCustomPrompt="1"/>
          </p:nvPr>
        </p:nvSpPr>
        <p:spPr>
          <a:xfrm>
            <a:off x="384673" y="3219169"/>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80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4051930324"/>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chemeClr val="accent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768477"/>
            <a:ext cx="8423524" cy="914096"/>
          </a:xfrm>
        </p:spPr>
        <p:txBody>
          <a:bodyPr/>
          <a:lstStyle>
            <a:lvl1pPr marL="0" indent="0">
              <a:buNone/>
              <a:defRPr lang="en-US" sz="6600"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807" rtl="0" eaLnBrk="1" latinLnBrk="0" hangingPunct="1">
              <a:lnSpc>
                <a:spcPct val="90000"/>
              </a:lnSpc>
              <a:spcBef>
                <a:spcPct val="20000"/>
              </a:spcBef>
              <a:buSzPct val="90000"/>
              <a:buFont typeface="Arial" pitchFamily="34" charset="0"/>
              <a:buNone/>
            </a:pPr>
            <a:r>
              <a:rPr lang="en-US" dirty="0" smtClean="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7592536" y="6307016"/>
            <a:ext cx="1402601" cy="314448"/>
          </a:xfrm>
          <a:prstGeom prst="rect">
            <a:avLst/>
          </a:prstGeom>
          <a:noFill/>
          <a:ln>
            <a:noFill/>
          </a:ln>
        </p:spPr>
      </p:pic>
      <p:sp>
        <p:nvSpPr>
          <p:cNvPr id="4" name="Text Placeholder 8"/>
          <p:cNvSpPr>
            <a:spLocks noGrp="1"/>
          </p:cNvSpPr>
          <p:nvPr>
            <p:ph type="body" sz="quarter" idx="11" hasCustomPrompt="1"/>
          </p:nvPr>
        </p:nvSpPr>
        <p:spPr>
          <a:xfrm>
            <a:off x="384673" y="3219169"/>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80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3488236881"/>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chemeClr val="accent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768477"/>
            <a:ext cx="8423524" cy="914096"/>
          </a:xfrm>
        </p:spPr>
        <p:txBody>
          <a:bodyPr/>
          <a:lstStyle>
            <a:lvl1pPr marL="0" indent="0">
              <a:buNone/>
              <a:defRPr lang="en-US" sz="6600"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807" rtl="0" eaLnBrk="1" latinLnBrk="0" hangingPunct="1">
              <a:lnSpc>
                <a:spcPct val="90000"/>
              </a:lnSpc>
              <a:spcBef>
                <a:spcPct val="20000"/>
              </a:spcBef>
              <a:buSzPct val="90000"/>
              <a:buFont typeface="Arial" pitchFamily="34" charset="0"/>
              <a:buNone/>
            </a:pPr>
            <a:r>
              <a:rPr lang="en-US" dirty="0" smtClean="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7592536" y="6307016"/>
            <a:ext cx="1402601" cy="314448"/>
          </a:xfrm>
          <a:prstGeom prst="rect">
            <a:avLst/>
          </a:prstGeom>
          <a:noFill/>
          <a:ln>
            <a:noFill/>
          </a:ln>
        </p:spPr>
      </p:pic>
      <p:sp>
        <p:nvSpPr>
          <p:cNvPr id="4" name="Text Placeholder 8"/>
          <p:cNvSpPr>
            <a:spLocks noGrp="1"/>
          </p:cNvSpPr>
          <p:nvPr>
            <p:ph type="body" sz="quarter" idx="11" hasCustomPrompt="1"/>
          </p:nvPr>
        </p:nvSpPr>
        <p:spPr>
          <a:xfrm>
            <a:off x="384673" y="3219169"/>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80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1191407090"/>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768477"/>
            <a:ext cx="8423524" cy="914096"/>
          </a:xfrm>
        </p:spPr>
        <p:txBody>
          <a:bodyPr/>
          <a:lstStyle>
            <a:lvl1pPr marL="0" indent="0">
              <a:buNone/>
              <a:defRPr lang="en-US" sz="6600"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807" rtl="0" eaLnBrk="1" latinLnBrk="0" hangingPunct="1">
              <a:lnSpc>
                <a:spcPct val="90000"/>
              </a:lnSpc>
              <a:spcBef>
                <a:spcPct val="20000"/>
              </a:spcBef>
              <a:buSzPct val="90000"/>
              <a:buFont typeface="Arial" pitchFamily="34" charset="0"/>
              <a:buNone/>
            </a:pPr>
            <a:r>
              <a:rPr lang="en-US" dirty="0" smtClean="0"/>
              <a:t>Click to edit title style</a:t>
            </a:r>
          </a:p>
        </p:txBody>
      </p:sp>
      <p:pic>
        <p:nvPicPr>
          <p:cNvPr id="3" name="Picture 2" descr="Microsoft logo and tagline"/>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7592536" y="6307016"/>
            <a:ext cx="1402601" cy="314448"/>
          </a:xfrm>
          <a:prstGeom prst="rect">
            <a:avLst/>
          </a:prstGeom>
          <a:noFill/>
          <a:ln>
            <a:noFill/>
          </a:ln>
        </p:spPr>
      </p:pic>
      <p:sp>
        <p:nvSpPr>
          <p:cNvPr id="4" name="Text Placeholder 8"/>
          <p:cNvSpPr>
            <a:spLocks noGrp="1"/>
          </p:cNvSpPr>
          <p:nvPr>
            <p:ph type="body" sz="quarter" idx="11" hasCustomPrompt="1"/>
          </p:nvPr>
        </p:nvSpPr>
        <p:spPr>
          <a:xfrm>
            <a:off x="384673" y="3219169"/>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80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3671003465"/>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8418256"/>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6334537"/>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lank Color 2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2273860"/>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3052695"/>
      </p:ext>
    </p:extLst>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 Color Layout 4">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7901315"/>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5456762"/>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3_Title Slide">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694858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3" name="Text Placeholder 5"/>
          <p:cNvSpPr>
            <a:spLocks noGrp="1"/>
          </p:cNvSpPr>
          <p:nvPr>
            <p:ph type="body" sz="quarter" idx="11" hasCustomPrompt="1"/>
          </p:nvPr>
        </p:nvSpPr>
        <p:spPr>
          <a:xfrm>
            <a:off x="393193" y="5904114"/>
            <a:ext cx="8396288" cy="307777"/>
          </a:xfrm>
          <a:prstGeom prst="rect">
            <a:avLst/>
          </a:prstGeom>
          <a:ln>
            <a:noFill/>
          </a:ln>
        </p:spPr>
        <p:txBody>
          <a:bodyPr anchor="b"/>
          <a:lstStyle>
            <a:lvl1pPr marL="0" marR="0" indent="0" algn="l" defTabSz="914362" rtl="0" eaLnBrk="1" fontAlgn="auto" latinLnBrk="0" hangingPunct="1">
              <a:lnSpc>
                <a:spcPct val="100000"/>
              </a:lnSpc>
              <a:spcBef>
                <a:spcPts val="0"/>
              </a:spcBef>
              <a:spcAft>
                <a:spcPts val="0"/>
              </a:spcAft>
              <a:buClrTx/>
              <a:buSzTx/>
              <a:buFontTx/>
              <a:buNone/>
              <a:tabLst/>
              <a:defRPr kumimoji="0" lang="en-US" sz="1000" b="0" i="0" u="none" strike="noStrike" kern="1200" cap="none" spc="0" normalizeH="0" baseline="0" noProof="0" smtClean="0">
                <a:ln>
                  <a:noFill/>
                </a:ln>
                <a:solidFill>
                  <a:schemeClr val="tx1">
                    <a:lumMod val="50000"/>
                    <a:lumOff val="50000"/>
                  </a:schemeClr>
                </a:solidFill>
                <a:effectLst/>
                <a:uLnTx/>
                <a:uFillTx/>
              </a:defRPr>
            </a:lvl1pPr>
          </a:lstStyle>
          <a:p>
            <a:r>
              <a:rPr lang="en-US" dirty="0" smtClean="0"/>
              <a:t>Question text: insert relevant survey question (include scale, aided/unaided, etc. in parentheses as applicable) </a:t>
            </a:r>
          </a:p>
          <a:p>
            <a:r>
              <a:rPr lang="en-US" dirty="0" smtClean="0"/>
              <a:t>Source:  Study Name, Date</a:t>
            </a:r>
            <a:endParaRPr lang="en-US" dirty="0"/>
          </a:p>
        </p:txBody>
      </p:sp>
      <p:sp>
        <p:nvSpPr>
          <p:cNvPr id="9" name="Text Placeholder 2"/>
          <p:cNvSpPr>
            <a:spLocks noGrp="1"/>
          </p:cNvSpPr>
          <p:nvPr>
            <p:ph idx="1"/>
          </p:nvPr>
        </p:nvSpPr>
        <p:spPr>
          <a:xfrm>
            <a:off x="396877" y="1236981"/>
            <a:ext cx="8362647" cy="1500411"/>
          </a:xfrm>
          <a:prstGeom prst="rect">
            <a:avLst/>
          </a:prstGeom>
          <a:ln>
            <a:noFill/>
          </a:ln>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hasCustomPrompt="1"/>
          </p:nvPr>
        </p:nvSpPr>
        <p:spPr>
          <a:xfrm>
            <a:off x="389436" y="228602"/>
            <a:ext cx="8363938" cy="567848"/>
          </a:xfrm>
          <a:ln>
            <a:noFill/>
          </a:ln>
        </p:spPr>
        <p:txBody>
          <a:bodyPr/>
          <a:lstStyle>
            <a:lvl1pPr>
              <a:defRPr/>
            </a:lvl1pPr>
          </a:lstStyle>
          <a:p>
            <a:r>
              <a:rPr lang="en-US" dirty="0" smtClean="0"/>
              <a:t>Click to edit Master title style </a:t>
            </a:r>
            <a:endParaRPr lang="en-US" dirty="0"/>
          </a:p>
        </p:txBody>
      </p:sp>
      <p:sp>
        <p:nvSpPr>
          <p:cNvPr id="5" name="Slide Number Placeholder 4"/>
          <p:cNvSpPr>
            <a:spLocks noGrp="1"/>
          </p:cNvSpPr>
          <p:nvPr>
            <p:ph type="sldNum" sz="quarter" idx="4"/>
          </p:nvPr>
        </p:nvSpPr>
        <p:spPr>
          <a:xfrm>
            <a:off x="8458200" y="6471716"/>
            <a:ext cx="381000" cy="314325"/>
          </a:xfrm>
          <a:prstGeom prst="rect">
            <a:avLst/>
          </a:prstGeom>
        </p:spPr>
        <p:txBody>
          <a:bodyPr lIns="91436" tIns="45718" rIns="91436" bIns="45718" anchor="t"/>
          <a:lstStyle>
            <a:lvl1pPr algn="r">
              <a:defRPr sz="800">
                <a:gradFill>
                  <a:gsLst>
                    <a:gs pos="50000">
                      <a:schemeClr val="bg1"/>
                    </a:gs>
                    <a:gs pos="100000">
                      <a:schemeClr val="bg1"/>
                    </a:gs>
                  </a:gsLst>
                  <a:lin ang="5400000" scaled="0"/>
                </a:gradFill>
              </a:defRPr>
            </a:lvl1pPr>
          </a:lstStyle>
          <a:p>
            <a:fld id="{96DEF805-7469-404E-9C73-56CE05B34E44}" type="slidenum">
              <a:rPr lang="en-US" smtClean="0">
                <a:gradFill>
                  <a:gsLst>
                    <a:gs pos="50000">
                      <a:srgbClr val="FFFFFF"/>
                    </a:gs>
                    <a:gs pos="100000">
                      <a:srgbClr val="FFFFFF"/>
                    </a:gs>
                  </a:gsLst>
                  <a:lin ang="5400000" scaled="0"/>
                </a:gradFill>
              </a:rPr>
              <a:pPr/>
              <a:t>‹#›</a:t>
            </a:fld>
            <a:endParaRPr lang="en-US" dirty="0">
              <a:gradFill>
                <a:gsLst>
                  <a:gs pos="50000">
                    <a:srgbClr val="FFFFFF"/>
                  </a:gs>
                  <a:gs pos="100000">
                    <a:srgbClr val="FFFFFF"/>
                  </a:gs>
                </a:gsLst>
                <a:lin ang="5400000" scaled="0"/>
              </a:gradFill>
            </a:endParaRPr>
          </a:p>
        </p:txBody>
      </p:sp>
    </p:spTree>
    <p:extLst>
      <p:ext uri="{BB962C8B-B14F-4D97-AF65-F5344CB8AC3E}">
        <p14:creationId xmlns:p14="http://schemas.microsoft.com/office/powerpoint/2010/main" val="1338895367"/>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_Blank Color 1 Layout">
    <p:bg>
      <p:bgPr>
        <a:solidFill>
          <a:schemeClr val="accent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768477"/>
            <a:ext cx="8423524" cy="914096"/>
          </a:xfrm>
        </p:spPr>
        <p:txBody>
          <a:bodyPr/>
          <a:lstStyle>
            <a:lvl1pPr marL="0" indent="0">
              <a:buNone/>
              <a:defRPr sz="6600" i="0" spc="-75"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pic>
        <p:nvPicPr>
          <p:cNvPr id="3" name="Picture 2" descr="Microsoft logo and tagline"/>
          <p:cNvPicPr>
            <a:picLocks noChangeAspect="1" noChangeArrowheads="1"/>
          </p:cNvPicPr>
          <p:nvPr/>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7592536" y="6307016"/>
            <a:ext cx="1402601" cy="314448"/>
          </a:xfrm>
          <a:prstGeom prst="rect">
            <a:avLst/>
          </a:prstGeom>
          <a:noFill/>
          <a:ln>
            <a:noFill/>
          </a:ln>
        </p:spPr>
      </p:pic>
      <p:sp>
        <p:nvSpPr>
          <p:cNvPr id="4" name="Text Placeholder 8"/>
          <p:cNvSpPr>
            <a:spLocks noGrp="1"/>
          </p:cNvSpPr>
          <p:nvPr>
            <p:ph type="body" sz="quarter" idx="11" hasCustomPrompt="1"/>
          </p:nvPr>
        </p:nvSpPr>
        <p:spPr>
          <a:xfrm>
            <a:off x="384673" y="3219169"/>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80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2505385003"/>
      </p:ext>
    </p:extLst>
  </p:cSld>
  <p:clrMapOvr>
    <a:masterClrMapping/>
  </p:clrMapOvr>
  <p:transition>
    <p:fade/>
  </p:transition>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2_Blank Color 1 Layout">
    <p:bg>
      <p:bgPr>
        <a:solidFill>
          <a:schemeClr val="accent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768477"/>
            <a:ext cx="8423524" cy="914096"/>
          </a:xfrm>
        </p:spPr>
        <p:txBody>
          <a:bodyPr/>
          <a:lstStyle>
            <a:lvl1pPr marL="0" indent="0">
              <a:buNone/>
              <a:defRPr lang="en-US" sz="6600"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807" rtl="0" eaLnBrk="1" latinLnBrk="0" hangingPunct="1">
              <a:lnSpc>
                <a:spcPct val="90000"/>
              </a:lnSpc>
              <a:spcBef>
                <a:spcPct val="20000"/>
              </a:spcBef>
              <a:buSzPct val="90000"/>
              <a:buFont typeface="Arial" pitchFamily="34" charset="0"/>
              <a:buNone/>
            </a:pPr>
            <a:r>
              <a:rPr lang="en-US" dirty="0" smtClean="0"/>
              <a:t>Click to edit title style</a:t>
            </a:r>
          </a:p>
        </p:txBody>
      </p:sp>
      <p:pic>
        <p:nvPicPr>
          <p:cNvPr id="3" name="Picture 2" descr="Microsoft logo and tagline"/>
          <p:cNvPicPr>
            <a:picLocks noChangeAspect="1" noChangeArrowheads="1"/>
          </p:cNvPicPr>
          <p:nvPr/>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7592536" y="6307016"/>
            <a:ext cx="1402601" cy="314448"/>
          </a:xfrm>
          <a:prstGeom prst="rect">
            <a:avLst/>
          </a:prstGeom>
          <a:noFill/>
          <a:ln>
            <a:noFill/>
          </a:ln>
        </p:spPr>
      </p:pic>
      <p:sp>
        <p:nvSpPr>
          <p:cNvPr id="4" name="Text Placeholder 8"/>
          <p:cNvSpPr>
            <a:spLocks noGrp="1"/>
          </p:cNvSpPr>
          <p:nvPr>
            <p:ph type="body" sz="quarter" idx="11" hasCustomPrompt="1"/>
          </p:nvPr>
        </p:nvSpPr>
        <p:spPr>
          <a:xfrm>
            <a:off x="384673" y="3219169"/>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80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1750185797"/>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3_Blank Color 1 Layout">
    <p:bg>
      <p:bgPr>
        <a:solidFill>
          <a:schemeClr val="accent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768477"/>
            <a:ext cx="8423524" cy="914096"/>
          </a:xfrm>
        </p:spPr>
        <p:txBody>
          <a:bodyPr/>
          <a:lstStyle>
            <a:lvl1pPr marL="0" indent="0">
              <a:buNone/>
              <a:defRPr lang="en-US" sz="6600"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807" rtl="0" eaLnBrk="1" latinLnBrk="0" hangingPunct="1">
              <a:lnSpc>
                <a:spcPct val="90000"/>
              </a:lnSpc>
              <a:spcBef>
                <a:spcPct val="20000"/>
              </a:spcBef>
              <a:buSzPct val="90000"/>
              <a:buFont typeface="Arial" pitchFamily="34" charset="0"/>
              <a:buNone/>
            </a:pPr>
            <a:r>
              <a:rPr lang="en-US" dirty="0" smtClean="0"/>
              <a:t>Click to edit title style</a:t>
            </a:r>
          </a:p>
        </p:txBody>
      </p:sp>
      <p:pic>
        <p:nvPicPr>
          <p:cNvPr id="3" name="Picture 2" descr="Microsoft logo and tagline"/>
          <p:cNvPicPr>
            <a:picLocks noChangeAspect="1" noChangeArrowheads="1"/>
          </p:cNvPicPr>
          <p:nvPr/>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7592536" y="6307016"/>
            <a:ext cx="1402601" cy="314448"/>
          </a:xfrm>
          <a:prstGeom prst="rect">
            <a:avLst/>
          </a:prstGeom>
          <a:noFill/>
          <a:ln>
            <a:noFill/>
          </a:ln>
        </p:spPr>
      </p:pic>
      <p:sp>
        <p:nvSpPr>
          <p:cNvPr id="4" name="Text Placeholder 8"/>
          <p:cNvSpPr>
            <a:spLocks noGrp="1"/>
          </p:cNvSpPr>
          <p:nvPr>
            <p:ph type="body" sz="quarter" idx="11" hasCustomPrompt="1"/>
          </p:nvPr>
        </p:nvSpPr>
        <p:spPr>
          <a:xfrm>
            <a:off x="384673" y="3219169"/>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80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1400489401"/>
      </p:ext>
    </p:extLst>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768477"/>
            <a:ext cx="8423524" cy="914096"/>
          </a:xfrm>
        </p:spPr>
        <p:txBody>
          <a:bodyPr/>
          <a:lstStyle>
            <a:lvl1pPr marL="0" indent="0">
              <a:buNone/>
              <a:defRPr lang="en-US" sz="6600"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807" rtl="0" eaLnBrk="1" latinLnBrk="0" hangingPunct="1">
              <a:lnSpc>
                <a:spcPct val="90000"/>
              </a:lnSpc>
              <a:spcBef>
                <a:spcPct val="20000"/>
              </a:spcBef>
              <a:buSzPct val="90000"/>
              <a:buFont typeface="Arial" pitchFamily="34" charset="0"/>
              <a:buNone/>
            </a:pPr>
            <a:r>
              <a:rPr lang="en-US" dirty="0" smtClean="0"/>
              <a:t>Click to edit title style</a:t>
            </a:r>
          </a:p>
        </p:txBody>
      </p:sp>
      <p:pic>
        <p:nvPicPr>
          <p:cNvPr id="3" name="Picture 2" descr="Microsoft logo and tagline"/>
          <p:cNvPicPr>
            <a:picLocks noChangeAspect="1" noChangeArrowheads="1"/>
          </p:cNvPicPr>
          <p:nvPr/>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7592536" y="6307016"/>
            <a:ext cx="1402601" cy="314448"/>
          </a:xfrm>
          <a:prstGeom prst="rect">
            <a:avLst/>
          </a:prstGeom>
          <a:noFill/>
          <a:ln>
            <a:noFill/>
          </a:ln>
        </p:spPr>
      </p:pic>
      <p:sp>
        <p:nvSpPr>
          <p:cNvPr id="4" name="Text Placeholder 8"/>
          <p:cNvSpPr>
            <a:spLocks noGrp="1"/>
          </p:cNvSpPr>
          <p:nvPr>
            <p:ph type="body" sz="quarter" idx="11" hasCustomPrompt="1"/>
          </p:nvPr>
        </p:nvSpPr>
        <p:spPr>
          <a:xfrm>
            <a:off x="384673" y="3219169"/>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580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303494577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Color Layout 4">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0481988"/>
      </p:ext>
    </p:extLst>
  </p:cSld>
  <p:clrMapOvr>
    <a:masterClrMapping/>
  </p:clrMapOvr>
  <p:transition>
    <p:fade/>
  </p:transition>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886966"/>
      </p:ext>
    </p:extLst>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Blank Color 2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439621"/>
      </p:ext>
    </p:extLst>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90467"/>
      </p:ext>
    </p:extLst>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Blank Color Layout 4">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5474815"/>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Blank Color Layout 5">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6279655"/>
      </p:ext>
    </p:extLst>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3_Title Slide">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userDrawn="1"/>
        </p:nvSpPr>
        <p:spPr>
          <a:xfrm>
            <a:off x="7365546" y="6246254"/>
            <a:ext cx="1410241" cy="215444"/>
          </a:xfrm>
          <a:prstGeom prst="rect">
            <a:avLst/>
          </a:prstGeom>
          <a:noFill/>
        </p:spPr>
        <p:txBody>
          <a:bodyPr wrap="square" rtlCol="0">
            <a:spAutoFit/>
          </a:bodyPr>
          <a:lstStyle/>
          <a:p>
            <a:pPr algn="r"/>
            <a:r>
              <a:rPr lang="en-US" sz="800" b="0" i="0" dirty="0" smtClean="0">
                <a:solidFill>
                  <a:srgbClr val="000000"/>
                </a:solidFill>
                <a:latin typeface="Segoe"/>
                <a:cs typeface="Segoe"/>
              </a:rPr>
              <a:t>Microsoft Confidential.</a:t>
            </a:r>
            <a:endParaRPr lang="en-US" sz="800" b="0" i="0" dirty="0">
              <a:solidFill>
                <a:srgbClr val="000000"/>
              </a:solidFill>
              <a:latin typeface="Segoe"/>
              <a:cs typeface="Segoe"/>
            </a:endParaRPr>
          </a:p>
        </p:txBody>
      </p:sp>
      <p:sp>
        <p:nvSpPr>
          <p:cNvPr id="3" name="Rectangle 2"/>
          <p:cNvSpPr/>
          <p:nvPr userDrawn="1"/>
        </p:nvSpPr>
        <p:spPr>
          <a:xfrm>
            <a:off x="453875" y="1979612"/>
            <a:ext cx="8234513" cy="4189412"/>
          </a:xfrm>
          <a:prstGeom prst="rect">
            <a:avLst/>
          </a:prstGeom>
          <a:solidFill>
            <a:srgbClr val="B4DBFF"/>
          </a:solidFill>
          <a:ln>
            <a:noFill/>
          </a:ln>
          <a:effectLst>
            <a:outerShdw blurRad="50800" dist="12700" dir="270000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4"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l="742" t="-1984" r="3708" b="41669"/>
          <a:stretch>
            <a:fillRect/>
          </a:stretch>
        </p:blipFill>
        <p:spPr bwMode="auto">
          <a:xfrm>
            <a:off x="480353" y="2112797"/>
            <a:ext cx="8223401" cy="193979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userDrawn="1"/>
        </p:nvSpPr>
        <p:spPr>
          <a:xfrm>
            <a:off x="455613" y="3968449"/>
            <a:ext cx="8223400" cy="2197402"/>
          </a:xfrm>
          <a:prstGeom prst="rect">
            <a:avLst/>
          </a:prstGeom>
          <a:noFill/>
        </p:spPr>
        <p:txBody>
          <a:bodyPr wrap="square" lIns="182880" tIns="182880" rIns="182880" bIns="182880" rtlCol="0" anchor="ctr">
            <a:spAutoFit/>
          </a:bodyPr>
          <a:lstStyle/>
          <a:p>
            <a:pPr lvl="0" algn="ctr" defTabSz="914400" fontAlgn="base">
              <a:spcBef>
                <a:spcPct val="0"/>
              </a:spcBef>
              <a:spcAft>
                <a:spcPts val="1800"/>
              </a:spcAft>
            </a:pPr>
            <a:r>
              <a:rPr lang="en-US" b="0" i="1" dirty="0" smtClean="0">
                <a:solidFill>
                  <a:srgbClr val="000000"/>
                </a:solidFill>
                <a:latin typeface="Segoe"/>
                <a:ea typeface="Calibri" pitchFamily="34" charset="0"/>
                <a:cs typeface="Segoe"/>
              </a:rPr>
              <a:t>MVP Global Summit content is Microsoft confidential.</a:t>
            </a:r>
          </a:p>
          <a:p>
            <a:pPr lvl="0" algn="ctr" defTabSz="914400" fontAlgn="base">
              <a:spcBef>
                <a:spcPct val="0"/>
              </a:spcBef>
              <a:spcAft>
                <a:spcPts val="1800"/>
              </a:spcAft>
            </a:pPr>
            <a:r>
              <a:rPr lang="en-US" b="0" i="1" dirty="0" smtClean="0">
                <a:solidFill>
                  <a:srgbClr val="000000"/>
                </a:solidFill>
                <a:latin typeface="Segoe"/>
                <a:ea typeface="Calibri" pitchFamily="34" charset="0"/>
                <a:cs typeface="Segoe"/>
              </a:rPr>
              <a:t>DO NOT post MVP Summit content to any blogs,</a:t>
            </a:r>
            <a:br>
              <a:rPr lang="en-US" b="0" i="1" dirty="0" smtClean="0">
                <a:solidFill>
                  <a:srgbClr val="000000"/>
                </a:solidFill>
                <a:latin typeface="Segoe"/>
                <a:ea typeface="Calibri" pitchFamily="34" charset="0"/>
                <a:cs typeface="Segoe"/>
              </a:rPr>
            </a:br>
            <a:r>
              <a:rPr lang="en-US" b="0" i="1" dirty="0" smtClean="0">
                <a:solidFill>
                  <a:srgbClr val="000000"/>
                </a:solidFill>
                <a:latin typeface="Segoe"/>
                <a:ea typeface="Calibri" pitchFamily="34" charset="0"/>
                <a:cs typeface="Segoe"/>
              </a:rPr>
              <a:t>Web sites, or social media channels.</a:t>
            </a:r>
          </a:p>
          <a:p>
            <a:pPr lvl="0" algn="ctr" defTabSz="914400" fontAlgn="base">
              <a:spcBef>
                <a:spcPct val="0"/>
              </a:spcBef>
              <a:spcAft>
                <a:spcPts val="1800"/>
              </a:spcAft>
            </a:pPr>
            <a:r>
              <a:rPr lang="en-US" b="0" i="1" dirty="0" smtClean="0">
                <a:solidFill>
                  <a:srgbClr val="000000"/>
                </a:solidFill>
                <a:latin typeface="Segoe"/>
                <a:ea typeface="Calibri" pitchFamily="34" charset="0"/>
                <a:cs typeface="Segoe"/>
              </a:rPr>
              <a:t>DO NOT take photos or videos of sessions or</a:t>
            </a:r>
            <a:br>
              <a:rPr lang="en-US" b="0" i="1" dirty="0" smtClean="0">
                <a:solidFill>
                  <a:srgbClr val="000000"/>
                </a:solidFill>
                <a:latin typeface="Segoe"/>
                <a:ea typeface="Calibri" pitchFamily="34" charset="0"/>
                <a:cs typeface="Segoe"/>
              </a:rPr>
            </a:br>
            <a:r>
              <a:rPr lang="en-US" b="0" i="1" dirty="0" smtClean="0">
                <a:solidFill>
                  <a:srgbClr val="000000"/>
                </a:solidFill>
                <a:latin typeface="Segoe"/>
                <a:ea typeface="Calibri" pitchFamily="34" charset="0"/>
                <a:cs typeface="Segoe"/>
              </a:rPr>
              <a:t>PPT slides throughout the event.</a:t>
            </a:r>
          </a:p>
        </p:txBody>
      </p:sp>
      <p:sp>
        <p:nvSpPr>
          <p:cNvPr id="6" name="Rectangle 5"/>
          <p:cNvSpPr/>
          <p:nvPr userDrawn="1"/>
        </p:nvSpPr>
        <p:spPr>
          <a:xfrm>
            <a:off x="455613" y="455613"/>
            <a:ext cx="8225139" cy="1382712"/>
          </a:xfrm>
          <a:prstGeom prst="rect">
            <a:avLst/>
          </a:prstGeom>
          <a:solidFill>
            <a:srgbClr val="0F3F76"/>
          </a:solidFill>
          <a:ln>
            <a:noFill/>
          </a:ln>
          <a:effectLst>
            <a:outerShdw blurRad="50800" dist="12700" dir="2700000" rotWithShape="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lIns="182880" tIns="182880" rIns="182880" bIns="182880" rtlCol="0" anchor="ctr"/>
          <a:lstStyle/>
          <a:p>
            <a:pPr algn="ctr"/>
            <a:endParaRPr lang="en-US" dirty="0"/>
          </a:p>
        </p:txBody>
      </p:sp>
      <p:sp>
        <p:nvSpPr>
          <p:cNvPr id="7" name="Title 48"/>
          <p:cNvSpPr txBox="1">
            <a:spLocks/>
          </p:cNvSpPr>
          <p:nvPr userDrawn="1"/>
        </p:nvSpPr>
        <p:spPr>
          <a:xfrm>
            <a:off x="447977" y="455613"/>
            <a:ext cx="8240411" cy="1382712"/>
          </a:xfrm>
          <a:prstGeom prst="rect">
            <a:avLst/>
          </a:prstGeom>
          <a:effectLst/>
        </p:spPr>
        <p:txBody>
          <a:bodyPr vert="horz" lIns="182880" tIns="182880" rIns="182880" bIns="182880" anchor="ct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5000" b="1" i="0" u="none" strike="noStrike" kern="1200" cap="none" spc="0" normalizeH="0" baseline="0" noProof="0" dirty="0" smtClean="0">
                <a:ln>
                  <a:noFill/>
                </a:ln>
                <a:effectLst>
                  <a:outerShdw blurRad="25400" dist="12700" dir="3600000" algn="ctr">
                    <a:srgbClr val="000000">
                      <a:alpha val="50000"/>
                    </a:srgbClr>
                  </a:outerShdw>
                </a:effectLst>
                <a:uLnTx/>
                <a:uFillTx/>
                <a:latin typeface="Segoe Light"/>
                <a:ea typeface="+mj-ea"/>
                <a:cs typeface="Segoe Light"/>
              </a:rPr>
              <a:t>Microsoft Confidential</a:t>
            </a:r>
            <a:endParaRPr kumimoji="0" lang="en-US" sz="5000" b="1" i="0" u="none" strike="noStrike" kern="1200" cap="none" spc="0" normalizeH="0" baseline="0" noProof="0" dirty="0">
              <a:ln>
                <a:noFill/>
              </a:ln>
              <a:effectLst>
                <a:outerShdw blurRad="25400" dist="12700" dir="3600000" algn="ctr">
                  <a:srgbClr val="000000">
                    <a:alpha val="50000"/>
                  </a:srgbClr>
                </a:outerShdw>
              </a:effectLst>
              <a:uLnTx/>
              <a:uFillTx/>
              <a:latin typeface="Segoe Light"/>
              <a:ea typeface="+mj-ea"/>
              <a:cs typeface="Segoe Light"/>
            </a:endParaRPr>
          </a:p>
        </p:txBody>
      </p:sp>
    </p:spTree>
    <p:extLst>
      <p:ext uri="{BB962C8B-B14F-4D97-AF65-F5344CB8AC3E}">
        <p14:creationId xmlns:p14="http://schemas.microsoft.com/office/powerpoint/2010/main" val="117648017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56784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33239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A8224893-DBDA-4BFA-9CE1-4BFE7CD0F8CF}" type="datetime1">
              <a:rPr lang="en-US" smtClean="0"/>
              <a:t>10/16/2012</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BA54CF57-2CA5-453A-A6E9-85DE0CE7F272}" type="slidenum">
              <a:rPr lang="en-US" smtClean="0">
                <a:solidFill>
                  <a:srgbClr val="FFFFFF">
                    <a:lumMod val="75000"/>
                  </a:srgbClr>
                </a:solidFill>
              </a:rPr>
              <a:pPr/>
              <a:t>‹#›</a:t>
            </a:fld>
            <a:endParaRPr lang="en-US">
              <a:solidFill>
                <a:srgbClr val="FFFFFF">
                  <a:lumMod val="75000"/>
                </a:srgbClr>
              </a:solidFill>
            </a:endParaRPr>
          </a:p>
        </p:txBody>
      </p:sp>
    </p:spTree>
    <p:extLst>
      <p:ext uri="{BB962C8B-B14F-4D97-AF65-F5344CB8AC3E}">
        <p14:creationId xmlns:p14="http://schemas.microsoft.com/office/powerpoint/2010/main" val="225017135"/>
      </p:ext>
    </p:extLst>
  </p:cSld>
  <p:clrMapOvr>
    <a:masterClrMapping/>
  </p:clrMapOvr>
  <p:timing>
    <p:tnLst>
      <p:par>
        <p:cTn id="1" dur="indefinite" restart="never" nodeType="tmRoot"/>
      </p:par>
    </p:tnLst>
  </p:timing>
  <p:hf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0"/>
          </p:nvPr>
        </p:nvSpPr>
        <p:spPr>
          <a:xfrm>
            <a:off x="389437" y="1447804"/>
            <a:ext cx="8363937" cy="1500411"/>
          </a:xfrm>
          <a:prstGeom prst="rect">
            <a:avLst/>
          </a:prstGeom>
        </p:spPr>
        <p:txBody>
          <a:bodyPr wrap="square">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99669" y="6443930"/>
            <a:ext cx="1192161" cy="370951"/>
          </a:xfrm>
          <a:prstGeom prst="rect">
            <a:avLst/>
          </a:prstGeom>
        </p:spPr>
      </p:pic>
      <p:sp>
        <p:nvSpPr>
          <p:cNvPr id="6" name="TextBox 5"/>
          <p:cNvSpPr txBox="1"/>
          <p:nvPr userDrawn="1"/>
        </p:nvSpPr>
        <p:spPr>
          <a:xfrm>
            <a:off x="328341" y="6412029"/>
            <a:ext cx="347047" cy="207751"/>
          </a:xfrm>
          <a:prstGeom prst="rect">
            <a:avLst/>
          </a:prstGeom>
          <a:noFill/>
        </p:spPr>
        <p:txBody>
          <a:bodyPr wrap="square" lIns="68580" tIns="34291" rIns="68580" bIns="34291" rtlCol="0">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fld id="{0462CC3E-48DD-4274-8616-D549FD7B2C15}" type="slidenum">
              <a:rPr lang="en-US" sz="900" smtClean="0">
                <a:solidFill>
                  <a:srgbClr val="FFFFFF">
                    <a:lumMod val="65000"/>
                  </a:srgbClr>
                </a:solidFill>
              </a:rPr>
              <a:pPr/>
              <a:t>‹#›</a:t>
            </a:fld>
            <a:endParaRPr lang="en-US" sz="900" dirty="0">
              <a:solidFill>
                <a:srgbClr val="FFFFFF">
                  <a:lumMod val="65000"/>
                </a:srgbClr>
              </a:solidFill>
            </a:endParaRPr>
          </a:p>
        </p:txBody>
      </p:sp>
    </p:spTree>
    <p:extLst>
      <p:ext uri="{BB962C8B-B14F-4D97-AF65-F5344CB8AC3E}">
        <p14:creationId xmlns:p14="http://schemas.microsoft.com/office/powerpoint/2010/main" val="1325837385"/>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553998"/>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4129901"/>
            <a:ext cx="7772400" cy="27699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1"/>
            <a:ext cx="2133600" cy="365125"/>
          </a:xfrm>
          <a:prstGeom prst="rect">
            <a:avLst/>
          </a:prstGeom>
        </p:spPr>
        <p:txBody>
          <a:bodyPr/>
          <a:lstStyle/>
          <a:p>
            <a:fld id="{A50F84E2-2D7A-43CF-AC90-352A289A783A}" type="datetime1">
              <a:rPr lang="en-US" smtClean="0"/>
              <a:t>10/16/2012</a:t>
            </a:fld>
            <a:endParaRPr lang="en-US"/>
          </a:p>
        </p:txBody>
      </p:sp>
      <p:sp>
        <p:nvSpPr>
          <p:cNvPr id="5" name="Footer Placeholder 4"/>
          <p:cNvSpPr>
            <a:spLocks noGrp="1"/>
          </p:cNvSpPr>
          <p:nvPr>
            <p:ph type="ftr" sz="quarter" idx="11"/>
          </p:nvPr>
        </p:nvSpPr>
        <p:spPr>
          <a:xfrm>
            <a:off x="3124200" y="6356351"/>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1"/>
            <a:ext cx="2133600" cy="365125"/>
          </a:xfrm>
          <a:prstGeom prst="rect">
            <a:avLst/>
          </a:prstGeom>
        </p:spPr>
        <p:txBody>
          <a:bodyPr/>
          <a:lstStyle/>
          <a:p>
            <a:fld id="{BA54CF57-2CA5-453A-A6E9-85DE0CE7F272}" type="slidenum">
              <a:rPr lang="en-US" smtClean="0">
                <a:solidFill>
                  <a:srgbClr val="FFFFFF">
                    <a:lumMod val="75000"/>
                  </a:srgbClr>
                </a:solidFill>
              </a:rPr>
              <a:pPr/>
              <a:t>‹#›</a:t>
            </a:fld>
            <a:endParaRPr lang="en-US">
              <a:solidFill>
                <a:srgbClr val="FFFFFF">
                  <a:lumMod val="75000"/>
                </a:srgbClr>
              </a:solidFill>
            </a:endParaRPr>
          </a:p>
        </p:txBody>
      </p:sp>
    </p:spTree>
    <p:extLst>
      <p:ext uri="{BB962C8B-B14F-4D97-AF65-F5344CB8AC3E}">
        <p14:creationId xmlns:p14="http://schemas.microsoft.com/office/powerpoint/2010/main" val="2248490352"/>
      </p:ext>
    </p:extLst>
  </p:cSld>
  <p:clrMapOvr>
    <a:masterClrMapping/>
  </p:clrMapOvr>
  <p:hf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99669" y="6443930"/>
            <a:ext cx="1192161" cy="370951"/>
          </a:xfrm>
          <a:prstGeom prst="rect">
            <a:avLst/>
          </a:prstGeom>
        </p:spPr>
      </p:pic>
      <p:sp>
        <p:nvSpPr>
          <p:cNvPr id="4" name="TextBox 5"/>
          <p:cNvSpPr txBox="1"/>
          <p:nvPr userDrawn="1"/>
        </p:nvSpPr>
        <p:spPr>
          <a:xfrm>
            <a:off x="328341" y="6412029"/>
            <a:ext cx="347047" cy="207751"/>
          </a:xfrm>
          <a:prstGeom prst="rect">
            <a:avLst/>
          </a:prstGeom>
          <a:noFill/>
        </p:spPr>
        <p:txBody>
          <a:bodyPr wrap="square" lIns="68580" tIns="34291" rIns="68580" bIns="34291" rtlCol="0">
            <a:spAutoFit/>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fld id="{0462CC3E-48DD-4274-8616-D549FD7B2C15}" type="slidenum">
              <a:rPr lang="en-US" sz="900" smtClean="0">
                <a:solidFill>
                  <a:srgbClr val="FFFFFF">
                    <a:lumMod val="65000"/>
                  </a:srgbClr>
                </a:solidFill>
              </a:rPr>
              <a:pPr/>
              <a:t>‹#›</a:t>
            </a:fld>
            <a:endParaRPr lang="en-US" sz="900" dirty="0">
              <a:solidFill>
                <a:srgbClr val="FFFFFF">
                  <a:lumMod val="65000"/>
                </a:srgbClr>
              </a:solidFill>
            </a:endParaRPr>
          </a:p>
        </p:txBody>
      </p:sp>
    </p:spTree>
    <p:extLst>
      <p:ext uri="{BB962C8B-B14F-4D97-AF65-F5344CB8AC3E}">
        <p14:creationId xmlns:p14="http://schemas.microsoft.com/office/powerpoint/2010/main" val="349411629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Color Layout 5">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6915799"/>
      </p:ext>
    </p:extLst>
  </p:cSld>
  <p:clrMapOvr>
    <a:masterClrMapping/>
  </p:clrMapOvr>
  <p:transition>
    <p:fade/>
  </p:transition>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13" name="Text Placeholder 5"/>
          <p:cNvSpPr>
            <a:spLocks noGrp="1"/>
          </p:cNvSpPr>
          <p:nvPr>
            <p:ph type="body" sz="quarter" idx="11" hasCustomPrompt="1"/>
          </p:nvPr>
        </p:nvSpPr>
        <p:spPr>
          <a:xfrm>
            <a:off x="393193" y="5904114"/>
            <a:ext cx="8396288" cy="307777"/>
          </a:xfrm>
          <a:prstGeom prst="rect">
            <a:avLst/>
          </a:prstGeom>
          <a:ln>
            <a:noFill/>
          </a:ln>
        </p:spPr>
        <p:txBody>
          <a:bodyPr anchor="b"/>
          <a:lstStyle>
            <a:lvl1pPr marL="0" marR="0" indent="0" algn="l" defTabSz="914362" rtl="0" eaLnBrk="1" fontAlgn="auto" latinLnBrk="0" hangingPunct="1">
              <a:lnSpc>
                <a:spcPct val="100000"/>
              </a:lnSpc>
              <a:spcBef>
                <a:spcPts val="0"/>
              </a:spcBef>
              <a:spcAft>
                <a:spcPts val="0"/>
              </a:spcAft>
              <a:buClrTx/>
              <a:buSzTx/>
              <a:buFontTx/>
              <a:buNone/>
              <a:tabLst/>
              <a:defRPr kumimoji="0" lang="en-US" sz="1000" b="0" i="0" u="none" strike="noStrike" kern="1200" cap="none" spc="0" normalizeH="0" baseline="0" noProof="0" smtClean="0">
                <a:ln>
                  <a:noFill/>
                </a:ln>
                <a:solidFill>
                  <a:schemeClr val="tx1">
                    <a:lumMod val="50000"/>
                    <a:lumOff val="50000"/>
                  </a:schemeClr>
                </a:solidFill>
                <a:effectLst/>
                <a:uLnTx/>
                <a:uFillTx/>
              </a:defRPr>
            </a:lvl1pPr>
          </a:lstStyle>
          <a:p>
            <a:r>
              <a:rPr lang="en-US" dirty="0" smtClean="0"/>
              <a:t>Question text: insert relevant survey question (include scale, aided/unaided, etc. in parentheses as applicable) </a:t>
            </a:r>
          </a:p>
          <a:p>
            <a:r>
              <a:rPr lang="en-US" dirty="0" smtClean="0"/>
              <a:t>Source:  Study Name, Date</a:t>
            </a:r>
            <a:endParaRPr lang="en-US" dirty="0"/>
          </a:p>
        </p:txBody>
      </p:sp>
      <p:sp>
        <p:nvSpPr>
          <p:cNvPr id="9" name="Text Placeholder 2"/>
          <p:cNvSpPr>
            <a:spLocks noGrp="1"/>
          </p:cNvSpPr>
          <p:nvPr>
            <p:ph idx="1"/>
          </p:nvPr>
        </p:nvSpPr>
        <p:spPr>
          <a:xfrm>
            <a:off x="396877" y="1236981"/>
            <a:ext cx="8362647" cy="1500411"/>
          </a:xfrm>
          <a:prstGeom prst="rect">
            <a:avLst/>
          </a:prstGeom>
          <a:ln>
            <a:noFill/>
          </a:ln>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hasCustomPrompt="1"/>
          </p:nvPr>
        </p:nvSpPr>
        <p:spPr>
          <a:xfrm>
            <a:off x="389436" y="228602"/>
            <a:ext cx="8363938" cy="567848"/>
          </a:xfrm>
          <a:ln>
            <a:noFill/>
          </a:ln>
        </p:spPr>
        <p:txBody>
          <a:bodyPr/>
          <a:lstStyle>
            <a:lvl1pPr>
              <a:defRPr/>
            </a:lvl1pPr>
          </a:lstStyle>
          <a:p>
            <a:r>
              <a:rPr lang="en-US" dirty="0" smtClean="0"/>
              <a:t>Click to edit Master title style </a:t>
            </a:r>
            <a:endParaRPr lang="en-US" dirty="0"/>
          </a:p>
        </p:txBody>
      </p:sp>
      <p:sp>
        <p:nvSpPr>
          <p:cNvPr id="5" name="Slide Number Placeholder 4"/>
          <p:cNvSpPr>
            <a:spLocks noGrp="1"/>
          </p:cNvSpPr>
          <p:nvPr>
            <p:ph type="sldNum" sz="quarter" idx="4"/>
          </p:nvPr>
        </p:nvSpPr>
        <p:spPr>
          <a:xfrm>
            <a:off x="8458200" y="6471716"/>
            <a:ext cx="381000" cy="314325"/>
          </a:xfrm>
          <a:prstGeom prst="rect">
            <a:avLst/>
          </a:prstGeom>
        </p:spPr>
        <p:txBody>
          <a:bodyPr lIns="91436" tIns="45718" rIns="91436" bIns="45718" anchor="t"/>
          <a:lstStyle>
            <a:lvl1pPr algn="r">
              <a:defRPr sz="800">
                <a:gradFill>
                  <a:gsLst>
                    <a:gs pos="50000">
                      <a:schemeClr val="bg1"/>
                    </a:gs>
                    <a:gs pos="100000">
                      <a:schemeClr val="bg1"/>
                    </a:gs>
                  </a:gsLst>
                  <a:lin ang="5400000" scaled="0"/>
                </a:gradFill>
              </a:defRPr>
            </a:lvl1pPr>
          </a:lstStyle>
          <a:p>
            <a:fld id="{4FAB73BC-B049-4115-A692-8D63A059BFB8}" type="slidenum">
              <a:rPr lang="en-US" smtClean="0"/>
              <a:t>‹#›</a:t>
            </a:fld>
            <a:endParaRPr lang="en-US"/>
          </a:p>
        </p:txBody>
      </p:sp>
    </p:spTree>
    <p:extLst>
      <p:ext uri="{BB962C8B-B14F-4D97-AF65-F5344CB8AC3E}">
        <p14:creationId xmlns:p14="http://schemas.microsoft.com/office/powerpoint/2010/main" val="1670595650"/>
      </p:ext>
    </p:extLst>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b="0">
                <a:gradFill flip="none" rotWithShape="1">
                  <a:gsLst>
                    <a:gs pos="1250">
                      <a:srgbClr val="FFFFFF"/>
                    </a:gs>
                    <a:gs pos="100000">
                      <a:srgbClr val="FFFFFF"/>
                    </a:gs>
                  </a:gsLst>
                  <a:lin ang="5400000" scaled="0"/>
                  <a:tileRect/>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2"/>
            <a:ext cx="8363938" cy="1500411"/>
          </a:xfrm>
          <a:prstGeom prst="rect">
            <a:avLst/>
          </a:prstGeom>
        </p:spPr>
        <p:txBody>
          <a:bodyPr/>
          <a:lstStyle>
            <a:lvl1pPr marL="217914" indent="-217914">
              <a:buClr>
                <a:srgbClr val="FFFFFF"/>
              </a:buClr>
              <a:buSzPct val="7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41781" indent="-213151">
              <a:buClr>
                <a:srgbClr val="FFFFFF"/>
              </a:buClr>
              <a:buSzPct val="7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63267" indent="-213151">
              <a:buClr>
                <a:srgbClr val="FFFFFF"/>
              </a:buClr>
              <a:buSzPct val="7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60937" indent="-220295">
              <a:buClr>
                <a:srgbClr val="FFFFFF"/>
              </a:buClr>
              <a:buSzPct val="7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837" indent="-167901">
              <a:buClr>
                <a:srgbClr val="FFFFFF"/>
              </a:buClr>
              <a:buSzPct val="7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6172994"/>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409290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5" name="TextBox 4"/>
          <p:cNvSpPr txBox="1"/>
          <p:nvPr userDrawn="1"/>
        </p:nvSpPr>
        <p:spPr>
          <a:xfrm>
            <a:off x="7365546" y="6246254"/>
            <a:ext cx="1410241" cy="215444"/>
          </a:xfrm>
          <a:prstGeom prst="rect">
            <a:avLst/>
          </a:prstGeom>
          <a:noFill/>
        </p:spPr>
        <p:txBody>
          <a:bodyPr wrap="square" rtlCol="0">
            <a:spAutoFit/>
          </a:bodyPr>
          <a:lstStyle/>
          <a:p>
            <a:pPr algn="r"/>
            <a:r>
              <a:rPr lang="en-US" sz="800" b="0" i="0" dirty="0" smtClean="0">
                <a:solidFill>
                  <a:srgbClr val="000000"/>
                </a:solidFill>
                <a:latin typeface="Segoe"/>
                <a:cs typeface="Segoe"/>
              </a:rPr>
              <a:t>Microsoft Confidential.</a:t>
            </a:r>
            <a:endParaRPr lang="en-US" sz="800" b="0" i="0" dirty="0">
              <a:solidFill>
                <a:srgbClr val="000000"/>
              </a:solidFill>
              <a:latin typeface="Segoe"/>
              <a:cs typeface="Segoe"/>
            </a:endParaRPr>
          </a:p>
        </p:txBody>
      </p:sp>
    </p:spTree>
    <p:extLst>
      <p:ext uri="{BB962C8B-B14F-4D97-AF65-F5344CB8AC3E}">
        <p14:creationId xmlns:p14="http://schemas.microsoft.com/office/powerpoint/2010/main" val="391644035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11" name="Content Placeholder 2"/>
          <p:cNvSpPr>
            <a:spLocks noGrp="1"/>
          </p:cNvSpPr>
          <p:nvPr>
            <p:ph idx="1"/>
          </p:nvPr>
        </p:nvSpPr>
        <p:spPr>
          <a:xfrm>
            <a:off x="455613" y="1976438"/>
            <a:ext cx="8232775" cy="4191530"/>
          </a:xfrm>
          <a:prstGeom prst="rect">
            <a:avLst/>
          </a:prstGeom>
        </p:spPr>
        <p:txBody>
          <a:bodyPr lIns="182880" tIns="182880" rIns="182880" bIns="182880"/>
          <a:lstStyle>
            <a:lvl1pPr>
              <a:spcBef>
                <a:spcPts val="0"/>
              </a:spcBef>
              <a:spcAft>
                <a:spcPts val="1200"/>
              </a:spcAft>
              <a:defRPr sz="2000" b="0">
                <a:solidFill>
                  <a:srgbClr val="000000"/>
                </a:solidFill>
                <a:latin typeface="Segoe"/>
                <a:cs typeface="Segoe"/>
              </a:defRPr>
            </a:lvl1pPr>
            <a:lvl2pPr>
              <a:spcBef>
                <a:spcPts val="0"/>
              </a:spcBef>
              <a:spcAft>
                <a:spcPts val="1200"/>
              </a:spcAft>
              <a:defRPr sz="1800" b="0">
                <a:solidFill>
                  <a:srgbClr val="000000"/>
                </a:solidFill>
                <a:latin typeface="Segoe"/>
                <a:cs typeface="Segoe"/>
              </a:defRPr>
            </a:lvl2pPr>
            <a:lvl3pPr>
              <a:spcBef>
                <a:spcPts val="0"/>
              </a:spcBef>
              <a:spcAft>
                <a:spcPts val="1200"/>
              </a:spcAft>
              <a:defRPr sz="1600" b="0">
                <a:solidFill>
                  <a:srgbClr val="000000"/>
                </a:solidFill>
                <a:latin typeface="Segoe"/>
                <a:cs typeface="Segoe"/>
              </a:defRPr>
            </a:lvl3pPr>
            <a:lvl4pPr>
              <a:spcBef>
                <a:spcPts val="0"/>
              </a:spcBef>
              <a:spcAft>
                <a:spcPts val="1200"/>
              </a:spcAft>
              <a:defRPr sz="1400" b="0">
                <a:solidFill>
                  <a:srgbClr val="000000"/>
                </a:solidFill>
                <a:latin typeface="Segoe"/>
                <a:cs typeface="Segoe"/>
              </a:defRPr>
            </a:lvl4pPr>
            <a:lvl5pPr>
              <a:spcBef>
                <a:spcPts val="0"/>
              </a:spcBef>
              <a:spcAft>
                <a:spcPts val="1200"/>
              </a:spcAft>
              <a:defRPr sz="1200" b="0">
                <a:solidFill>
                  <a:srgbClr val="000000"/>
                </a:solidFill>
                <a:latin typeface="Segoe"/>
                <a:cs typeface="Sego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7365546" y="6246254"/>
            <a:ext cx="1410241" cy="215444"/>
          </a:xfrm>
          <a:prstGeom prst="rect">
            <a:avLst/>
          </a:prstGeom>
          <a:noFill/>
        </p:spPr>
        <p:txBody>
          <a:bodyPr wrap="square" rtlCol="0">
            <a:spAutoFit/>
          </a:bodyPr>
          <a:lstStyle/>
          <a:p>
            <a:pPr algn="r"/>
            <a:r>
              <a:rPr lang="en-US" sz="800" b="0" i="0" dirty="0" smtClean="0">
                <a:solidFill>
                  <a:srgbClr val="000000"/>
                </a:solidFill>
                <a:latin typeface="Segoe"/>
                <a:cs typeface="Segoe"/>
              </a:rPr>
              <a:t>Microsoft Confidential.</a:t>
            </a:r>
            <a:endParaRPr lang="en-US" sz="800" b="0" i="0" dirty="0">
              <a:solidFill>
                <a:srgbClr val="000000"/>
              </a:solidFill>
              <a:latin typeface="Segoe"/>
              <a:cs typeface="Segoe"/>
            </a:endParaRPr>
          </a:p>
        </p:txBody>
      </p:sp>
      <p:sp>
        <p:nvSpPr>
          <p:cNvPr id="14" name="Title 13"/>
          <p:cNvSpPr>
            <a:spLocks noGrp="1"/>
          </p:cNvSpPr>
          <p:nvPr>
            <p:ph type="title" hasCustomPrompt="1"/>
          </p:nvPr>
        </p:nvSpPr>
        <p:spPr>
          <a:xfrm>
            <a:off x="455613" y="466725"/>
            <a:ext cx="5197476" cy="777240"/>
          </a:xfrm>
          <a:prstGeom prst="rect">
            <a:avLst/>
          </a:prstGeom>
        </p:spPr>
        <p:txBody>
          <a:bodyPr vert="horz" lIns="182880" tIns="0" rIns="182880" bIns="0" anchor="b"/>
          <a:lstStyle>
            <a:lvl1pPr algn="l">
              <a:defRPr sz="3500">
                <a:solidFill>
                  <a:schemeClr val="tx1"/>
                </a:solidFill>
                <a:effectLst>
                  <a:outerShdw blurRad="25400" dist="12700" dir="3600000">
                    <a:srgbClr val="000000">
                      <a:alpha val="50000"/>
                    </a:srgbClr>
                  </a:outerShdw>
                </a:effectLst>
                <a:latin typeface="Segoe Light"/>
                <a:cs typeface="Segoe Light"/>
              </a:defRPr>
            </a:lvl1pPr>
          </a:lstStyle>
          <a:p>
            <a:r>
              <a:rPr lang="en-US" dirty="0" smtClean="0"/>
              <a:t>Slide Title Goes Here</a:t>
            </a:r>
            <a:endParaRPr lang="en-US" dirty="0"/>
          </a:p>
        </p:txBody>
      </p:sp>
      <p:sp>
        <p:nvSpPr>
          <p:cNvPr id="20" name="Text Placeholder 19"/>
          <p:cNvSpPr>
            <a:spLocks noGrp="1"/>
          </p:cNvSpPr>
          <p:nvPr>
            <p:ph type="body" sz="quarter" idx="10" hasCustomPrompt="1"/>
          </p:nvPr>
        </p:nvSpPr>
        <p:spPr>
          <a:xfrm>
            <a:off x="455613" y="1243965"/>
            <a:ext cx="5197476" cy="594360"/>
          </a:xfrm>
          <a:prstGeom prst="rect">
            <a:avLst/>
          </a:prstGeom>
        </p:spPr>
        <p:txBody>
          <a:bodyPr vert="horz" lIns="182880" tIns="0" rIns="182880" bIns="0"/>
          <a:lstStyle>
            <a:lvl1pPr>
              <a:buNone/>
              <a:defRPr sz="2500" baseline="0">
                <a:solidFill>
                  <a:schemeClr val="tx1"/>
                </a:solidFill>
                <a:effectLst>
                  <a:outerShdw blurRad="12700" dist="25400" dir="3600000">
                    <a:srgbClr val="000000">
                      <a:alpha val="50000"/>
                    </a:srgbClr>
                  </a:outerShdw>
                </a:effectLst>
                <a:latin typeface="Segoe Light"/>
                <a:cs typeface="Segoe Light"/>
              </a:defRPr>
            </a:lvl1pPr>
          </a:lstStyle>
          <a:p>
            <a:pPr lvl="0"/>
            <a:r>
              <a:rPr lang="en-US" dirty="0" smtClean="0"/>
              <a:t>Slide subtitle goes here</a:t>
            </a:r>
            <a:endParaRPr lang="en-US" dirty="0"/>
          </a:p>
        </p:txBody>
      </p:sp>
    </p:spTree>
    <p:extLst>
      <p:ext uri="{BB962C8B-B14F-4D97-AF65-F5344CB8AC3E}">
        <p14:creationId xmlns:p14="http://schemas.microsoft.com/office/powerpoint/2010/main" val="58033809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6" name="Picture Placeholder 2"/>
          <p:cNvSpPr>
            <a:spLocks noGrp="1"/>
          </p:cNvSpPr>
          <p:nvPr>
            <p:ph type="pic" idx="10" hasCustomPrompt="1"/>
          </p:nvPr>
        </p:nvSpPr>
        <p:spPr>
          <a:xfrm>
            <a:off x="5788025" y="1976438"/>
            <a:ext cx="2900363" cy="4191529"/>
          </a:xfrm>
          <a:prstGeom prst="rect">
            <a:avLst/>
          </a:prstGeom>
        </p:spPr>
        <p:txBody>
          <a:bodyPr lIns="182880" tIns="182880" rIns="182880" bIns="182880"/>
          <a:lstStyle>
            <a:lvl1pPr marL="0" indent="0">
              <a:spcBef>
                <a:spcPts val="0"/>
              </a:spcBef>
              <a:spcAft>
                <a:spcPts val="1200"/>
              </a:spcAft>
              <a:buNone/>
              <a:defRPr sz="2000">
                <a:solidFill>
                  <a:srgbClr val="000000"/>
                </a:solidFill>
                <a:latin typeface="Segoe"/>
                <a:cs typeface="Segoe"/>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to add Picture</a:t>
            </a:r>
            <a:endParaRPr lang="en-US" dirty="0"/>
          </a:p>
        </p:txBody>
      </p:sp>
      <p:sp>
        <p:nvSpPr>
          <p:cNvPr id="8" name="TextBox 7"/>
          <p:cNvSpPr txBox="1"/>
          <p:nvPr userDrawn="1"/>
        </p:nvSpPr>
        <p:spPr>
          <a:xfrm>
            <a:off x="7365546" y="6246254"/>
            <a:ext cx="1410241" cy="215444"/>
          </a:xfrm>
          <a:prstGeom prst="rect">
            <a:avLst/>
          </a:prstGeom>
          <a:noFill/>
        </p:spPr>
        <p:txBody>
          <a:bodyPr wrap="square" rtlCol="0">
            <a:spAutoFit/>
          </a:bodyPr>
          <a:lstStyle/>
          <a:p>
            <a:pPr algn="r"/>
            <a:r>
              <a:rPr lang="en-US" sz="800" b="0" i="0" dirty="0" smtClean="0">
                <a:solidFill>
                  <a:srgbClr val="000000"/>
                </a:solidFill>
                <a:latin typeface="Segoe"/>
                <a:cs typeface="Segoe"/>
              </a:rPr>
              <a:t>Microsoft Confidential.</a:t>
            </a:r>
            <a:endParaRPr lang="en-US" sz="800" b="0" i="0" dirty="0">
              <a:solidFill>
                <a:srgbClr val="000000"/>
              </a:solidFill>
              <a:latin typeface="Segoe"/>
              <a:cs typeface="Segoe"/>
            </a:endParaRPr>
          </a:p>
        </p:txBody>
      </p:sp>
      <p:sp>
        <p:nvSpPr>
          <p:cNvPr id="13" name="Content Placeholder 2"/>
          <p:cNvSpPr>
            <a:spLocks noGrp="1"/>
          </p:cNvSpPr>
          <p:nvPr>
            <p:ph idx="1"/>
          </p:nvPr>
        </p:nvSpPr>
        <p:spPr>
          <a:xfrm>
            <a:off x="455613" y="1976438"/>
            <a:ext cx="5197475" cy="4191530"/>
          </a:xfrm>
          <a:prstGeom prst="rect">
            <a:avLst/>
          </a:prstGeom>
        </p:spPr>
        <p:txBody>
          <a:bodyPr lIns="182880" tIns="182880" rIns="182880" bIns="182880"/>
          <a:lstStyle>
            <a:lvl1pPr>
              <a:spcBef>
                <a:spcPts val="0"/>
              </a:spcBef>
              <a:spcAft>
                <a:spcPts val="1200"/>
              </a:spcAft>
              <a:defRPr sz="2000" b="0">
                <a:solidFill>
                  <a:srgbClr val="000000"/>
                </a:solidFill>
                <a:latin typeface="Segoe"/>
                <a:cs typeface="Segoe"/>
              </a:defRPr>
            </a:lvl1pPr>
            <a:lvl2pPr>
              <a:spcBef>
                <a:spcPts val="0"/>
              </a:spcBef>
              <a:spcAft>
                <a:spcPts val="1200"/>
              </a:spcAft>
              <a:defRPr sz="1800" b="0">
                <a:solidFill>
                  <a:srgbClr val="000000"/>
                </a:solidFill>
                <a:latin typeface="Segoe"/>
                <a:cs typeface="Segoe"/>
              </a:defRPr>
            </a:lvl2pPr>
            <a:lvl3pPr>
              <a:spcBef>
                <a:spcPts val="0"/>
              </a:spcBef>
              <a:spcAft>
                <a:spcPts val="1200"/>
              </a:spcAft>
              <a:defRPr sz="1600" b="0">
                <a:solidFill>
                  <a:srgbClr val="000000"/>
                </a:solidFill>
                <a:latin typeface="Segoe"/>
                <a:cs typeface="Segoe"/>
              </a:defRPr>
            </a:lvl3pPr>
            <a:lvl4pPr>
              <a:spcBef>
                <a:spcPts val="0"/>
              </a:spcBef>
              <a:spcAft>
                <a:spcPts val="1200"/>
              </a:spcAft>
              <a:defRPr sz="1400" b="0">
                <a:solidFill>
                  <a:srgbClr val="000000"/>
                </a:solidFill>
                <a:latin typeface="Segoe"/>
                <a:cs typeface="Segoe"/>
              </a:defRPr>
            </a:lvl4pPr>
            <a:lvl5pPr>
              <a:spcBef>
                <a:spcPts val="0"/>
              </a:spcBef>
              <a:spcAft>
                <a:spcPts val="1200"/>
              </a:spcAft>
              <a:defRPr sz="1200" b="0">
                <a:solidFill>
                  <a:srgbClr val="000000"/>
                </a:solidFill>
                <a:latin typeface="Segoe"/>
                <a:cs typeface="Sego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0" name="Title 13"/>
          <p:cNvSpPr>
            <a:spLocks noGrp="1"/>
          </p:cNvSpPr>
          <p:nvPr>
            <p:ph type="title" hasCustomPrompt="1"/>
          </p:nvPr>
        </p:nvSpPr>
        <p:spPr>
          <a:xfrm>
            <a:off x="455613" y="466725"/>
            <a:ext cx="5197476" cy="777240"/>
          </a:xfrm>
          <a:prstGeom prst="rect">
            <a:avLst/>
          </a:prstGeom>
        </p:spPr>
        <p:txBody>
          <a:bodyPr vert="horz" lIns="182880" tIns="0" rIns="182880" bIns="0" anchor="b"/>
          <a:lstStyle>
            <a:lvl1pPr algn="l">
              <a:defRPr sz="3500">
                <a:solidFill>
                  <a:schemeClr val="tx1"/>
                </a:solidFill>
                <a:effectLst>
                  <a:outerShdw blurRad="25400" dist="12700" dir="3600000">
                    <a:srgbClr val="000000">
                      <a:alpha val="50000"/>
                    </a:srgbClr>
                  </a:outerShdw>
                </a:effectLst>
                <a:latin typeface="Segoe Light"/>
                <a:cs typeface="Segoe Light"/>
              </a:defRPr>
            </a:lvl1pPr>
          </a:lstStyle>
          <a:p>
            <a:r>
              <a:rPr lang="en-US" dirty="0" smtClean="0"/>
              <a:t>Slide Title Goes Here</a:t>
            </a:r>
            <a:endParaRPr lang="en-US" dirty="0"/>
          </a:p>
        </p:txBody>
      </p:sp>
      <p:sp>
        <p:nvSpPr>
          <p:cNvPr id="21" name="Text Placeholder 19"/>
          <p:cNvSpPr>
            <a:spLocks noGrp="1"/>
          </p:cNvSpPr>
          <p:nvPr>
            <p:ph type="body" sz="quarter" idx="11" hasCustomPrompt="1"/>
          </p:nvPr>
        </p:nvSpPr>
        <p:spPr>
          <a:xfrm>
            <a:off x="455613" y="1243965"/>
            <a:ext cx="5197476" cy="594360"/>
          </a:xfrm>
          <a:prstGeom prst="rect">
            <a:avLst/>
          </a:prstGeom>
        </p:spPr>
        <p:txBody>
          <a:bodyPr vert="horz" lIns="182880" tIns="0" rIns="182880" bIns="0"/>
          <a:lstStyle>
            <a:lvl1pPr>
              <a:buNone/>
              <a:defRPr sz="2500" baseline="0">
                <a:solidFill>
                  <a:schemeClr val="tx1"/>
                </a:solidFill>
                <a:effectLst>
                  <a:outerShdw blurRad="12700" dist="25400" dir="3600000">
                    <a:srgbClr val="000000">
                      <a:alpha val="50000"/>
                    </a:srgbClr>
                  </a:outerShdw>
                </a:effectLst>
                <a:latin typeface="Segoe Light"/>
                <a:cs typeface="Segoe Light"/>
              </a:defRPr>
            </a:lvl1pPr>
          </a:lstStyle>
          <a:p>
            <a:pPr lvl="0"/>
            <a:r>
              <a:rPr lang="en-US" dirty="0" smtClean="0"/>
              <a:t>Slide subtitle goes here</a:t>
            </a:r>
            <a:endParaRPr lang="en-US" dirty="0"/>
          </a:p>
        </p:txBody>
      </p:sp>
    </p:spTree>
    <p:extLst>
      <p:ext uri="{BB962C8B-B14F-4D97-AF65-F5344CB8AC3E}">
        <p14:creationId xmlns:p14="http://schemas.microsoft.com/office/powerpoint/2010/main" val="79878304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3_Title Slide">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821903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17213" y="686054"/>
            <a:ext cx="6994362" cy="1523495"/>
          </a:xfrm>
        </p:spPr>
        <p:txBody>
          <a:bodyPr anchor="ctr" anchorCtr="0">
            <a:noAutofit/>
          </a:bodyPr>
          <a:lstStyle>
            <a:lvl1pPr>
              <a:lnSpc>
                <a:spcPct val="90000"/>
              </a:lnSpc>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1417215" y="4344993"/>
            <a:ext cx="6994363" cy="461665"/>
          </a:xfrm>
          <a:prstGeom prst="rect">
            <a:avLst/>
          </a:prstGeom>
        </p:spPr>
        <p:txBody>
          <a:bodyPr>
            <a:noAutofit/>
          </a:bodyPr>
          <a:lstStyle>
            <a:lvl1pPr marL="0" indent="0" algn="l">
              <a:lnSpc>
                <a:spcPct val="90000"/>
              </a:lnSpc>
              <a:spcBef>
                <a:spcPts val="0"/>
              </a:spcBef>
              <a:buNone/>
              <a:defRPr>
                <a:solidFill>
                  <a:schemeClr val="bg1"/>
                </a:solidFill>
              </a:defRPr>
            </a:lvl1pPr>
            <a:lvl2pPr marL="342932" indent="0" algn="ctr">
              <a:buNone/>
              <a:defRPr>
                <a:solidFill>
                  <a:schemeClr val="tx1">
                    <a:tint val="75000"/>
                  </a:schemeClr>
                </a:solidFill>
              </a:defRPr>
            </a:lvl2pPr>
            <a:lvl3pPr marL="685864" indent="0" algn="ctr">
              <a:buNone/>
              <a:defRPr>
                <a:solidFill>
                  <a:schemeClr val="tx1">
                    <a:tint val="75000"/>
                  </a:schemeClr>
                </a:solidFill>
              </a:defRPr>
            </a:lvl3pPr>
            <a:lvl4pPr marL="1028796" indent="0" algn="ctr">
              <a:buNone/>
              <a:defRPr>
                <a:solidFill>
                  <a:schemeClr val="tx1">
                    <a:tint val="75000"/>
                  </a:schemeClr>
                </a:solidFill>
              </a:defRPr>
            </a:lvl4pPr>
            <a:lvl5pPr marL="1371728" indent="0" algn="ctr">
              <a:buNone/>
              <a:defRPr>
                <a:solidFill>
                  <a:schemeClr val="tx1">
                    <a:tint val="75000"/>
                  </a:schemeClr>
                </a:solidFill>
              </a:defRPr>
            </a:lvl5pPr>
            <a:lvl6pPr marL="1714660" indent="0" algn="ctr">
              <a:buNone/>
              <a:defRPr>
                <a:solidFill>
                  <a:schemeClr val="tx1">
                    <a:tint val="75000"/>
                  </a:schemeClr>
                </a:solidFill>
              </a:defRPr>
            </a:lvl6pPr>
            <a:lvl7pPr marL="2057592" indent="0" algn="ctr">
              <a:buNone/>
              <a:defRPr>
                <a:solidFill>
                  <a:schemeClr val="tx1">
                    <a:tint val="75000"/>
                  </a:schemeClr>
                </a:solidFill>
              </a:defRPr>
            </a:lvl7pPr>
            <a:lvl8pPr marL="2400524" indent="0" algn="ctr">
              <a:buNone/>
              <a:defRPr>
                <a:solidFill>
                  <a:schemeClr val="tx1">
                    <a:tint val="75000"/>
                  </a:schemeClr>
                </a:solidFill>
              </a:defRPr>
            </a:lvl8pPr>
            <a:lvl9pPr marL="2743456"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7662" y="2362201"/>
            <a:ext cx="7683914" cy="1378644"/>
          </a:xfrm>
          <a:prstGeom prst="rect">
            <a:avLst/>
          </a:prstGeom>
        </p:spPr>
        <p:txBody>
          <a:bodyPr anchor="t" anchorCtr="0">
            <a:noAutofit/>
            <a:scene3d>
              <a:camera prst="orthographicFront"/>
              <a:lightRig rig="flat" dir="t"/>
            </a:scene3d>
            <a:sp3d>
              <a:contourClr>
                <a:schemeClr val="tx1"/>
              </a:contourClr>
            </a:sp3d>
          </a:bodyPr>
          <a:lstStyle>
            <a:lvl1pPr marL="0" indent="0" algn="l">
              <a:buFont typeface="Arial" pitchFamily="34" charset="0"/>
              <a:buNone/>
              <a:defRPr kumimoji="0" lang="en-US" sz="7500" b="0" i="1" u="none" strike="noStrike" kern="1200" cap="none" spc="-482" normalizeH="0" baseline="0" noProof="0" dirty="0" smtClean="0">
                <a:ln w="11430"/>
                <a:solidFill>
                  <a:schemeClr val="bg1"/>
                </a:soli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2967040511"/>
      </p:ext>
    </p:extLst>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sp>
        <p:nvSpPr>
          <p:cNvPr id="8" name="Text Placeholder 7"/>
          <p:cNvSpPr>
            <a:spLocks noGrp="1"/>
          </p:cNvSpPr>
          <p:nvPr>
            <p:ph type="body" sz="quarter" idx="10"/>
          </p:nvPr>
        </p:nvSpPr>
        <p:spPr>
          <a:xfrm>
            <a:off x="389437" y="1447804"/>
            <a:ext cx="8363937" cy="1569671"/>
          </a:xfrm>
          <a:prstGeom prst="rect">
            <a:avLst/>
          </a:prstGeom>
        </p:spPr>
        <p:txBody>
          <a:bodyPr wrap="square">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52792827"/>
      </p:ext>
    </p:extLst>
  </p:cSld>
  <p:clrMapOvr>
    <a:masterClrMapping/>
  </p:clrMapOvr>
  <p:transition>
    <p:fade/>
  </p:transition>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0"/>
          </p:nvPr>
        </p:nvSpPr>
        <p:spPr>
          <a:xfrm>
            <a:off x="389437" y="1447804"/>
            <a:ext cx="8363937" cy="1569671"/>
          </a:xfrm>
          <a:prstGeom prst="rect">
            <a:avLst/>
          </a:prstGeom>
        </p:spPr>
        <p:txBody>
          <a:bodyPr wrap="square">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5801806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theme" Target="../theme/theme10.xml"/><Relationship Id="rId3" Type="http://schemas.openxmlformats.org/officeDocument/2006/relationships/slideLayout" Target="../slideLayouts/slideLayout116.xml"/><Relationship Id="rId7" Type="http://schemas.openxmlformats.org/officeDocument/2006/relationships/slideLayout" Target="../slideLayouts/slideLayout120.xml"/><Relationship Id="rId2" Type="http://schemas.openxmlformats.org/officeDocument/2006/relationships/slideLayout" Target="../slideLayouts/slideLayout115.xml"/><Relationship Id="rId1" Type="http://schemas.openxmlformats.org/officeDocument/2006/relationships/slideLayout" Target="../slideLayouts/slideLayout114.xml"/><Relationship Id="rId6" Type="http://schemas.openxmlformats.org/officeDocument/2006/relationships/slideLayout" Target="../slideLayouts/slideLayout119.xml"/><Relationship Id="rId5" Type="http://schemas.openxmlformats.org/officeDocument/2006/relationships/slideLayout" Target="../slideLayouts/slideLayout118.xml"/><Relationship Id="rId4" Type="http://schemas.openxmlformats.org/officeDocument/2006/relationships/slideLayout" Target="../slideLayouts/slideLayout117.xml"/><Relationship Id="rId9" Type="http://schemas.openxmlformats.org/officeDocument/2006/relationships/image" Target="../media/image5.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slideLayout" Target="../slideLayouts/slideLayout133.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6" Type="http://schemas.openxmlformats.org/officeDocument/2006/relationships/theme" Target="../theme/theme11.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5" Type="http://schemas.openxmlformats.org/officeDocument/2006/relationships/slideLayout" Target="../slideLayouts/slideLayout13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 Id="rId14" Type="http://schemas.openxmlformats.org/officeDocument/2006/relationships/slideLayout" Target="../slideLayouts/slideLayout134.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3.xml"/><Relationship Id="rId3" Type="http://schemas.openxmlformats.org/officeDocument/2006/relationships/slideLayout" Target="../slideLayouts/slideLayout138.xml"/><Relationship Id="rId7" Type="http://schemas.openxmlformats.org/officeDocument/2006/relationships/slideLayout" Target="../slideLayouts/slideLayout142.xml"/><Relationship Id="rId12" Type="http://schemas.openxmlformats.org/officeDocument/2006/relationships/theme" Target="../theme/theme12.xml"/><Relationship Id="rId2" Type="http://schemas.openxmlformats.org/officeDocument/2006/relationships/slideLayout" Target="../slideLayouts/slideLayout137.xml"/><Relationship Id="rId1" Type="http://schemas.openxmlformats.org/officeDocument/2006/relationships/slideLayout" Target="../slideLayouts/slideLayout136.xml"/><Relationship Id="rId6" Type="http://schemas.openxmlformats.org/officeDocument/2006/relationships/slideLayout" Target="../slideLayouts/slideLayout141.xml"/><Relationship Id="rId11" Type="http://schemas.openxmlformats.org/officeDocument/2006/relationships/slideLayout" Target="../slideLayouts/slideLayout146.xml"/><Relationship Id="rId5" Type="http://schemas.openxmlformats.org/officeDocument/2006/relationships/slideLayout" Target="../slideLayouts/slideLayout140.xml"/><Relationship Id="rId10" Type="http://schemas.openxmlformats.org/officeDocument/2006/relationships/slideLayout" Target="../slideLayouts/slideLayout145.xml"/><Relationship Id="rId4" Type="http://schemas.openxmlformats.org/officeDocument/2006/relationships/slideLayout" Target="../slideLayouts/slideLayout139.xml"/><Relationship Id="rId9" Type="http://schemas.openxmlformats.org/officeDocument/2006/relationships/slideLayout" Target="../slideLayouts/slideLayout14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image" Target="../media/image2.jpg"/><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2.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microsoft.com/office/2007/relationships/hdphoto" Target="../media/hdphoto1.wdp"/><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image" Target="../media/image1.png"/><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theme" Target="../theme/theme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45.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5" Type="http://schemas.openxmlformats.org/officeDocument/2006/relationships/slideLayout" Target="../slideLayouts/slideLayout47.xml"/><Relationship Id="rId4" Type="http://schemas.openxmlformats.org/officeDocument/2006/relationships/slideLayout" Target="../slideLayouts/slideLayout46.xml"/><Relationship Id="rId9" Type="http://schemas.openxmlformats.org/officeDocument/2006/relationships/image" Target="../media/image5.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6" Type="http://schemas.openxmlformats.org/officeDocument/2006/relationships/theme" Target="../theme/theme5.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2.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theme" Target="../theme/theme6.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3.xml"/><Relationship Id="rId13" Type="http://schemas.openxmlformats.org/officeDocument/2006/relationships/slideLayout" Target="../slideLayouts/slideLayout88.xml"/><Relationship Id="rId18" Type="http://schemas.openxmlformats.org/officeDocument/2006/relationships/slideLayout" Target="../slideLayouts/slideLayout93.xml"/><Relationship Id="rId3" Type="http://schemas.openxmlformats.org/officeDocument/2006/relationships/slideLayout" Target="../slideLayouts/slideLayout78.xml"/><Relationship Id="rId21" Type="http://schemas.openxmlformats.org/officeDocument/2006/relationships/theme" Target="../theme/theme7.xml"/><Relationship Id="rId7" Type="http://schemas.openxmlformats.org/officeDocument/2006/relationships/slideLayout" Target="../slideLayouts/slideLayout82.xml"/><Relationship Id="rId12" Type="http://schemas.openxmlformats.org/officeDocument/2006/relationships/slideLayout" Target="../slideLayouts/slideLayout87.xml"/><Relationship Id="rId17" Type="http://schemas.openxmlformats.org/officeDocument/2006/relationships/slideLayout" Target="../slideLayouts/slideLayout92.xml"/><Relationship Id="rId2" Type="http://schemas.openxmlformats.org/officeDocument/2006/relationships/slideLayout" Target="../slideLayouts/slideLayout77.xml"/><Relationship Id="rId16" Type="http://schemas.openxmlformats.org/officeDocument/2006/relationships/slideLayout" Target="../slideLayouts/slideLayout91.xml"/><Relationship Id="rId20" Type="http://schemas.openxmlformats.org/officeDocument/2006/relationships/slideLayout" Target="../slideLayouts/slideLayout95.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5" Type="http://schemas.openxmlformats.org/officeDocument/2006/relationships/slideLayout" Target="../slideLayouts/slideLayout80.xml"/><Relationship Id="rId15" Type="http://schemas.openxmlformats.org/officeDocument/2006/relationships/slideLayout" Target="../slideLayouts/slideLayout90.xml"/><Relationship Id="rId10" Type="http://schemas.openxmlformats.org/officeDocument/2006/relationships/slideLayout" Target="../slideLayouts/slideLayout85.xml"/><Relationship Id="rId19" Type="http://schemas.openxmlformats.org/officeDocument/2006/relationships/slideLayout" Target="../slideLayouts/slideLayout94.xml"/><Relationship Id="rId4" Type="http://schemas.openxmlformats.org/officeDocument/2006/relationships/slideLayout" Target="../slideLayouts/slideLayout79.xml"/><Relationship Id="rId9" Type="http://schemas.openxmlformats.org/officeDocument/2006/relationships/slideLayout" Target="../slideLayouts/slideLayout84.xml"/><Relationship Id="rId14" Type="http://schemas.openxmlformats.org/officeDocument/2006/relationships/slideLayout" Target="../slideLayouts/slideLayout89.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image" Target="../media/image2.jpg"/><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theme" Target="../theme/theme8.xml"/><Relationship Id="rId2" Type="http://schemas.openxmlformats.org/officeDocument/2006/relationships/slideLayout" Target="../slideLayouts/slideLayout9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0" Type="http://schemas.openxmlformats.org/officeDocument/2006/relationships/slideLayout" Target="../slideLayouts/slideLayout105.xml"/><Relationship Id="rId4" Type="http://schemas.openxmlformats.org/officeDocument/2006/relationships/slideLayout" Target="../slideLayouts/slideLayout99.xml"/><Relationship Id="rId9" Type="http://schemas.openxmlformats.org/officeDocument/2006/relationships/slideLayout" Target="../slideLayouts/slideLayout104.xml"/><Relationship Id="rId14" Type="http://schemas.openxmlformats.org/officeDocument/2006/relationships/image" Target="../media/image4.png"/></Relationships>
</file>

<file path=ppt/slideMasters/_rels/slideMaster9.xml.rels><?xml version="1.0" encoding="UTF-8" standalone="yes"?>
<Relationships xmlns="http://schemas.openxmlformats.org/package/2006/relationships"><Relationship Id="rId8" Type="http://schemas.openxmlformats.org/officeDocument/2006/relationships/theme" Target="../theme/theme9.xml"/><Relationship Id="rId3" Type="http://schemas.openxmlformats.org/officeDocument/2006/relationships/slideLayout" Target="../slideLayouts/slideLayout109.xml"/><Relationship Id="rId7" Type="http://schemas.openxmlformats.org/officeDocument/2006/relationships/slideLayout" Target="../slideLayouts/slideLayout113.xml"/><Relationship Id="rId2" Type="http://schemas.openxmlformats.org/officeDocument/2006/relationships/slideLayout" Target="../slideLayouts/slideLayout108.xml"/><Relationship Id="rId1" Type="http://schemas.openxmlformats.org/officeDocument/2006/relationships/slideLayout" Target="../slideLayouts/slideLayout107.xml"/><Relationship Id="rId6" Type="http://schemas.openxmlformats.org/officeDocument/2006/relationships/slideLayout" Target="../slideLayouts/slideLayout112.xml"/><Relationship Id="rId5" Type="http://schemas.openxmlformats.org/officeDocument/2006/relationships/slideLayout" Target="../slideLayouts/slideLayout111.xml"/><Relationship Id="rId4" Type="http://schemas.openxmlformats.org/officeDocument/2006/relationships/slideLayout" Target="../slideLayouts/slideLayout110.xml"/><Relationship Id="rId9"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7" y="144780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78642080"/>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 id="2147483719" r:id="rId18"/>
    <p:sldLayoutId id="2147483720" r:id="rId19"/>
    <p:sldLayoutId id="2147483721" r:id="rId20"/>
    <p:sldLayoutId id="2147483700" r:id="rId21"/>
  </p:sldLayoutIdLst>
  <p:transition>
    <p:fade/>
  </p:transition>
  <p:timing>
    <p:tnLst>
      <p:par>
        <p:cTn id="1" dur="indefinite" restart="never" nodeType="tmRoot"/>
      </p:par>
    </p:tnLst>
  </p:timing>
  <p:txStyles>
    <p:titleStyle>
      <a:lvl1pPr algn="l" defTabSz="685835" rtl="0" eaLnBrk="1" latinLnBrk="0" hangingPunct="1">
        <a:lnSpc>
          <a:spcPct val="90000"/>
        </a:lnSpc>
        <a:spcBef>
          <a:spcPct val="0"/>
        </a:spcBef>
        <a:buNone/>
        <a:defRPr lang="en-US" sz="4100" b="0" kern="1200" cap="none" spc="-75"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259580" indent="-259580" algn="l" defTabSz="685835"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472722" indent="-213142" algn="l" defTabSz="685835" rtl="0" eaLnBrk="1" latinLnBrk="0" hangingPunct="1">
        <a:lnSpc>
          <a:spcPct val="90000"/>
        </a:lnSpc>
        <a:spcBef>
          <a:spcPct val="20000"/>
        </a:spcBef>
        <a:buSzPct val="90000"/>
        <a:buFont typeface="Arial" pitchFamily="34" charset="0"/>
        <a:buChar char="•"/>
        <a:tabLst>
          <a:tab pos="472722" algn="l"/>
        </a:tabLst>
        <a:defRPr sz="21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685862" indent="-213142" algn="l" defTabSz="685835" rtl="0" eaLnBrk="1" latinLnBrk="0" hangingPunct="1">
        <a:lnSpc>
          <a:spcPct val="90000"/>
        </a:lnSpc>
        <a:spcBef>
          <a:spcPct val="20000"/>
        </a:spcBef>
        <a:buSzPct val="90000"/>
        <a:buFont typeface="Arial" pitchFamily="34" charset="0"/>
        <a:buChar char="•"/>
        <a:defRPr sz="1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112146" indent="-167894" algn="l" defTabSz="685835" rtl="0" eaLnBrk="1" latinLnBrk="0" hangingPunct="1">
        <a:lnSpc>
          <a:spcPct val="90000"/>
        </a:lnSpc>
        <a:spcBef>
          <a:spcPct val="20000"/>
        </a:spcBef>
        <a:buSzPct val="90000"/>
        <a:buFont typeface="Arial" pitchFamily="34" charset="0"/>
        <a:buChar char="•"/>
        <a:tabLst>
          <a:tab pos="685862" algn="l"/>
        </a:tabLst>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284803" indent="-172657" algn="l" defTabSz="685835" rtl="0" eaLnBrk="1" latinLnBrk="0" hangingPunct="1">
        <a:lnSpc>
          <a:spcPct val="90000"/>
        </a:lnSpc>
        <a:spcBef>
          <a:spcPct val="20000"/>
        </a:spcBef>
        <a:buSzPct val="90000"/>
        <a:buFont typeface="Arial" pitchFamily="34" charset="0"/>
        <a:buChar char="•"/>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35" rtl="0" eaLnBrk="1" latinLnBrk="0" hangingPunct="1">
        <a:defRPr sz="1400" kern="1200">
          <a:solidFill>
            <a:schemeClr val="tx1"/>
          </a:solidFill>
          <a:latin typeface="+mn-lt"/>
          <a:ea typeface="+mn-ea"/>
          <a:cs typeface="+mn-cs"/>
        </a:defRPr>
      </a:lvl1pPr>
      <a:lvl2pPr marL="342918" algn="l" defTabSz="685835" rtl="0" eaLnBrk="1" latinLnBrk="0" hangingPunct="1">
        <a:defRPr sz="1400" kern="1200">
          <a:solidFill>
            <a:schemeClr val="tx1"/>
          </a:solidFill>
          <a:latin typeface="+mn-lt"/>
          <a:ea typeface="+mn-ea"/>
          <a:cs typeface="+mn-cs"/>
        </a:defRPr>
      </a:lvl2pPr>
      <a:lvl3pPr marL="685835" algn="l" defTabSz="685835" rtl="0" eaLnBrk="1" latinLnBrk="0" hangingPunct="1">
        <a:defRPr sz="1400" kern="1200">
          <a:solidFill>
            <a:schemeClr val="tx1"/>
          </a:solidFill>
          <a:latin typeface="+mn-lt"/>
          <a:ea typeface="+mn-ea"/>
          <a:cs typeface="+mn-cs"/>
        </a:defRPr>
      </a:lvl3pPr>
      <a:lvl4pPr marL="1028753" algn="l" defTabSz="685835" rtl="0" eaLnBrk="1" latinLnBrk="0" hangingPunct="1">
        <a:defRPr sz="1400" kern="1200">
          <a:solidFill>
            <a:schemeClr val="tx1"/>
          </a:solidFill>
          <a:latin typeface="+mn-lt"/>
          <a:ea typeface="+mn-ea"/>
          <a:cs typeface="+mn-cs"/>
        </a:defRPr>
      </a:lvl4pPr>
      <a:lvl5pPr marL="1371671" algn="l" defTabSz="685835" rtl="0" eaLnBrk="1" latinLnBrk="0" hangingPunct="1">
        <a:defRPr sz="1400" kern="1200">
          <a:solidFill>
            <a:schemeClr val="tx1"/>
          </a:solidFill>
          <a:latin typeface="+mn-lt"/>
          <a:ea typeface="+mn-ea"/>
          <a:cs typeface="+mn-cs"/>
        </a:defRPr>
      </a:lvl5pPr>
      <a:lvl6pPr marL="1714588" algn="l" defTabSz="685835" rtl="0" eaLnBrk="1" latinLnBrk="0" hangingPunct="1">
        <a:defRPr sz="1400" kern="1200">
          <a:solidFill>
            <a:schemeClr val="tx1"/>
          </a:solidFill>
          <a:latin typeface="+mn-lt"/>
          <a:ea typeface="+mn-ea"/>
          <a:cs typeface="+mn-cs"/>
        </a:defRPr>
      </a:lvl6pPr>
      <a:lvl7pPr marL="2057506" algn="l" defTabSz="685835" rtl="0" eaLnBrk="1" latinLnBrk="0" hangingPunct="1">
        <a:defRPr sz="1400" kern="1200">
          <a:solidFill>
            <a:schemeClr val="tx1"/>
          </a:solidFill>
          <a:latin typeface="+mn-lt"/>
          <a:ea typeface="+mn-ea"/>
          <a:cs typeface="+mn-cs"/>
        </a:defRPr>
      </a:lvl7pPr>
      <a:lvl8pPr marL="2400424" algn="l" defTabSz="685835" rtl="0" eaLnBrk="1" latinLnBrk="0" hangingPunct="1">
        <a:defRPr sz="1400" kern="1200">
          <a:solidFill>
            <a:schemeClr val="tx1"/>
          </a:solidFill>
          <a:latin typeface="+mn-lt"/>
          <a:ea typeface="+mn-ea"/>
          <a:cs typeface="+mn-cs"/>
        </a:defRPr>
      </a:lvl8pPr>
      <a:lvl9pPr marL="2743341" algn="l" defTabSz="685835" rtl="0" eaLnBrk="1" latinLnBrk="0" hangingPunct="1">
        <a:defRPr sz="14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7" y="1447803"/>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12"/>
          <p:cNvSpPr>
            <a:spLocks noGrp="1"/>
          </p:cNvSpPr>
          <p:nvPr>
            <p:ph type="sldNum" sz="quarter" idx="4"/>
          </p:nvPr>
        </p:nvSpPr>
        <p:spPr>
          <a:xfrm>
            <a:off x="404408" y="6421668"/>
            <a:ext cx="542896" cy="365125"/>
          </a:xfrm>
          <a:prstGeom prst="rect">
            <a:avLst/>
          </a:prstGeom>
        </p:spPr>
        <p:txBody>
          <a:bodyPr vert="horz" lIns="68580" tIns="34291" rIns="68580" bIns="34291" rtlCol="0" anchor="ctr"/>
          <a:lstStyle>
            <a:lvl1pPr algn="l">
              <a:defRPr sz="900">
                <a:solidFill>
                  <a:schemeClr val="bg1">
                    <a:lumMod val="50000"/>
                  </a:schemeClr>
                </a:solidFill>
              </a:defRPr>
            </a:lvl1pPr>
          </a:lstStyle>
          <a:p>
            <a:pPr defTabSz="685805">
              <a:defRPr/>
            </a:pPr>
            <a:fld id="{32CD9D21-3CF2-49BE-ABB3-88F6A48716EC}" type="slidenum">
              <a:rPr lang="en-US" kern="0" smtClean="0">
                <a:solidFill>
                  <a:srgbClr val="FFFFFF">
                    <a:lumMod val="50000"/>
                  </a:srgbClr>
                </a:solidFill>
              </a:rPr>
              <a:pPr defTabSz="685805">
                <a:defRPr/>
              </a:pPr>
              <a:t>‹#›</a:t>
            </a:fld>
            <a:endParaRPr lang="en-US" kern="0">
              <a:solidFill>
                <a:srgbClr val="FFFFFF">
                  <a:lumMod val="50000"/>
                </a:srgbClr>
              </a:solidFill>
            </a:endParaRPr>
          </a:p>
        </p:txBody>
      </p:sp>
      <p:pic>
        <p:nvPicPr>
          <p:cNvPr id="5" name="Picture 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699669" y="6443930"/>
            <a:ext cx="1192161" cy="370951"/>
          </a:xfrm>
          <a:prstGeom prst="rect">
            <a:avLst/>
          </a:prstGeom>
        </p:spPr>
      </p:pic>
    </p:spTree>
    <p:extLst>
      <p:ext uri="{BB962C8B-B14F-4D97-AF65-F5344CB8AC3E}">
        <p14:creationId xmlns:p14="http://schemas.microsoft.com/office/powerpoint/2010/main" val="2430908224"/>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Lst>
  <p:transition>
    <p:fade/>
  </p:transition>
  <p:txStyles>
    <p:titleStyle>
      <a:lvl1pPr algn="l" defTabSz="685778" rtl="0" eaLnBrk="1" latinLnBrk="0" hangingPunct="1">
        <a:lnSpc>
          <a:spcPct val="90000"/>
        </a:lnSpc>
        <a:spcBef>
          <a:spcPct val="0"/>
        </a:spcBef>
        <a:buNone/>
        <a:defRPr lang="en-US" sz="4100" b="0" kern="1200" cap="none" spc="-75"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259558" indent="-259558" algn="l" defTabSz="685778"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472683" indent="-213124" algn="l" defTabSz="685778" rtl="0" eaLnBrk="1" latinLnBrk="0" hangingPunct="1">
        <a:lnSpc>
          <a:spcPct val="90000"/>
        </a:lnSpc>
        <a:spcBef>
          <a:spcPct val="20000"/>
        </a:spcBef>
        <a:buSzPct val="90000"/>
        <a:buFont typeface="Arial" pitchFamily="34" charset="0"/>
        <a:buChar char="•"/>
        <a:tabLst>
          <a:tab pos="472683" algn="l"/>
        </a:tabLst>
        <a:defRPr sz="21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685805" indent="-213124" algn="l" defTabSz="685778" rtl="0" eaLnBrk="1" latinLnBrk="0" hangingPunct="1">
        <a:lnSpc>
          <a:spcPct val="90000"/>
        </a:lnSpc>
        <a:spcBef>
          <a:spcPct val="20000"/>
        </a:spcBef>
        <a:buSzPct val="90000"/>
        <a:buFont typeface="Arial" pitchFamily="34" charset="0"/>
        <a:buChar char="•"/>
        <a:defRPr sz="1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112054" indent="-167880" algn="l" defTabSz="685778" rtl="0" eaLnBrk="1" latinLnBrk="0" hangingPunct="1">
        <a:lnSpc>
          <a:spcPct val="90000"/>
        </a:lnSpc>
        <a:spcBef>
          <a:spcPct val="20000"/>
        </a:spcBef>
        <a:buSzPct val="90000"/>
        <a:buFont typeface="Arial" pitchFamily="34" charset="0"/>
        <a:buChar char="•"/>
        <a:tabLst>
          <a:tab pos="685805" algn="l"/>
        </a:tabLst>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284696" indent="-172643" algn="l" defTabSz="685778" rtl="0" eaLnBrk="1" latinLnBrk="0" hangingPunct="1">
        <a:lnSpc>
          <a:spcPct val="90000"/>
        </a:lnSpc>
        <a:spcBef>
          <a:spcPct val="20000"/>
        </a:spcBef>
        <a:buSzPct val="90000"/>
        <a:buFont typeface="Arial" pitchFamily="34" charset="0"/>
        <a:buChar char="•"/>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1885892"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79"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69"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58"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8" rtl="0" eaLnBrk="1" latinLnBrk="0" hangingPunct="1">
        <a:defRPr sz="1400" kern="1200">
          <a:solidFill>
            <a:schemeClr val="tx1"/>
          </a:solidFill>
          <a:latin typeface="+mn-lt"/>
          <a:ea typeface="+mn-ea"/>
          <a:cs typeface="+mn-cs"/>
        </a:defRPr>
      </a:lvl1pPr>
      <a:lvl2pPr marL="342889" algn="l" defTabSz="685778" rtl="0" eaLnBrk="1" latinLnBrk="0" hangingPunct="1">
        <a:defRPr sz="1400" kern="1200">
          <a:solidFill>
            <a:schemeClr val="tx1"/>
          </a:solidFill>
          <a:latin typeface="+mn-lt"/>
          <a:ea typeface="+mn-ea"/>
          <a:cs typeface="+mn-cs"/>
        </a:defRPr>
      </a:lvl2pPr>
      <a:lvl3pPr marL="685778" algn="l" defTabSz="685778" rtl="0" eaLnBrk="1" latinLnBrk="0" hangingPunct="1">
        <a:defRPr sz="1400" kern="1200">
          <a:solidFill>
            <a:schemeClr val="tx1"/>
          </a:solidFill>
          <a:latin typeface="+mn-lt"/>
          <a:ea typeface="+mn-ea"/>
          <a:cs typeface="+mn-cs"/>
        </a:defRPr>
      </a:lvl3pPr>
      <a:lvl4pPr marL="1028667" algn="l" defTabSz="685778" rtl="0" eaLnBrk="1" latinLnBrk="0" hangingPunct="1">
        <a:defRPr sz="1400" kern="1200">
          <a:solidFill>
            <a:schemeClr val="tx1"/>
          </a:solidFill>
          <a:latin typeface="+mn-lt"/>
          <a:ea typeface="+mn-ea"/>
          <a:cs typeface="+mn-cs"/>
        </a:defRPr>
      </a:lvl4pPr>
      <a:lvl5pPr marL="1371557" algn="l" defTabSz="685778" rtl="0" eaLnBrk="1" latinLnBrk="0" hangingPunct="1">
        <a:defRPr sz="1400" kern="1200">
          <a:solidFill>
            <a:schemeClr val="tx1"/>
          </a:solidFill>
          <a:latin typeface="+mn-lt"/>
          <a:ea typeface="+mn-ea"/>
          <a:cs typeface="+mn-cs"/>
        </a:defRPr>
      </a:lvl5pPr>
      <a:lvl6pPr marL="1714444" algn="l" defTabSz="685778" rtl="0" eaLnBrk="1" latinLnBrk="0" hangingPunct="1">
        <a:defRPr sz="1400" kern="1200">
          <a:solidFill>
            <a:schemeClr val="tx1"/>
          </a:solidFill>
          <a:latin typeface="+mn-lt"/>
          <a:ea typeface="+mn-ea"/>
          <a:cs typeface="+mn-cs"/>
        </a:defRPr>
      </a:lvl6pPr>
      <a:lvl7pPr marL="2057335" algn="l" defTabSz="685778" rtl="0" eaLnBrk="1" latinLnBrk="0" hangingPunct="1">
        <a:defRPr sz="1400" kern="1200">
          <a:solidFill>
            <a:schemeClr val="tx1"/>
          </a:solidFill>
          <a:latin typeface="+mn-lt"/>
          <a:ea typeface="+mn-ea"/>
          <a:cs typeface="+mn-cs"/>
        </a:defRPr>
      </a:lvl7pPr>
      <a:lvl8pPr marL="2400224" algn="l" defTabSz="685778" rtl="0" eaLnBrk="1" latinLnBrk="0" hangingPunct="1">
        <a:defRPr sz="1400" kern="1200">
          <a:solidFill>
            <a:schemeClr val="tx1"/>
          </a:solidFill>
          <a:latin typeface="+mn-lt"/>
          <a:ea typeface="+mn-ea"/>
          <a:cs typeface="+mn-cs"/>
        </a:defRPr>
      </a:lvl8pPr>
      <a:lvl9pPr marL="2743113" algn="l" defTabSz="685778" rtl="0" eaLnBrk="1" latinLnBrk="0" hangingPunct="1">
        <a:defRPr sz="14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7" y="144780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9012997"/>
      </p:ext>
    </p:extLst>
  </p:cSld>
  <p:clrMap bg1="dk1" tx1="lt1" bg2="dk2" tx2="lt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 id="2147483878" r:id="rId12"/>
    <p:sldLayoutId id="2147483879" r:id="rId13"/>
    <p:sldLayoutId id="2147483880" r:id="rId14"/>
    <p:sldLayoutId id="2147483881" r:id="rId15"/>
  </p:sldLayoutIdLst>
  <p:transition>
    <p:fade/>
  </p:transition>
  <p:timing>
    <p:tnLst>
      <p:par>
        <p:cTn id="1" dur="indefinite" restart="never" nodeType="tmRoot"/>
      </p:par>
    </p:tnLst>
  </p:timing>
  <p:txStyles>
    <p:titleStyle>
      <a:lvl1pPr algn="l" defTabSz="685835" rtl="0" eaLnBrk="1" latinLnBrk="0" hangingPunct="1">
        <a:lnSpc>
          <a:spcPct val="90000"/>
        </a:lnSpc>
        <a:spcBef>
          <a:spcPct val="0"/>
        </a:spcBef>
        <a:buNone/>
        <a:defRPr lang="en-US" sz="4100" b="0" kern="1200" cap="none" spc="-75"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259580" indent="-259580" algn="l" defTabSz="685835"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472722" indent="-213142" algn="l" defTabSz="685835" rtl="0" eaLnBrk="1" latinLnBrk="0" hangingPunct="1">
        <a:lnSpc>
          <a:spcPct val="90000"/>
        </a:lnSpc>
        <a:spcBef>
          <a:spcPct val="20000"/>
        </a:spcBef>
        <a:buSzPct val="90000"/>
        <a:buFont typeface="Arial" pitchFamily="34" charset="0"/>
        <a:buChar char="•"/>
        <a:tabLst>
          <a:tab pos="472722" algn="l"/>
        </a:tabLst>
        <a:defRPr sz="21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685862" indent="-213142" algn="l" defTabSz="685835" rtl="0" eaLnBrk="1" latinLnBrk="0" hangingPunct="1">
        <a:lnSpc>
          <a:spcPct val="90000"/>
        </a:lnSpc>
        <a:spcBef>
          <a:spcPct val="20000"/>
        </a:spcBef>
        <a:buSzPct val="90000"/>
        <a:buFont typeface="Arial" pitchFamily="34" charset="0"/>
        <a:buChar char="•"/>
        <a:defRPr sz="1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112146" indent="-167894" algn="l" defTabSz="685835" rtl="0" eaLnBrk="1" latinLnBrk="0" hangingPunct="1">
        <a:lnSpc>
          <a:spcPct val="90000"/>
        </a:lnSpc>
        <a:spcBef>
          <a:spcPct val="20000"/>
        </a:spcBef>
        <a:buSzPct val="90000"/>
        <a:buFont typeface="Arial" pitchFamily="34" charset="0"/>
        <a:buChar char="•"/>
        <a:tabLst>
          <a:tab pos="685862" algn="l"/>
        </a:tabLst>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284803" indent="-172657" algn="l" defTabSz="685835" rtl="0" eaLnBrk="1" latinLnBrk="0" hangingPunct="1">
        <a:lnSpc>
          <a:spcPct val="90000"/>
        </a:lnSpc>
        <a:spcBef>
          <a:spcPct val="20000"/>
        </a:spcBef>
        <a:buSzPct val="90000"/>
        <a:buFont typeface="Arial" pitchFamily="34" charset="0"/>
        <a:buChar char="•"/>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35" rtl="0" eaLnBrk="1" latinLnBrk="0" hangingPunct="1">
        <a:defRPr sz="1400" kern="1200">
          <a:solidFill>
            <a:schemeClr val="tx1"/>
          </a:solidFill>
          <a:latin typeface="+mn-lt"/>
          <a:ea typeface="+mn-ea"/>
          <a:cs typeface="+mn-cs"/>
        </a:defRPr>
      </a:lvl1pPr>
      <a:lvl2pPr marL="342918" algn="l" defTabSz="685835" rtl="0" eaLnBrk="1" latinLnBrk="0" hangingPunct="1">
        <a:defRPr sz="1400" kern="1200">
          <a:solidFill>
            <a:schemeClr val="tx1"/>
          </a:solidFill>
          <a:latin typeface="+mn-lt"/>
          <a:ea typeface="+mn-ea"/>
          <a:cs typeface="+mn-cs"/>
        </a:defRPr>
      </a:lvl2pPr>
      <a:lvl3pPr marL="685835" algn="l" defTabSz="685835" rtl="0" eaLnBrk="1" latinLnBrk="0" hangingPunct="1">
        <a:defRPr sz="1400" kern="1200">
          <a:solidFill>
            <a:schemeClr val="tx1"/>
          </a:solidFill>
          <a:latin typeface="+mn-lt"/>
          <a:ea typeface="+mn-ea"/>
          <a:cs typeface="+mn-cs"/>
        </a:defRPr>
      </a:lvl3pPr>
      <a:lvl4pPr marL="1028753" algn="l" defTabSz="685835" rtl="0" eaLnBrk="1" latinLnBrk="0" hangingPunct="1">
        <a:defRPr sz="1400" kern="1200">
          <a:solidFill>
            <a:schemeClr val="tx1"/>
          </a:solidFill>
          <a:latin typeface="+mn-lt"/>
          <a:ea typeface="+mn-ea"/>
          <a:cs typeface="+mn-cs"/>
        </a:defRPr>
      </a:lvl4pPr>
      <a:lvl5pPr marL="1371671" algn="l" defTabSz="685835" rtl="0" eaLnBrk="1" latinLnBrk="0" hangingPunct="1">
        <a:defRPr sz="1400" kern="1200">
          <a:solidFill>
            <a:schemeClr val="tx1"/>
          </a:solidFill>
          <a:latin typeface="+mn-lt"/>
          <a:ea typeface="+mn-ea"/>
          <a:cs typeface="+mn-cs"/>
        </a:defRPr>
      </a:lvl5pPr>
      <a:lvl6pPr marL="1714588" algn="l" defTabSz="685835" rtl="0" eaLnBrk="1" latinLnBrk="0" hangingPunct="1">
        <a:defRPr sz="1400" kern="1200">
          <a:solidFill>
            <a:schemeClr val="tx1"/>
          </a:solidFill>
          <a:latin typeface="+mn-lt"/>
          <a:ea typeface="+mn-ea"/>
          <a:cs typeface="+mn-cs"/>
        </a:defRPr>
      </a:lvl6pPr>
      <a:lvl7pPr marL="2057506" algn="l" defTabSz="685835" rtl="0" eaLnBrk="1" latinLnBrk="0" hangingPunct="1">
        <a:defRPr sz="1400" kern="1200">
          <a:solidFill>
            <a:schemeClr val="tx1"/>
          </a:solidFill>
          <a:latin typeface="+mn-lt"/>
          <a:ea typeface="+mn-ea"/>
          <a:cs typeface="+mn-cs"/>
        </a:defRPr>
      </a:lvl7pPr>
      <a:lvl8pPr marL="2400424" algn="l" defTabSz="685835" rtl="0" eaLnBrk="1" latinLnBrk="0" hangingPunct="1">
        <a:defRPr sz="1400" kern="1200">
          <a:solidFill>
            <a:schemeClr val="tx1"/>
          </a:solidFill>
          <a:latin typeface="+mn-lt"/>
          <a:ea typeface="+mn-ea"/>
          <a:cs typeface="+mn-cs"/>
        </a:defRPr>
      </a:lvl8pPr>
      <a:lvl9pPr marL="2743341" algn="l" defTabSz="685835" rtl="0" eaLnBrk="1" latinLnBrk="0" hangingPunct="1">
        <a:defRPr sz="14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7" y="144780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6845570"/>
      </p:ext>
    </p:extLst>
  </p:cSld>
  <p:clrMap bg1="dk1" tx1="lt1" bg2="dk2" tx2="lt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transition>
    <p:fade/>
  </p:transition>
  <p:timing>
    <p:tnLst>
      <p:par>
        <p:cTn id="1" dur="indefinite" restart="never" nodeType="tmRoot"/>
      </p:par>
    </p:tnLst>
  </p:timing>
  <p:txStyles>
    <p:titleStyle>
      <a:lvl1pPr algn="l" defTabSz="685835" rtl="0" eaLnBrk="1" latinLnBrk="0" hangingPunct="1">
        <a:lnSpc>
          <a:spcPct val="90000"/>
        </a:lnSpc>
        <a:spcBef>
          <a:spcPct val="0"/>
        </a:spcBef>
        <a:buNone/>
        <a:defRPr lang="en-US" sz="4100" b="0" kern="1200" cap="none" spc="-75"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259580" indent="-259580" algn="l" defTabSz="685835"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472722" indent="-213142" algn="l" defTabSz="685835" rtl="0" eaLnBrk="1" latinLnBrk="0" hangingPunct="1">
        <a:lnSpc>
          <a:spcPct val="90000"/>
        </a:lnSpc>
        <a:spcBef>
          <a:spcPct val="20000"/>
        </a:spcBef>
        <a:buSzPct val="90000"/>
        <a:buFont typeface="Arial" pitchFamily="34" charset="0"/>
        <a:buChar char="•"/>
        <a:tabLst>
          <a:tab pos="472722" algn="l"/>
        </a:tabLst>
        <a:defRPr sz="21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685862" indent="-213142" algn="l" defTabSz="685835" rtl="0" eaLnBrk="1" latinLnBrk="0" hangingPunct="1">
        <a:lnSpc>
          <a:spcPct val="90000"/>
        </a:lnSpc>
        <a:spcBef>
          <a:spcPct val="20000"/>
        </a:spcBef>
        <a:buSzPct val="90000"/>
        <a:buFont typeface="Arial" pitchFamily="34" charset="0"/>
        <a:buChar char="•"/>
        <a:defRPr sz="1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112146" indent="-167894" algn="l" defTabSz="685835" rtl="0" eaLnBrk="1" latinLnBrk="0" hangingPunct="1">
        <a:lnSpc>
          <a:spcPct val="90000"/>
        </a:lnSpc>
        <a:spcBef>
          <a:spcPct val="20000"/>
        </a:spcBef>
        <a:buSzPct val="90000"/>
        <a:buFont typeface="Arial" pitchFamily="34" charset="0"/>
        <a:buChar char="•"/>
        <a:tabLst>
          <a:tab pos="685862" algn="l"/>
        </a:tabLst>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284803" indent="-172657" algn="l" defTabSz="685835" rtl="0" eaLnBrk="1" latinLnBrk="0" hangingPunct="1">
        <a:lnSpc>
          <a:spcPct val="90000"/>
        </a:lnSpc>
        <a:spcBef>
          <a:spcPct val="20000"/>
        </a:spcBef>
        <a:buSzPct val="90000"/>
        <a:buFont typeface="Arial" pitchFamily="34" charset="0"/>
        <a:buChar char="•"/>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35" rtl="0" eaLnBrk="1" latinLnBrk="0" hangingPunct="1">
        <a:defRPr sz="1400" kern="1200">
          <a:solidFill>
            <a:schemeClr val="tx1"/>
          </a:solidFill>
          <a:latin typeface="+mn-lt"/>
          <a:ea typeface="+mn-ea"/>
          <a:cs typeface="+mn-cs"/>
        </a:defRPr>
      </a:lvl1pPr>
      <a:lvl2pPr marL="342918" algn="l" defTabSz="685835" rtl="0" eaLnBrk="1" latinLnBrk="0" hangingPunct="1">
        <a:defRPr sz="1400" kern="1200">
          <a:solidFill>
            <a:schemeClr val="tx1"/>
          </a:solidFill>
          <a:latin typeface="+mn-lt"/>
          <a:ea typeface="+mn-ea"/>
          <a:cs typeface="+mn-cs"/>
        </a:defRPr>
      </a:lvl2pPr>
      <a:lvl3pPr marL="685835" algn="l" defTabSz="685835" rtl="0" eaLnBrk="1" latinLnBrk="0" hangingPunct="1">
        <a:defRPr sz="1400" kern="1200">
          <a:solidFill>
            <a:schemeClr val="tx1"/>
          </a:solidFill>
          <a:latin typeface="+mn-lt"/>
          <a:ea typeface="+mn-ea"/>
          <a:cs typeface="+mn-cs"/>
        </a:defRPr>
      </a:lvl3pPr>
      <a:lvl4pPr marL="1028753" algn="l" defTabSz="685835" rtl="0" eaLnBrk="1" latinLnBrk="0" hangingPunct="1">
        <a:defRPr sz="1400" kern="1200">
          <a:solidFill>
            <a:schemeClr val="tx1"/>
          </a:solidFill>
          <a:latin typeface="+mn-lt"/>
          <a:ea typeface="+mn-ea"/>
          <a:cs typeface="+mn-cs"/>
        </a:defRPr>
      </a:lvl4pPr>
      <a:lvl5pPr marL="1371671" algn="l" defTabSz="685835" rtl="0" eaLnBrk="1" latinLnBrk="0" hangingPunct="1">
        <a:defRPr sz="1400" kern="1200">
          <a:solidFill>
            <a:schemeClr val="tx1"/>
          </a:solidFill>
          <a:latin typeface="+mn-lt"/>
          <a:ea typeface="+mn-ea"/>
          <a:cs typeface="+mn-cs"/>
        </a:defRPr>
      </a:lvl5pPr>
      <a:lvl6pPr marL="1714588" algn="l" defTabSz="685835" rtl="0" eaLnBrk="1" latinLnBrk="0" hangingPunct="1">
        <a:defRPr sz="1400" kern="1200">
          <a:solidFill>
            <a:schemeClr val="tx1"/>
          </a:solidFill>
          <a:latin typeface="+mn-lt"/>
          <a:ea typeface="+mn-ea"/>
          <a:cs typeface="+mn-cs"/>
        </a:defRPr>
      </a:lvl6pPr>
      <a:lvl7pPr marL="2057506" algn="l" defTabSz="685835" rtl="0" eaLnBrk="1" latinLnBrk="0" hangingPunct="1">
        <a:defRPr sz="1400" kern="1200">
          <a:solidFill>
            <a:schemeClr val="tx1"/>
          </a:solidFill>
          <a:latin typeface="+mn-lt"/>
          <a:ea typeface="+mn-ea"/>
          <a:cs typeface="+mn-cs"/>
        </a:defRPr>
      </a:lvl7pPr>
      <a:lvl8pPr marL="2400424" algn="l" defTabSz="685835" rtl="0" eaLnBrk="1" latinLnBrk="0" hangingPunct="1">
        <a:defRPr sz="1400" kern="1200">
          <a:solidFill>
            <a:schemeClr val="tx1"/>
          </a:solidFill>
          <a:latin typeface="+mn-lt"/>
          <a:ea typeface="+mn-ea"/>
          <a:cs typeface="+mn-cs"/>
        </a:defRPr>
      </a:lvl8pPr>
      <a:lvl9pPr marL="2743341" algn="l" defTabSz="685835"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grpSp>
        <p:nvGrpSpPr>
          <p:cNvPr id="1118" name=".5&quot; x .5&quot; GRID" hidden="1"/>
          <p:cNvGrpSpPr/>
          <p:nvPr/>
        </p:nvGrpSpPr>
        <p:grpSpPr>
          <a:xfrm>
            <a:off x="-229851" y="-228600"/>
            <a:ext cx="9605195" cy="7315200"/>
            <a:chOff x="-306388" y="-228600"/>
            <a:chExt cx="12803592" cy="7315200"/>
          </a:xfrm>
        </p:grpSpPr>
        <p:grpSp>
          <p:nvGrpSpPr>
            <p:cNvPr id="641" name=".5&quot; x .5&quot; grid"/>
            <p:cNvGrpSpPr/>
            <p:nvPr userDrawn="1"/>
          </p:nvGrpSpPr>
          <p:grpSpPr>
            <a:xfrm>
              <a:off x="-306388" y="-228600"/>
              <a:ext cx="12801600" cy="7315200"/>
              <a:chOff x="-306388" y="-155448"/>
              <a:chExt cx="12801600" cy="7315200"/>
            </a:xfrm>
          </p:grpSpPr>
          <p:sp>
            <p:nvSpPr>
              <p:cNvPr id="642" name="Rectangle 641"/>
              <p:cNvSpPr/>
              <p:nvPr/>
            </p:nvSpPr>
            <p:spPr bwMode="auto">
              <a:xfrm>
                <a:off x="-306388"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43" name="Rectangle 642"/>
              <p:cNvSpPr/>
              <p:nvPr userDrawn="1"/>
            </p:nvSpPr>
            <p:spPr bwMode="auto">
              <a:xfrm>
                <a:off x="150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44" name="Rectangle 643"/>
              <p:cNvSpPr/>
              <p:nvPr userDrawn="1"/>
            </p:nvSpPr>
            <p:spPr bwMode="auto">
              <a:xfrm>
                <a:off x="608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45" name="Rectangle 644"/>
              <p:cNvSpPr/>
              <p:nvPr userDrawn="1"/>
            </p:nvSpPr>
            <p:spPr bwMode="auto">
              <a:xfrm>
                <a:off x="1065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46" name="Rectangle 645"/>
              <p:cNvSpPr/>
              <p:nvPr userDrawn="1"/>
            </p:nvSpPr>
            <p:spPr bwMode="auto">
              <a:xfrm>
                <a:off x="1522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47" name="Rectangle 646"/>
              <p:cNvSpPr/>
              <p:nvPr userDrawn="1"/>
            </p:nvSpPr>
            <p:spPr bwMode="auto">
              <a:xfrm>
                <a:off x="1979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48" name="Rectangle 647"/>
              <p:cNvSpPr/>
              <p:nvPr userDrawn="1"/>
            </p:nvSpPr>
            <p:spPr bwMode="auto">
              <a:xfrm>
                <a:off x="2436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49" name="Rectangle 648"/>
              <p:cNvSpPr/>
              <p:nvPr/>
            </p:nvSpPr>
            <p:spPr bwMode="auto">
              <a:xfrm>
                <a:off x="2894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50" name="Rectangle 649"/>
              <p:cNvSpPr/>
              <p:nvPr userDrawn="1"/>
            </p:nvSpPr>
            <p:spPr bwMode="auto">
              <a:xfrm>
                <a:off x="3351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51" name="Rectangle 650"/>
              <p:cNvSpPr/>
              <p:nvPr userDrawn="1"/>
            </p:nvSpPr>
            <p:spPr bwMode="auto">
              <a:xfrm>
                <a:off x="3808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52" name="Rectangle 651"/>
              <p:cNvSpPr/>
              <p:nvPr userDrawn="1"/>
            </p:nvSpPr>
            <p:spPr bwMode="auto">
              <a:xfrm>
                <a:off x="4265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53" name="Rectangle 652"/>
              <p:cNvSpPr/>
              <p:nvPr userDrawn="1"/>
            </p:nvSpPr>
            <p:spPr bwMode="auto">
              <a:xfrm>
                <a:off x="4722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54" name="Rectangle 653"/>
              <p:cNvSpPr/>
              <p:nvPr userDrawn="1"/>
            </p:nvSpPr>
            <p:spPr bwMode="auto">
              <a:xfrm>
                <a:off x="5180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55" name="Rectangle 654"/>
              <p:cNvSpPr/>
              <p:nvPr userDrawn="1"/>
            </p:nvSpPr>
            <p:spPr bwMode="auto">
              <a:xfrm>
                <a:off x="5637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56" name="Rectangle 655"/>
              <p:cNvSpPr/>
              <p:nvPr/>
            </p:nvSpPr>
            <p:spPr bwMode="auto">
              <a:xfrm>
                <a:off x="6094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57" name="Rectangle 656"/>
              <p:cNvSpPr/>
              <p:nvPr userDrawn="1"/>
            </p:nvSpPr>
            <p:spPr bwMode="auto">
              <a:xfrm>
                <a:off x="6551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58" name="Rectangle 657"/>
              <p:cNvSpPr/>
              <p:nvPr userDrawn="1"/>
            </p:nvSpPr>
            <p:spPr bwMode="auto">
              <a:xfrm>
                <a:off x="7008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59" name="Rectangle 658"/>
              <p:cNvSpPr/>
              <p:nvPr userDrawn="1"/>
            </p:nvSpPr>
            <p:spPr bwMode="auto">
              <a:xfrm>
                <a:off x="7466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60" name="Rectangle 659"/>
              <p:cNvSpPr/>
              <p:nvPr userDrawn="1"/>
            </p:nvSpPr>
            <p:spPr bwMode="auto">
              <a:xfrm>
                <a:off x="7923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61" name="Rectangle 660"/>
              <p:cNvSpPr/>
              <p:nvPr userDrawn="1"/>
            </p:nvSpPr>
            <p:spPr bwMode="auto">
              <a:xfrm>
                <a:off x="8380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62" name="Rectangle 661"/>
              <p:cNvSpPr/>
              <p:nvPr userDrawn="1"/>
            </p:nvSpPr>
            <p:spPr bwMode="auto">
              <a:xfrm>
                <a:off x="8837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63" name="Rectangle 662"/>
              <p:cNvSpPr/>
              <p:nvPr/>
            </p:nvSpPr>
            <p:spPr bwMode="auto">
              <a:xfrm>
                <a:off x="9294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64" name="Rectangle 663"/>
              <p:cNvSpPr/>
              <p:nvPr userDrawn="1"/>
            </p:nvSpPr>
            <p:spPr bwMode="auto">
              <a:xfrm>
                <a:off x="9752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65" name="Rectangle 664"/>
              <p:cNvSpPr/>
              <p:nvPr userDrawn="1"/>
            </p:nvSpPr>
            <p:spPr bwMode="auto">
              <a:xfrm>
                <a:off x="10209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66" name="Rectangle 665"/>
              <p:cNvSpPr/>
              <p:nvPr userDrawn="1"/>
            </p:nvSpPr>
            <p:spPr bwMode="auto">
              <a:xfrm>
                <a:off x="10666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67" name="Rectangle 666"/>
              <p:cNvSpPr/>
              <p:nvPr userDrawn="1"/>
            </p:nvSpPr>
            <p:spPr bwMode="auto">
              <a:xfrm>
                <a:off x="11123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68" name="Rectangle 667"/>
              <p:cNvSpPr/>
              <p:nvPr userDrawn="1"/>
            </p:nvSpPr>
            <p:spPr bwMode="auto">
              <a:xfrm>
                <a:off x="11580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69" name="Rectangle 668"/>
              <p:cNvSpPr/>
              <p:nvPr userDrawn="1"/>
            </p:nvSpPr>
            <p:spPr bwMode="auto">
              <a:xfrm>
                <a:off x="12038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70" name="Rectangle 669"/>
              <p:cNvSpPr/>
              <p:nvPr/>
            </p:nvSpPr>
            <p:spPr bwMode="auto">
              <a:xfrm>
                <a:off x="-306388"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71" name="Rectangle 670"/>
              <p:cNvSpPr/>
              <p:nvPr userDrawn="1"/>
            </p:nvSpPr>
            <p:spPr bwMode="auto">
              <a:xfrm>
                <a:off x="150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72" name="Rectangle 671"/>
              <p:cNvSpPr/>
              <p:nvPr userDrawn="1"/>
            </p:nvSpPr>
            <p:spPr bwMode="auto">
              <a:xfrm>
                <a:off x="608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73" name="Rectangle 672"/>
              <p:cNvSpPr/>
              <p:nvPr userDrawn="1"/>
            </p:nvSpPr>
            <p:spPr bwMode="auto">
              <a:xfrm>
                <a:off x="1065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74" name="Rectangle 673"/>
              <p:cNvSpPr/>
              <p:nvPr userDrawn="1"/>
            </p:nvSpPr>
            <p:spPr bwMode="auto">
              <a:xfrm>
                <a:off x="1522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75" name="Rectangle 674"/>
              <p:cNvSpPr/>
              <p:nvPr userDrawn="1"/>
            </p:nvSpPr>
            <p:spPr bwMode="auto">
              <a:xfrm>
                <a:off x="1979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76" name="Rectangle 675"/>
              <p:cNvSpPr/>
              <p:nvPr userDrawn="1"/>
            </p:nvSpPr>
            <p:spPr bwMode="auto">
              <a:xfrm>
                <a:off x="2436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77" name="Rectangle 676"/>
              <p:cNvSpPr/>
              <p:nvPr/>
            </p:nvSpPr>
            <p:spPr bwMode="auto">
              <a:xfrm>
                <a:off x="2894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78" name="Rectangle 677"/>
              <p:cNvSpPr/>
              <p:nvPr userDrawn="1"/>
            </p:nvSpPr>
            <p:spPr bwMode="auto">
              <a:xfrm>
                <a:off x="3351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79" name="Rectangle 678"/>
              <p:cNvSpPr/>
              <p:nvPr userDrawn="1"/>
            </p:nvSpPr>
            <p:spPr bwMode="auto">
              <a:xfrm>
                <a:off x="3808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80" name="Rectangle 679"/>
              <p:cNvSpPr/>
              <p:nvPr userDrawn="1"/>
            </p:nvSpPr>
            <p:spPr bwMode="auto">
              <a:xfrm>
                <a:off x="4265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81" name="Rectangle 680"/>
              <p:cNvSpPr/>
              <p:nvPr userDrawn="1"/>
            </p:nvSpPr>
            <p:spPr bwMode="auto">
              <a:xfrm>
                <a:off x="4722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82" name="Rectangle 681"/>
              <p:cNvSpPr/>
              <p:nvPr userDrawn="1"/>
            </p:nvSpPr>
            <p:spPr bwMode="auto">
              <a:xfrm>
                <a:off x="5180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83" name="Rectangle 682"/>
              <p:cNvSpPr/>
              <p:nvPr userDrawn="1"/>
            </p:nvSpPr>
            <p:spPr bwMode="auto">
              <a:xfrm>
                <a:off x="5637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84" name="Rectangle 683"/>
              <p:cNvSpPr/>
              <p:nvPr/>
            </p:nvSpPr>
            <p:spPr bwMode="auto">
              <a:xfrm>
                <a:off x="6094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85" name="Rectangle 684"/>
              <p:cNvSpPr/>
              <p:nvPr userDrawn="1"/>
            </p:nvSpPr>
            <p:spPr bwMode="auto">
              <a:xfrm>
                <a:off x="6551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86" name="Rectangle 685"/>
              <p:cNvSpPr/>
              <p:nvPr userDrawn="1"/>
            </p:nvSpPr>
            <p:spPr bwMode="auto">
              <a:xfrm>
                <a:off x="7008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87" name="Rectangle 686"/>
              <p:cNvSpPr/>
              <p:nvPr userDrawn="1"/>
            </p:nvSpPr>
            <p:spPr bwMode="auto">
              <a:xfrm>
                <a:off x="7466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88" name="Rectangle 687"/>
              <p:cNvSpPr/>
              <p:nvPr userDrawn="1"/>
            </p:nvSpPr>
            <p:spPr bwMode="auto">
              <a:xfrm>
                <a:off x="7923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89" name="Rectangle 688"/>
              <p:cNvSpPr/>
              <p:nvPr userDrawn="1"/>
            </p:nvSpPr>
            <p:spPr bwMode="auto">
              <a:xfrm>
                <a:off x="8380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90" name="Rectangle 689"/>
              <p:cNvSpPr/>
              <p:nvPr userDrawn="1"/>
            </p:nvSpPr>
            <p:spPr bwMode="auto">
              <a:xfrm>
                <a:off x="8837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91" name="Rectangle 690"/>
              <p:cNvSpPr/>
              <p:nvPr/>
            </p:nvSpPr>
            <p:spPr bwMode="auto">
              <a:xfrm>
                <a:off x="9294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92" name="Rectangle 691"/>
              <p:cNvSpPr/>
              <p:nvPr userDrawn="1"/>
            </p:nvSpPr>
            <p:spPr bwMode="auto">
              <a:xfrm>
                <a:off x="9752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93" name="Rectangle 692"/>
              <p:cNvSpPr/>
              <p:nvPr userDrawn="1"/>
            </p:nvSpPr>
            <p:spPr bwMode="auto">
              <a:xfrm>
                <a:off x="10209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94" name="Rectangle 693"/>
              <p:cNvSpPr/>
              <p:nvPr userDrawn="1"/>
            </p:nvSpPr>
            <p:spPr bwMode="auto">
              <a:xfrm>
                <a:off x="10666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95" name="Rectangle 694"/>
              <p:cNvSpPr/>
              <p:nvPr userDrawn="1"/>
            </p:nvSpPr>
            <p:spPr bwMode="auto">
              <a:xfrm>
                <a:off x="11123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96" name="Rectangle 695"/>
              <p:cNvSpPr/>
              <p:nvPr userDrawn="1"/>
            </p:nvSpPr>
            <p:spPr bwMode="auto">
              <a:xfrm>
                <a:off x="11580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97" name="Rectangle 696"/>
              <p:cNvSpPr/>
              <p:nvPr userDrawn="1"/>
            </p:nvSpPr>
            <p:spPr bwMode="auto">
              <a:xfrm>
                <a:off x="12038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98" name="Rectangle 697"/>
              <p:cNvSpPr/>
              <p:nvPr/>
            </p:nvSpPr>
            <p:spPr bwMode="auto">
              <a:xfrm>
                <a:off x="-306388"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99" name="Rectangle 698"/>
              <p:cNvSpPr/>
              <p:nvPr userDrawn="1"/>
            </p:nvSpPr>
            <p:spPr bwMode="auto">
              <a:xfrm>
                <a:off x="150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00" name="Rectangle 699"/>
              <p:cNvSpPr/>
              <p:nvPr userDrawn="1"/>
            </p:nvSpPr>
            <p:spPr bwMode="auto">
              <a:xfrm>
                <a:off x="608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01" name="Rectangle 700"/>
              <p:cNvSpPr/>
              <p:nvPr userDrawn="1"/>
            </p:nvSpPr>
            <p:spPr bwMode="auto">
              <a:xfrm>
                <a:off x="1065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02" name="Rectangle 701"/>
              <p:cNvSpPr/>
              <p:nvPr userDrawn="1"/>
            </p:nvSpPr>
            <p:spPr bwMode="auto">
              <a:xfrm>
                <a:off x="1522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03" name="Rectangle 702"/>
              <p:cNvSpPr/>
              <p:nvPr userDrawn="1"/>
            </p:nvSpPr>
            <p:spPr bwMode="auto">
              <a:xfrm>
                <a:off x="1979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04" name="Rectangle 703"/>
              <p:cNvSpPr/>
              <p:nvPr userDrawn="1"/>
            </p:nvSpPr>
            <p:spPr bwMode="auto">
              <a:xfrm>
                <a:off x="2436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05" name="Rectangle 704"/>
              <p:cNvSpPr/>
              <p:nvPr/>
            </p:nvSpPr>
            <p:spPr bwMode="auto">
              <a:xfrm>
                <a:off x="2894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06" name="Rectangle 705"/>
              <p:cNvSpPr/>
              <p:nvPr userDrawn="1"/>
            </p:nvSpPr>
            <p:spPr bwMode="auto">
              <a:xfrm>
                <a:off x="3351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07" name="Rectangle 706"/>
              <p:cNvSpPr/>
              <p:nvPr userDrawn="1"/>
            </p:nvSpPr>
            <p:spPr bwMode="auto">
              <a:xfrm>
                <a:off x="3808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08" name="Rectangle 707"/>
              <p:cNvSpPr/>
              <p:nvPr userDrawn="1"/>
            </p:nvSpPr>
            <p:spPr bwMode="auto">
              <a:xfrm>
                <a:off x="4265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09" name="Rectangle 708"/>
              <p:cNvSpPr/>
              <p:nvPr userDrawn="1"/>
            </p:nvSpPr>
            <p:spPr bwMode="auto">
              <a:xfrm>
                <a:off x="4722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10" name="Rectangle 709"/>
              <p:cNvSpPr/>
              <p:nvPr userDrawn="1"/>
            </p:nvSpPr>
            <p:spPr bwMode="auto">
              <a:xfrm>
                <a:off x="5180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11" name="Rectangle 710"/>
              <p:cNvSpPr/>
              <p:nvPr userDrawn="1"/>
            </p:nvSpPr>
            <p:spPr bwMode="auto">
              <a:xfrm>
                <a:off x="5637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12" name="Rectangle 711"/>
              <p:cNvSpPr/>
              <p:nvPr/>
            </p:nvSpPr>
            <p:spPr bwMode="auto">
              <a:xfrm>
                <a:off x="6094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13" name="Rectangle 712"/>
              <p:cNvSpPr/>
              <p:nvPr userDrawn="1"/>
            </p:nvSpPr>
            <p:spPr bwMode="auto">
              <a:xfrm>
                <a:off x="6551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14" name="Rectangle 713"/>
              <p:cNvSpPr/>
              <p:nvPr userDrawn="1"/>
            </p:nvSpPr>
            <p:spPr bwMode="auto">
              <a:xfrm>
                <a:off x="7008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15" name="Rectangle 714"/>
              <p:cNvSpPr/>
              <p:nvPr userDrawn="1"/>
            </p:nvSpPr>
            <p:spPr bwMode="auto">
              <a:xfrm>
                <a:off x="7466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16" name="Rectangle 715"/>
              <p:cNvSpPr/>
              <p:nvPr userDrawn="1"/>
            </p:nvSpPr>
            <p:spPr bwMode="auto">
              <a:xfrm>
                <a:off x="7923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17" name="Rectangle 716"/>
              <p:cNvSpPr/>
              <p:nvPr userDrawn="1"/>
            </p:nvSpPr>
            <p:spPr bwMode="auto">
              <a:xfrm>
                <a:off x="8380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18" name="Rectangle 717"/>
              <p:cNvSpPr/>
              <p:nvPr userDrawn="1"/>
            </p:nvSpPr>
            <p:spPr bwMode="auto">
              <a:xfrm>
                <a:off x="8837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19" name="Rectangle 718"/>
              <p:cNvSpPr/>
              <p:nvPr/>
            </p:nvSpPr>
            <p:spPr bwMode="auto">
              <a:xfrm>
                <a:off x="9294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20" name="Rectangle 719"/>
              <p:cNvSpPr/>
              <p:nvPr userDrawn="1"/>
            </p:nvSpPr>
            <p:spPr bwMode="auto">
              <a:xfrm>
                <a:off x="9752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21" name="Rectangle 720"/>
              <p:cNvSpPr/>
              <p:nvPr userDrawn="1"/>
            </p:nvSpPr>
            <p:spPr bwMode="auto">
              <a:xfrm>
                <a:off x="10209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22" name="Rectangle 721"/>
              <p:cNvSpPr/>
              <p:nvPr userDrawn="1"/>
            </p:nvSpPr>
            <p:spPr bwMode="auto">
              <a:xfrm>
                <a:off x="10666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23" name="Rectangle 722"/>
              <p:cNvSpPr/>
              <p:nvPr userDrawn="1"/>
            </p:nvSpPr>
            <p:spPr bwMode="auto">
              <a:xfrm>
                <a:off x="11123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24" name="Rectangle 723"/>
              <p:cNvSpPr/>
              <p:nvPr userDrawn="1"/>
            </p:nvSpPr>
            <p:spPr bwMode="auto">
              <a:xfrm>
                <a:off x="11580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25" name="Rectangle 724"/>
              <p:cNvSpPr/>
              <p:nvPr userDrawn="1"/>
            </p:nvSpPr>
            <p:spPr bwMode="auto">
              <a:xfrm>
                <a:off x="12038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26" name="Rectangle 725"/>
              <p:cNvSpPr/>
              <p:nvPr/>
            </p:nvSpPr>
            <p:spPr bwMode="auto">
              <a:xfrm>
                <a:off x="-306388"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27" name="Rectangle 726"/>
              <p:cNvSpPr/>
              <p:nvPr userDrawn="1"/>
            </p:nvSpPr>
            <p:spPr bwMode="auto">
              <a:xfrm>
                <a:off x="150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28" name="Rectangle 727"/>
              <p:cNvSpPr/>
              <p:nvPr userDrawn="1"/>
            </p:nvSpPr>
            <p:spPr bwMode="auto">
              <a:xfrm>
                <a:off x="608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29" name="Rectangle 728"/>
              <p:cNvSpPr/>
              <p:nvPr userDrawn="1"/>
            </p:nvSpPr>
            <p:spPr bwMode="auto">
              <a:xfrm>
                <a:off x="1065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30" name="Rectangle 729"/>
              <p:cNvSpPr/>
              <p:nvPr userDrawn="1"/>
            </p:nvSpPr>
            <p:spPr bwMode="auto">
              <a:xfrm>
                <a:off x="1522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31" name="Rectangle 730"/>
              <p:cNvSpPr/>
              <p:nvPr userDrawn="1"/>
            </p:nvSpPr>
            <p:spPr bwMode="auto">
              <a:xfrm>
                <a:off x="1979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32" name="Rectangle 731"/>
              <p:cNvSpPr/>
              <p:nvPr userDrawn="1"/>
            </p:nvSpPr>
            <p:spPr bwMode="auto">
              <a:xfrm>
                <a:off x="2436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33" name="Rectangle 732"/>
              <p:cNvSpPr/>
              <p:nvPr/>
            </p:nvSpPr>
            <p:spPr bwMode="auto">
              <a:xfrm>
                <a:off x="2894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34" name="Rectangle 733"/>
              <p:cNvSpPr/>
              <p:nvPr userDrawn="1"/>
            </p:nvSpPr>
            <p:spPr bwMode="auto">
              <a:xfrm>
                <a:off x="3351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35" name="Rectangle 734"/>
              <p:cNvSpPr/>
              <p:nvPr userDrawn="1"/>
            </p:nvSpPr>
            <p:spPr bwMode="auto">
              <a:xfrm>
                <a:off x="3808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36" name="Rectangle 735"/>
              <p:cNvSpPr/>
              <p:nvPr userDrawn="1"/>
            </p:nvSpPr>
            <p:spPr bwMode="auto">
              <a:xfrm>
                <a:off x="4265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37" name="Rectangle 736"/>
              <p:cNvSpPr/>
              <p:nvPr userDrawn="1"/>
            </p:nvSpPr>
            <p:spPr bwMode="auto">
              <a:xfrm>
                <a:off x="4722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38" name="Rectangle 737"/>
              <p:cNvSpPr/>
              <p:nvPr userDrawn="1"/>
            </p:nvSpPr>
            <p:spPr bwMode="auto">
              <a:xfrm>
                <a:off x="5180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39" name="Rectangle 738"/>
              <p:cNvSpPr/>
              <p:nvPr userDrawn="1"/>
            </p:nvSpPr>
            <p:spPr bwMode="auto">
              <a:xfrm>
                <a:off x="5637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40" name="Rectangle 739"/>
              <p:cNvSpPr/>
              <p:nvPr/>
            </p:nvSpPr>
            <p:spPr bwMode="auto">
              <a:xfrm>
                <a:off x="6094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41" name="Rectangle 740"/>
              <p:cNvSpPr/>
              <p:nvPr userDrawn="1"/>
            </p:nvSpPr>
            <p:spPr bwMode="auto">
              <a:xfrm>
                <a:off x="6551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42" name="Rectangle 741"/>
              <p:cNvSpPr/>
              <p:nvPr userDrawn="1"/>
            </p:nvSpPr>
            <p:spPr bwMode="auto">
              <a:xfrm>
                <a:off x="7008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43" name="Rectangle 742"/>
              <p:cNvSpPr/>
              <p:nvPr userDrawn="1"/>
            </p:nvSpPr>
            <p:spPr bwMode="auto">
              <a:xfrm>
                <a:off x="7466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44" name="Rectangle 743"/>
              <p:cNvSpPr/>
              <p:nvPr userDrawn="1"/>
            </p:nvSpPr>
            <p:spPr bwMode="auto">
              <a:xfrm>
                <a:off x="7923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45" name="Rectangle 744"/>
              <p:cNvSpPr/>
              <p:nvPr userDrawn="1"/>
            </p:nvSpPr>
            <p:spPr bwMode="auto">
              <a:xfrm>
                <a:off x="8380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46" name="Rectangle 745"/>
              <p:cNvSpPr/>
              <p:nvPr userDrawn="1"/>
            </p:nvSpPr>
            <p:spPr bwMode="auto">
              <a:xfrm>
                <a:off x="8837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47" name="Rectangle 746"/>
              <p:cNvSpPr/>
              <p:nvPr/>
            </p:nvSpPr>
            <p:spPr bwMode="auto">
              <a:xfrm>
                <a:off x="9294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48" name="Rectangle 747"/>
              <p:cNvSpPr/>
              <p:nvPr userDrawn="1"/>
            </p:nvSpPr>
            <p:spPr bwMode="auto">
              <a:xfrm>
                <a:off x="9752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49" name="Rectangle 748"/>
              <p:cNvSpPr/>
              <p:nvPr userDrawn="1"/>
            </p:nvSpPr>
            <p:spPr bwMode="auto">
              <a:xfrm>
                <a:off x="10209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50" name="Rectangle 749"/>
              <p:cNvSpPr/>
              <p:nvPr userDrawn="1"/>
            </p:nvSpPr>
            <p:spPr bwMode="auto">
              <a:xfrm>
                <a:off x="10666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51" name="Rectangle 750"/>
              <p:cNvSpPr/>
              <p:nvPr userDrawn="1"/>
            </p:nvSpPr>
            <p:spPr bwMode="auto">
              <a:xfrm>
                <a:off x="11123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52" name="Rectangle 751"/>
              <p:cNvSpPr/>
              <p:nvPr userDrawn="1"/>
            </p:nvSpPr>
            <p:spPr bwMode="auto">
              <a:xfrm>
                <a:off x="11580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53" name="Rectangle 752"/>
              <p:cNvSpPr/>
              <p:nvPr userDrawn="1"/>
            </p:nvSpPr>
            <p:spPr bwMode="auto">
              <a:xfrm>
                <a:off x="12038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54" name="Rectangle 753"/>
              <p:cNvSpPr/>
              <p:nvPr/>
            </p:nvSpPr>
            <p:spPr bwMode="auto">
              <a:xfrm>
                <a:off x="-306388"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55" name="Rectangle 754"/>
              <p:cNvSpPr/>
              <p:nvPr userDrawn="1"/>
            </p:nvSpPr>
            <p:spPr bwMode="auto">
              <a:xfrm>
                <a:off x="150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56" name="Rectangle 755"/>
              <p:cNvSpPr/>
              <p:nvPr userDrawn="1"/>
            </p:nvSpPr>
            <p:spPr bwMode="auto">
              <a:xfrm>
                <a:off x="608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57" name="Rectangle 756"/>
              <p:cNvSpPr/>
              <p:nvPr userDrawn="1"/>
            </p:nvSpPr>
            <p:spPr bwMode="auto">
              <a:xfrm>
                <a:off x="1065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58" name="Rectangle 757"/>
              <p:cNvSpPr/>
              <p:nvPr userDrawn="1"/>
            </p:nvSpPr>
            <p:spPr bwMode="auto">
              <a:xfrm>
                <a:off x="1522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59" name="Rectangle 758"/>
              <p:cNvSpPr/>
              <p:nvPr userDrawn="1"/>
            </p:nvSpPr>
            <p:spPr bwMode="auto">
              <a:xfrm>
                <a:off x="1979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60" name="Rectangle 759"/>
              <p:cNvSpPr/>
              <p:nvPr userDrawn="1"/>
            </p:nvSpPr>
            <p:spPr bwMode="auto">
              <a:xfrm>
                <a:off x="2436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61" name="Rectangle 760"/>
              <p:cNvSpPr/>
              <p:nvPr/>
            </p:nvSpPr>
            <p:spPr bwMode="auto">
              <a:xfrm>
                <a:off x="2894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62" name="Rectangle 761"/>
              <p:cNvSpPr/>
              <p:nvPr userDrawn="1"/>
            </p:nvSpPr>
            <p:spPr bwMode="auto">
              <a:xfrm>
                <a:off x="3351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63" name="Rectangle 762"/>
              <p:cNvSpPr/>
              <p:nvPr userDrawn="1"/>
            </p:nvSpPr>
            <p:spPr bwMode="auto">
              <a:xfrm>
                <a:off x="3808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64" name="Rectangle 763"/>
              <p:cNvSpPr/>
              <p:nvPr userDrawn="1"/>
            </p:nvSpPr>
            <p:spPr bwMode="auto">
              <a:xfrm>
                <a:off x="4265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65" name="Rectangle 764"/>
              <p:cNvSpPr/>
              <p:nvPr userDrawn="1"/>
            </p:nvSpPr>
            <p:spPr bwMode="auto">
              <a:xfrm>
                <a:off x="4722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66" name="Rectangle 765"/>
              <p:cNvSpPr/>
              <p:nvPr userDrawn="1"/>
            </p:nvSpPr>
            <p:spPr bwMode="auto">
              <a:xfrm>
                <a:off x="5180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67" name="Rectangle 766"/>
              <p:cNvSpPr/>
              <p:nvPr userDrawn="1"/>
            </p:nvSpPr>
            <p:spPr bwMode="auto">
              <a:xfrm>
                <a:off x="5637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68" name="Rectangle 767"/>
              <p:cNvSpPr/>
              <p:nvPr/>
            </p:nvSpPr>
            <p:spPr bwMode="auto">
              <a:xfrm>
                <a:off x="6094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69" name="Rectangle 768"/>
              <p:cNvSpPr/>
              <p:nvPr userDrawn="1"/>
            </p:nvSpPr>
            <p:spPr bwMode="auto">
              <a:xfrm>
                <a:off x="6551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70" name="Rectangle 769"/>
              <p:cNvSpPr/>
              <p:nvPr userDrawn="1"/>
            </p:nvSpPr>
            <p:spPr bwMode="auto">
              <a:xfrm>
                <a:off x="7008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71" name="Rectangle 770"/>
              <p:cNvSpPr/>
              <p:nvPr userDrawn="1"/>
            </p:nvSpPr>
            <p:spPr bwMode="auto">
              <a:xfrm>
                <a:off x="7466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72" name="Rectangle 771"/>
              <p:cNvSpPr/>
              <p:nvPr userDrawn="1"/>
            </p:nvSpPr>
            <p:spPr bwMode="auto">
              <a:xfrm>
                <a:off x="7923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73" name="Rectangle 772"/>
              <p:cNvSpPr/>
              <p:nvPr userDrawn="1"/>
            </p:nvSpPr>
            <p:spPr bwMode="auto">
              <a:xfrm>
                <a:off x="8380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74" name="Rectangle 773"/>
              <p:cNvSpPr/>
              <p:nvPr userDrawn="1"/>
            </p:nvSpPr>
            <p:spPr bwMode="auto">
              <a:xfrm>
                <a:off x="8837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75" name="Rectangle 774"/>
              <p:cNvSpPr/>
              <p:nvPr/>
            </p:nvSpPr>
            <p:spPr bwMode="auto">
              <a:xfrm>
                <a:off x="9294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76" name="Rectangle 775"/>
              <p:cNvSpPr/>
              <p:nvPr userDrawn="1"/>
            </p:nvSpPr>
            <p:spPr bwMode="auto">
              <a:xfrm>
                <a:off x="9752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77" name="Rectangle 776"/>
              <p:cNvSpPr/>
              <p:nvPr userDrawn="1"/>
            </p:nvSpPr>
            <p:spPr bwMode="auto">
              <a:xfrm>
                <a:off x="10209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78" name="Rectangle 777"/>
              <p:cNvSpPr/>
              <p:nvPr userDrawn="1"/>
            </p:nvSpPr>
            <p:spPr bwMode="auto">
              <a:xfrm>
                <a:off x="10666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79" name="Rectangle 778"/>
              <p:cNvSpPr/>
              <p:nvPr userDrawn="1"/>
            </p:nvSpPr>
            <p:spPr bwMode="auto">
              <a:xfrm>
                <a:off x="11123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80" name="Rectangle 779"/>
              <p:cNvSpPr/>
              <p:nvPr userDrawn="1"/>
            </p:nvSpPr>
            <p:spPr bwMode="auto">
              <a:xfrm>
                <a:off x="11580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81" name="Rectangle 780"/>
              <p:cNvSpPr/>
              <p:nvPr userDrawn="1"/>
            </p:nvSpPr>
            <p:spPr bwMode="auto">
              <a:xfrm>
                <a:off x="12038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82" name="Rectangle 781"/>
              <p:cNvSpPr/>
              <p:nvPr/>
            </p:nvSpPr>
            <p:spPr bwMode="auto">
              <a:xfrm>
                <a:off x="-306388"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83" name="Rectangle 782"/>
              <p:cNvSpPr/>
              <p:nvPr userDrawn="1"/>
            </p:nvSpPr>
            <p:spPr bwMode="auto">
              <a:xfrm>
                <a:off x="150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84" name="Rectangle 783"/>
              <p:cNvSpPr/>
              <p:nvPr userDrawn="1"/>
            </p:nvSpPr>
            <p:spPr bwMode="auto">
              <a:xfrm>
                <a:off x="608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85" name="Rectangle 784"/>
              <p:cNvSpPr/>
              <p:nvPr userDrawn="1"/>
            </p:nvSpPr>
            <p:spPr bwMode="auto">
              <a:xfrm>
                <a:off x="1065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86" name="Rectangle 785"/>
              <p:cNvSpPr/>
              <p:nvPr userDrawn="1"/>
            </p:nvSpPr>
            <p:spPr bwMode="auto">
              <a:xfrm>
                <a:off x="1522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87" name="Rectangle 786"/>
              <p:cNvSpPr/>
              <p:nvPr userDrawn="1"/>
            </p:nvSpPr>
            <p:spPr bwMode="auto">
              <a:xfrm>
                <a:off x="1979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88" name="Rectangle 787"/>
              <p:cNvSpPr/>
              <p:nvPr userDrawn="1"/>
            </p:nvSpPr>
            <p:spPr bwMode="auto">
              <a:xfrm>
                <a:off x="2436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89" name="Rectangle 788"/>
              <p:cNvSpPr/>
              <p:nvPr/>
            </p:nvSpPr>
            <p:spPr bwMode="auto">
              <a:xfrm>
                <a:off x="2894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90" name="Rectangle 789"/>
              <p:cNvSpPr/>
              <p:nvPr userDrawn="1"/>
            </p:nvSpPr>
            <p:spPr bwMode="auto">
              <a:xfrm>
                <a:off x="3351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91" name="Rectangle 790"/>
              <p:cNvSpPr/>
              <p:nvPr userDrawn="1"/>
            </p:nvSpPr>
            <p:spPr bwMode="auto">
              <a:xfrm>
                <a:off x="3808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92" name="Rectangle 791"/>
              <p:cNvSpPr/>
              <p:nvPr userDrawn="1"/>
            </p:nvSpPr>
            <p:spPr bwMode="auto">
              <a:xfrm>
                <a:off x="4265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93" name="Rectangle 792"/>
              <p:cNvSpPr/>
              <p:nvPr userDrawn="1"/>
            </p:nvSpPr>
            <p:spPr bwMode="auto">
              <a:xfrm>
                <a:off x="4722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94" name="Rectangle 793"/>
              <p:cNvSpPr/>
              <p:nvPr userDrawn="1"/>
            </p:nvSpPr>
            <p:spPr bwMode="auto">
              <a:xfrm>
                <a:off x="5180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95" name="Rectangle 794"/>
              <p:cNvSpPr/>
              <p:nvPr userDrawn="1"/>
            </p:nvSpPr>
            <p:spPr bwMode="auto">
              <a:xfrm>
                <a:off x="5637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96" name="Rectangle 795"/>
              <p:cNvSpPr/>
              <p:nvPr/>
            </p:nvSpPr>
            <p:spPr bwMode="auto">
              <a:xfrm>
                <a:off x="6094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97" name="Rectangle 796"/>
              <p:cNvSpPr/>
              <p:nvPr userDrawn="1"/>
            </p:nvSpPr>
            <p:spPr bwMode="auto">
              <a:xfrm>
                <a:off x="6551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98" name="Rectangle 797"/>
              <p:cNvSpPr/>
              <p:nvPr userDrawn="1"/>
            </p:nvSpPr>
            <p:spPr bwMode="auto">
              <a:xfrm>
                <a:off x="7008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99" name="Rectangle 798"/>
              <p:cNvSpPr/>
              <p:nvPr userDrawn="1"/>
            </p:nvSpPr>
            <p:spPr bwMode="auto">
              <a:xfrm>
                <a:off x="7466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00" name="Rectangle 799"/>
              <p:cNvSpPr/>
              <p:nvPr userDrawn="1"/>
            </p:nvSpPr>
            <p:spPr bwMode="auto">
              <a:xfrm>
                <a:off x="7923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01" name="Rectangle 800"/>
              <p:cNvSpPr/>
              <p:nvPr userDrawn="1"/>
            </p:nvSpPr>
            <p:spPr bwMode="auto">
              <a:xfrm>
                <a:off x="8380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02" name="Rectangle 801"/>
              <p:cNvSpPr/>
              <p:nvPr userDrawn="1"/>
            </p:nvSpPr>
            <p:spPr bwMode="auto">
              <a:xfrm>
                <a:off x="8837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03" name="Rectangle 802"/>
              <p:cNvSpPr/>
              <p:nvPr/>
            </p:nvSpPr>
            <p:spPr bwMode="auto">
              <a:xfrm>
                <a:off x="9294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04" name="Rectangle 803"/>
              <p:cNvSpPr/>
              <p:nvPr userDrawn="1"/>
            </p:nvSpPr>
            <p:spPr bwMode="auto">
              <a:xfrm>
                <a:off x="9752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05" name="Rectangle 804"/>
              <p:cNvSpPr/>
              <p:nvPr userDrawn="1"/>
            </p:nvSpPr>
            <p:spPr bwMode="auto">
              <a:xfrm>
                <a:off x="10209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06" name="Rectangle 805"/>
              <p:cNvSpPr/>
              <p:nvPr userDrawn="1"/>
            </p:nvSpPr>
            <p:spPr bwMode="auto">
              <a:xfrm>
                <a:off x="10666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07" name="Rectangle 806"/>
              <p:cNvSpPr/>
              <p:nvPr userDrawn="1"/>
            </p:nvSpPr>
            <p:spPr bwMode="auto">
              <a:xfrm>
                <a:off x="11123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08" name="Rectangle 807"/>
              <p:cNvSpPr/>
              <p:nvPr userDrawn="1"/>
            </p:nvSpPr>
            <p:spPr bwMode="auto">
              <a:xfrm>
                <a:off x="11580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09" name="Rectangle 808"/>
              <p:cNvSpPr/>
              <p:nvPr userDrawn="1"/>
            </p:nvSpPr>
            <p:spPr bwMode="auto">
              <a:xfrm>
                <a:off x="12038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10" name="Rectangle 809"/>
              <p:cNvSpPr/>
              <p:nvPr/>
            </p:nvSpPr>
            <p:spPr bwMode="auto">
              <a:xfrm>
                <a:off x="-306388"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11" name="Rectangle 810"/>
              <p:cNvSpPr/>
              <p:nvPr userDrawn="1"/>
            </p:nvSpPr>
            <p:spPr bwMode="auto">
              <a:xfrm>
                <a:off x="150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12" name="Rectangle 811"/>
              <p:cNvSpPr/>
              <p:nvPr userDrawn="1"/>
            </p:nvSpPr>
            <p:spPr bwMode="auto">
              <a:xfrm>
                <a:off x="608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13" name="Rectangle 812"/>
              <p:cNvSpPr/>
              <p:nvPr userDrawn="1"/>
            </p:nvSpPr>
            <p:spPr bwMode="auto">
              <a:xfrm>
                <a:off x="1065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14" name="Rectangle 813"/>
              <p:cNvSpPr/>
              <p:nvPr userDrawn="1"/>
            </p:nvSpPr>
            <p:spPr bwMode="auto">
              <a:xfrm>
                <a:off x="1522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15" name="Rectangle 814"/>
              <p:cNvSpPr/>
              <p:nvPr userDrawn="1"/>
            </p:nvSpPr>
            <p:spPr bwMode="auto">
              <a:xfrm>
                <a:off x="1979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16" name="Rectangle 815"/>
              <p:cNvSpPr/>
              <p:nvPr userDrawn="1"/>
            </p:nvSpPr>
            <p:spPr bwMode="auto">
              <a:xfrm>
                <a:off x="2436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17" name="Rectangle 816"/>
              <p:cNvSpPr/>
              <p:nvPr/>
            </p:nvSpPr>
            <p:spPr bwMode="auto">
              <a:xfrm>
                <a:off x="2894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18" name="Rectangle 817"/>
              <p:cNvSpPr/>
              <p:nvPr userDrawn="1"/>
            </p:nvSpPr>
            <p:spPr bwMode="auto">
              <a:xfrm>
                <a:off x="3351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19" name="Rectangle 818"/>
              <p:cNvSpPr/>
              <p:nvPr userDrawn="1"/>
            </p:nvSpPr>
            <p:spPr bwMode="auto">
              <a:xfrm>
                <a:off x="3808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20" name="Rectangle 819"/>
              <p:cNvSpPr/>
              <p:nvPr userDrawn="1"/>
            </p:nvSpPr>
            <p:spPr bwMode="auto">
              <a:xfrm>
                <a:off x="4265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21" name="Rectangle 820"/>
              <p:cNvSpPr/>
              <p:nvPr userDrawn="1"/>
            </p:nvSpPr>
            <p:spPr bwMode="auto">
              <a:xfrm>
                <a:off x="4722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22" name="Rectangle 821"/>
              <p:cNvSpPr/>
              <p:nvPr userDrawn="1"/>
            </p:nvSpPr>
            <p:spPr bwMode="auto">
              <a:xfrm>
                <a:off x="5180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23" name="Rectangle 822"/>
              <p:cNvSpPr/>
              <p:nvPr userDrawn="1"/>
            </p:nvSpPr>
            <p:spPr bwMode="auto">
              <a:xfrm>
                <a:off x="5637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24" name="Rectangle 823"/>
              <p:cNvSpPr/>
              <p:nvPr/>
            </p:nvSpPr>
            <p:spPr bwMode="auto">
              <a:xfrm>
                <a:off x="6094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25" name="Rectangle 824"/>
              <p:cNvSpPr/>
              <p:nvPr userDrawn="1"/>
            </p:nvSpPr>
            <p:spPr bwMode="auto">
              <a:xfrm>
                <a:off x="6551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26" name="Rectangle 825"/>
              <p:cNvSpPr/>
              <p:nvPr userDrawn="1"/>
            </p:nvSpPr>
            <p:spPr bwMode="auto">
              <a:xfrm>
                <a:off x="7008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27" name="Rectangle 826"/>
              <p:cNvSpPr/>
              <p:nvPr userDrawn="1"/>
            </p:nvSpPr>
            <p:spPr bwMode="auto">
              <a:xfrm>
                <a:off x="7466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28" name="Rectangle 827"/>
              <p:cNvSpPr/>
              <p:nvPr userDrawn="1"/>
            </p:nvSpPr>
            <p:spPr bwMode="auto">
              <a:xfrm>
                <a:off x="7923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29" name="Rectangle 828"/>
              <p:cNvSpPr/>
              <p:nvPr userDrawn="1"/>
            </p:nvSpPr>
            <p:spPr bwMode="auto">
              <a:xfrm>
                <a:off x="8380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30" name="Rectangle 829"/>
              <p:cNvSpPr/>
              <p:nvPr userDrawn="1"/>
            </p:nvSpPr>
            <p:spPr bwMode="auto">
              <a:xfrm>
                <a:off x="8837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31" name="Rectangle 830"/>
              <p:cNvSpPr/>
              <p:nvPr/>
            </p:nvSpPr>
            <p:spPr bwMode="auto">
              <a:xfrm>
                <a:off x="9294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32" name="Rectangle 831"/>
              <p:cNvSpPr/>
              <p:nvPr userDrawn="1"/>
            </p:nvSpPr>
            <p:spPr bwMode="auto">
              <a:xfrm>
                <a:off x="9752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33" name="Rectangle 832"/>
              <p:cNvSpPr/>
              <p:nvPr userDrawn="1"/>
            </p:nvSpPr>
            <p:spPr bwMode="auto">
              <a:xfrm>
                <a:off x="10209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34" name="Rectangle 833"/>
              <p:cNvSpPr/>
              <p:nvPr userDrawn="1"/>
            </p:nvSpPr>
            <p:spPr bwMode="auto">
              <a:xfrm>
                <a:off x="10666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35" name="Rectangle 834"/>
              <p:cNvSpPr/>
              <p:nvPr userDrawn="1"/>
            </p:nvSpPr>
            <p:spPr bwMode="auto">
              <a:xfrm>
                <a:off x="11123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36" name="Rectangle 835"/>
              <p:cNvSpPr/>
              <p:nvPr userDrawn="1"/>
            </p:nvSpPr>
            <p:spPr bwMode="auto">
              <a:xfrm>
                <a:off x="11580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37" name="Rectangle 836"/>
              <p:cNvSpPr/>
              <p:nvPr userDrawn="1"/>
            </p:nvSpPr>
            <p:spPr bwMode="auto">
              <a:xfrm>
                <a:off x="12038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38" name="Rectangle 837"/>
              <p:cNvSpPr/>
              <p:nvPr/>
            </p:nvSpPr>
            <p:spPr bwMode="auto">
              <a:xfrm>
                <a:off x="-306388"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39" name="Rectangle 838"/>
              <p:cNvSpPr/>
              <p:nvPr userDrawn="1"/>
            </p:nvSpPr>
            <p:spPr bwMode="auto">
              <a:xfrm>
                <a:off x="150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40" name="Rectangle 839"/>
              <p:cNvSpPr/>
              <p:nvPr userDrawn="1"/>
            </p:nvSpPr>
            <p:spPr bwMode="auto">
              <a:xfrm>
                <a:off x="608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41" name="Rectangle 840"/>
              <p:cNvSpPr/>
              <p:nvPr userDrawn="1"/>
            </p:nvSpPr>
            <p:spPr bwMode="auto">
              <a:xfrm>
                <a:off x="1065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42" name="Rectangle 841"/>
              <p:cNvSpPr/>
              <p:nvPr userDrawn="1"/>
            </p:nvSpPr>
            <p:spPr bwMode="auto">
              <a:xfrm>
                <a:off x="1522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43" name="Rectangle 842"/>
              <p:cNvSpPr/>
              <p:nvPr userDrawn="1"/>
            </p:nvSpPr>
            <p:spPr bwMode="auto">
              <a:xfrm>
                <a:off x="1979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44" name="Rectangle 843"/>
              <p:cNvSpPr/>
              <p:nvPr userDrawn="1"/>
            </p:nvSpPr>
            <p:spPr bwMode="auto">
              <a:xfrm>
                <a:off x="2436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45" name="Rectangle 844"/>
              <p:cNvSpPr/>
              <p:nvPr/>
            </p:nvSpPr>
            <p:spPr bwMode="auto">
              <a:xfrm>
                <a:off x="2894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46" name="Rectangle 845"/>
              <p:cNvSpPr/>
              <p:nvPr userDrawn="1"/>
            </p:nvSpPr>
            <p:spPr bwMode="auto">
              <a:xfrm>
                <a:off x="3351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47" name="Rectangle 846"/>
              <p:cNvSpPr/>
              <p:nvPr userDrawn="1"/>
            </p:nvSpPr>
            <p:spPr bwMode="auto">
              <a:xfrm>
                <a:off x="3808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48" name="Rectangle 847"/>
              <p:cNvSpPr/>
              <p:nvPr userDrawn="1"/>
            </p:nvSpPr>
            <p:spPr bwMode="auto">
              <a:xfrm>
                <a:off x="4265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49" name="Rectangle 848"/>
              <p:cNvSpPr/>
              <p:nvPr userDrawn="1"/>
            </p:nvSpPr>
            <p:spPr bwMode="auto">
              <a:xfrm>
                <a:off x="4722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50" name="Rectangle 849"/>
              <p:cNvSpPr/>
              <p:nvPr userDrawn="1"/>
            </p:nvSpPr>
            <p:spPr bwMode="auto">
              <a:xfrm>
                <a:off x="5180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51" name="Rectangle 850"/>
              <p:cNvSpPr/>
              <p:nvPr userDrawn="1"/>
            </p:nvSpPr>
            <p:spPr bwMode="auto">
              <a:xfrm>
                <a:off x="5637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52" name="Rectangle 851"/>
              <p:cNvSpPr/>
              <p:nvPr/>
            </p:nvSpPr>
            <p:spPr bwMode="auto">
              <a:xfrm>
                <a:off x="6094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53" name="Rectangle 852"/>
              <p:cNvSpPr/>
              <p:nvPr userDrawn="1"/>
            </p:nvSpPr>
            <p:spPr bwMode="auto">
              <a:xfrm>
                <a:off x="6551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54" name="Rectangle 853"/>
              <p:cNvSpPr/>
              <p:nvPr userDrawn="1"/>
            </p:nvSpPr>
            <p:spPr bwMode="auto">
              <a:xfrm>
                <a:off x="7008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55" name="Rectangle 854"/>
              <p:cNvSpPr/>
              <p:nvPr userDrawn="1"/>
            </p:nvSpPr>
            <p:spPr bwMode="auto">
              <a:xfrm>
                <a:off x="7466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56" name="Rectangle 855"/>
              <p:cNvSpPr/>
              <p:nvPr userDrawn="1"/>
            </p:nvSpPr>
            <p:spPr bwMode="auto">
              <a:xfrm>
                <a:off x="7923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57" name="Rectangle 856"/>
              <p:cNvSpPr/>
              <p:nvPr userDrawn="1"/>
            </p:nvSpPr>
            <p:spPr bwMode="auto">
              <a:xfrm>
                <a:off x="8380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58" name="Rectangle 857"/>
              <p:cNvSpPr/>
              <p:nvPr userDrawn="1"/>
            </p:nvSpPr>
            <p:spPr bwMode="auto">
              <a:xfrm>
                <a:off x="8837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59" name="Rectangle 858"/>
              <p:cNvSpPr/>
              <p:nvPr/>
            </p:nvSpPr>
            <p:spPr bwMode="auto">
              <a:xfrm>
                <a:off x="9294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60" name="Rectangle 859"/>
              <p:cNvSpPr/>
              <p:nvPr userDrawn="1"/>
            </p:nvSpPr>
            <p:spPr bwMode="auto">
              <a:xfrm>
                <a:off x="9752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61" name="Rectangle 860"/>
              <p:cNvSpPr/>
              <p:nvPr userDrawn="1"/>
            </p:nvSpPr>
            <p:spPr bwMode="auto">
              <a:xfrm>
                <a:off x="10209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62" name="Rectangle 861"/>
              <p:cNvSpPr/>
              <p:nvPr userDrawn="1"/>
            </p:nvSpPr>
            <p:spPr bwMode="auto">
              <a:xfrm>
                <a:off x="10666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63" name="Rectangle 862"/>
              <p:cNvSpPr/>
              <p:nvPr userDrawn="1"/>
            </p:nvSpPr>
            <p:spPr bwMode="auto">
              <a:xfrm>
                <a:off x="11123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64" name="Rectangle 863"/>
              <p:cNvSpPr/>
              <p:nvPr userDrawn="1"/>
            </p:nvSpPr>
            <p:spPr bwMode="auto">
              <a:xfrm>
                <a:off x="11580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65" name="Rectangle 864"/>
              <p:cNvSpPr/>
              <p:nvPr userDrawn="1"/>
            </p:nvSpPr>
            <p:spPr bwMode="auto">
              <a:xfrm>
                <a:off x="12038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66" name="Rectangle 865"/>
              <p:cNvSpPr/>
              <p:nvPr/>
            </p:nvSpPr>
            <p:spPr bwMode="auto">
              <a:xfrm>
                <a:off x="-306388"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67" name="Rectangle 866"/>
              <p:cNvSpPr/>
              <p:nvPr userDrawn="1"/>
            </p:nvSpPr>
            <p:spPr bwMode="auto">
              <a:xfrm>
                <a:off x="150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68" name="Rectangle 867"/>
              <p:cNvSpPr/>
              <p:nvPr userDrawn="1"/>
            </p:nvSpPr>
            <p:spPr bwMode="auto">
              <a:xfrm>
                <a:off x="608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69" name="Rectangle 868"/>
              <p:cNvSpPr/>
              <p:nvPr userDrawn="1"/>
            </p:nvSpPr>
            <p:spPr bwMode="auto">
              <a:xfrm>
                <a:off x="1065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70" name="Rectangle 869"/>
              <p:cNvSpPr/>
              <p:nvPr userDrawn="1"/>
            </p:nvSpPr>
            <p:spPr bwMode="auto">
              <a:xfrm>
                <a:off x="1522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71" name="Rectangle 870"/>
              <p:cNvSpPr/>
              <p:nvPr userDrawn="1"/>
            </p:nvSpPr>
            <p:spPr bwMode="auto">
              <a:xfrm>
                <a:off x="1979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72" name="Rectangle 871"/>
              <p:cNvSpPr/>
              <p:nvPr userDrawn="1"/>
            </p:nvSpPr>
            <p:spPr bwMode="auto">
              <a:xfrm>
                <a:off x="2436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73" name="Rectangle 872"/>
              <p:cNvSpPr/>
              <p:nvPr/>
            </p:nvSpPr>
            <p:spPr bwMode="auto">
              <a:xfrm>
                <a:off x="2894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74" name="Rectangle 873"/>
              <p:cNvSpPr/>
              <p:nvPr userDrawn="1"/>
            </p:nvSpPr>
            <p:spPr bwMode="auto">
              <a:xfrm>
                <a:off x="3351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75" name="Rectangle 874"/>
              <p:cNvSpPr/>
              <p:nvPr userDrawn="1"/>
            </p:nvSpPr>
            <p:spPr bwMode="auto">
              <a:xfrm>
                <a:off x="3808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76" name="Rectangle 875"/>
              <p:cNvSpPr/>
              <p:nvPr userDrawn="1"/>
            </p:nvSpPr>
            <p:spPr bwMode="auto">
              <a:xfrm>
                <a:off x="4265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77" name="Rectangle 876"/>
              <p:cNvSpPr/>
              <p:nvPr userDrawn="1"/>
            </p:nvSpPr>
            <p:spPr bwMode="auto">
              <a:xfrm>
                <a:off x="4722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78" name="Rectangle 877"/>
              <p:cNvSpPr/>
              <p:nvPr userDrawn="1"/>
            </p:nvSpPr>
            <p:spPr bwMode="auto">
              <a:xfrm>
                <a:off x="5180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79" name="Rectangle 878"/>
              <p:cNvSpPr/>
              <p:nvPr userDrawn="1"/>
            </p:nvSpPr>
            <p:spPr bwMode="auto">
              <a:xfrm>
                <a:off x="5637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80" name="Rectangle 879"/>
              <p:cNvSpPr/>
              <p:nvPr/>
            </p:nvSpPr>
            <p:spPr bwMode="auto">
              <a:xfrm>
                <a:off x="6094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81" name="Rectangle 880"/>
              <p:cNvSpPr/>
              <p:nvPr userDrawn="1"/>
            </p:nvSpPr>
            <p:spPr bwMode="auto">
              <a:xfrm>
                <a:off x="6551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82" name="Rectangle 881"/>
              <p:cNvSpPr/>
              <p:nvPr userDrawn="1"/>
            </p:nvSpPr>
            <p:spPr bwMode="auto">
              <a:xfrm>
                <a:off x="7008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83" name="Rectangle 882"/>
              <p:cNvSpPr/>
              <p:nvPr userDrawn="1"/>
            </p:nvSpPr>
            <p:spPr bwMode="auto">
              <a:xfrm>
                <a:off x="7466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84" name="Rectangle 883"/>
              <p:cNvSpPr/>
              <p:nvPr userDrawn="1"/>
            </p:nvSpPr>
            <p:spPr bwMode="auto">
              <a:xfrm>
                <a:off x="7923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85" name="Rectangle 884"/>
              <p:cNvSpPr/>
              <p:nvPr userDrawn="1"/>
            </p:nvSpPr>
            <p:spPr bwMode="auto">
              <a:xfrm>
                <a:off x="8380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86" name="Rectangle 885"/>
              <p:cNvSpPr/>
              <p:nvPr userDrawn="1"/>
            </p:nvSpPr>
            <p:spPr bwMode="auto">
              <a:xfrm>
                <a:off x="8837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87" name="Rectangle 886"/>
              <p:cNvSpPr/>
              <p:nvPr/>
            </p:nvSpPr>
            <p:spPr bwMode="auto">
              <a:xfrm>
                <a:off x="9294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88" name="Rectangle 887"/>
              <p:cNvSpPr/>
              <p:nvPr userDrawn="1"/>
            </p:nvSpPr>
            <p:spPr bwMode="auto">
              <a:xfrm>
                <a:off x="9752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89" name="Rectangle 888"/>
              <p:cNvSpPr/>
              <p:nvPr userDrawn="1"/>
            </p:nvSpPr>
            <p:spPr bwMode="auto">
              <a:xfrm>
                <a:off x="10209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90" name="Rectangle 889"/>
              <p:cNvSpPr/>
              <p:nvPr userDrawn="1"/>
            </p:nvSpPr>
            <p:spPr bwMode="auto">
              <a:xfrm>
                <a:off x="10666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91" name="Rectangle 890"/>
              <p:cNvSpPr/>
              <p:nvPr userDrawn="1"/>
            </p:nvSpPr>
            <p:spPr bwMode="auto">
              <a:xfrm>
                <a:off x="11123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92" name="Rectangle 891"/>
              <p:cNvSpPr/>
              <p:nvPr userDrawn="1"/>
            </p:nvSpPr>
            <p:spPr bwMode="auto">
              <a:xfrm>
                <a:off x="11580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93" name="Rectangle 892"/>
              <p:cNvSpPr/>
              <p:nvPr userDrawn="1"/>
            </p:nvSpPr>
            <p:spPr bwMode="auto">
              <a:xfrm>
                <a:off x="12038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94" name="Rectangle 893"/>
              <p:cNvSpPr/>
              <p:nvPr/>
            </p:nvSpPr>
            <p:spPr bwMode="auto">
              <a:xfrm>
                <a:off x="-306388"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95" name="Rectangle 894"/>
              <p:cNvSpPr/>
              <p:nvPr userDrawn="1"/>
            </p:nvSpPr>
            <p:spPr bwMode="auto">
              <a:xfrm>
                <a:off x="150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96" name="Rectangle 895"/>
              <p:cNvSpPr/>
              <p:nvPr userDrawn="1"/>
            </p:nvSpPr>
            <p:spPr bwMode="auto">
              <a:xfrm>
                <a:off x="608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97" name="Rectangle 896"/>
              <p:cNvSpPr/>
              <p:nvPr userDrawn="1"/>
            </p:nvSpPr>
            <p:spPr bwMode="auto">
              <a:xfrm>
                <a:off x="1065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98" name="Rectangle 897"/>
              <p:cNvSpPr/>
              <p:nvPr userDrawn="1"/>
            </p:nvSpPr>
            <p:spPr bwMode="auto">
              <a:xfrm>
                <a:off x="1522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99" name="Rectangle 898"/>
              <p:cNvSpPr/>
              <p:nvPr userDrawn="1"/>
            </p:nvSpPr>
            <p:spPr bwMode="auto">
              <a:xfrm>
                <a:off x="1979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00" name="Rectangle 899"/>
              <p:cNvSpPr/>
              <p:nvPr userDrawn="1"/>
            </p:nvSpPr>
            <p:spPr bwMode="auto">
              <a:xfrm>
                <a:off x="2436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01" name="Rectangle 900"/>
              <p:cNvSpPr/>
              <p:nvPr/>
            </p:nvSpPr>
            <p:spPr bwMode="auto">
              <a:xfrm>
                <a:off x="2894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02" name="Rectangle 901"/>
              <p:cNvSpPr/>
              <p:nvPr userDrawn="1"/>
            </p:nvSpPr>
            <p:spPr bwMode="auto">
              <a:xfrm>
                <a:off x="3351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03" name="Rectangle 902"/>
              <p:cNvSpPr/>
              <p:nvPr userDrawn="1"/>
            </p:nvSpPr>
            <p:spPr bwMode="auto">
              <a:xfrm>
                <a:off x="3808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04" name="Rectangle 903"/>
              <p:cNvSpPr/>
              <p:nvPr userDrawn="1"/>
            </p:nvSpPr>
            <p:spPr bwMode="auto">
              <a:xfrm>
                <a:off x="4265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05" name="Rectangle 904"/>
              <p:cNvSpPr/>
              <p:nvPr userDrawn="1"/>
            </p:nvSpPr>
            <p:spPr bwMode="auto">
              <a:xfrm>
                <a:off x="4722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06" name="Rectangle 905"/>
              <p:cNvSpPr/>
              <p:nvPr userDrawn="1"/>
            </p:nvSpPr>
            <p:spPr bwMode="auto">
              <a:xfrm>
                <a:off x="5180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07" name="Rectangle 906"/>
              <p:cNvSpPr/>
              <p:nvPr userDrawn="1"/>
            </p:nvSpPr>
            <p:spPr bwMode="auto">
              <a:xfrm>
                <a:off x="5637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08" name="Rectangle 907"/>
              <p:cNvSpPr/>
              <p:nvPr/>
            </p:nvSpPr>
            <p:spPr bwMode="auto">
              <a:xfrm>
                <a:off x="6094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09" name="Rectangle 908"/>
              <p:cNvSpPr/>
              <p:nvPr userDrawn="1"/>
            </p:nvSpPr>
            <p:spPr bwMode="auto">
              <a:xfrm>
                <a:off x="6551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10" name="Rectangle 909"/>
              <p:cNvSpPr/>
              <p:nvPr userDrawn="1"/>
            </p:nvSpPr>
            <p:spPr bwMode="auto">
              <a:xfrm>
                <a:off x="7008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11" name="Rectangle 910"/>
              <p:cNvSpPr/>
              <p:nvPr userDrawn="1"/>
            </p:nvSpPr>
            <p:spPr bwMode="auto">
              <a:xfrm>
                <a:off x="7466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12" name="Rectangle 911"/>
              <p:cNvSpPr/>
              <p:nvPr userDrawn="1"/>
            </p:nvSpPr>
            <p:spPr bwMode="auto">
              <a:xfrm>
                <a:off x="7923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13" name="Rectangle 912"/>
              <p:cNvSpPr/>
              <p:nvPr userDrawn="1"/>
            </p:nvSpPr>
            <p:spPr bwMode="auto">
              <a:xfrm>
                <a:off x="8380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14" name="Rectangle 913"/>
              <p:cNvSpPr/>
              <p:nvPr userDrawn="1"/>
            </p:nvSpPr>
            <p:spPr bwMode="auto">
              <a:xfrm>
                <a:off x="8837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15" name="Rectangle 914"/>
              <p:cNvSpPr/>
              <p:nvPr/>
            </p:nvSpPr>
            <p:spPr bwMode="auto">
              <a:xfrm>
                <a:off x="9294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16" name="Rectangle 915"/>
              <p:cNvSpPr/>
              <p:nvPr userDrawn="1"/>
            </p:nvSpPr>
            <p:spPr bwMode="auto">
              <a:xfrm>
                <a:off x="9752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17" name="Rectangle 916"/>
              <p:cNvSpPr/>
              <p:nvPr userDrawn="1"/>
            </p:nvSpPr>
            <p:spPr bwMode="auto">
              <a:xfrm>
                <a:off x="10209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18" name="Rectangle 917"/>
              <p:cNvSpPr/>
              <p:nvPr userDrawn="1"/>
            </p:nvSpPr>
            <p:spPr bwMode="auto">
              <a:xfrm>
                <a:off x="10666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19" name="Rectangle 918"/>
              <p:cNvSpPr/>
              <p:nvPr userDrawn="1"/>
            </p:nvSpPr>
            <p:spPr bwMode="auto">
              <a:xfrm>
                <a:off x="11123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20" name="Rectangle 919"/>
              <p:cNvSpPr/>
              <p:nvPr userDrawn="1"/>
            </p:nvSpPr>
            <p:spPr bwMode="auto">
              <a:xfrm>
                <a:off x="11580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21" name="Rectangle 920"/>
              <p:cNvSpPr/>
              <p:nvPr userDrawn="1"/>
            </p:nvSpPr>
            <p:spPr bwMode="auto">
              <a:xfrm>
                <a:off x="12038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22" name="Rectangle 921"/>
              <p:cNvSpPr/>
              <p:nvPr/>
            </p:nvSpPr>
            <p:spPr bwMode="auto">
              <a:xfrm>
                <a:off x="-306388"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23" name="Rectangle 922"/>
              <p:cNvSpPr/>
              <p:nvPr userDrawn="1"/>
            </p:nvSpPr>
            <p:spPr bwMode="auto">
              <a:xfrm>
                <a:off x="150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24" name="Rectangle 923"/>
              <p:cNvSpPr/>
              <p:nvPr userDrawn="1"/>
            </p:nvSpPr>
            <p:spPr bwMode="auto">
              <a:xfrm>
                <a:off x="608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25" name="Rectangle 924"/>
              <p:cNvSpPr/>
              <p:nvPr userDrawn="1"/>
            </p:nvSpPr>
            <p:spPr bwMode="auto">
              <a:xfrm>
                <a:off x="1065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26" name="Rectangle 925"/>
              <p:cNvSpPr/>
              <p:nvPr userDrawn="1"/>
            </p:nvSpPr>
            <p:spPr bwMode="auto">
              <a:xfrm>
                <a:off x="1522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27" name="Rectangle 926"/>
              <p:cNvSpPr/>
              <p:nvPr userDrawn="1"/>
            </p:nvSpPr>
            <p:spPr bwMode="auto">
              <a:xfrm>
                <a:off x="1979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28" name="Rectangle 927"/>
              <p:cNvSpPr/>
              <p:nvPr userDrawn="1"/>
            </p:nvSpPr>
            <p:spPr bwMode="auto">
              <a:xfrm>
                <a:off x="2436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29" name="Rectangle 928"/>
              <p:cNvSpPr/>
              <p:nvPr/>
            </p:nvSpPr>
            <p:spPr bwMode="auto">
              <a:xfrm>
                <a:off x="2894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30" name="Rectangle 929"/>
              <p:cNvSpPr/>
              <p:nvPr userDrawn="1"/>
            </p:nvSpPr>
            <p:spPr bwMode="auto">
              <a:xfrm>
                <a:off x="3351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31" name="Rectangle 930"/>
              <p:cNvSpPr/>
              <p:nvPr userDrawn="1"/>
            </p:nvSpPr>
            <p:spPr bwMode="auto">
              <a:xfrm>
                <a:off x="3808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32" name="Rectangle 931"/>
              <p:cNvSpPr/>
              <p:nvPr userDrawn="1"/>
            </p:nvSpPr>
            <p:spPr bwMode="auto">
              <a:xfrm>
                <a:off x="4265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33" name="Rectangle 932"/>
              <p:cNvSpPr/>
              <p:nvPr userDrawn="1"/>
            </p:nvSpPr>
            <p:spPr bwMode="auto">
              <a:xfrm>
                <a:off x="4722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34" name="Rectangle 933"/>
              <p:cNvSpPr/>
              <p:nvPr userDrawn="1"/>
            </p:nvSpPr>
            <p:spPr bwMode="auto">
              <a:xfrm>
                <a:off x="5180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35" name="Rectangle 934"/>
              <p:cNvSpPr/>
              <p:nvPr userDrawn="1"/>
            </p:nvSpPr>
            <p:spPr bwMode="auto">
              <a:xfrm>
                <a:off x="5637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36" name="Rectangle 935"/>
              <p:cNvSpPr/>
              <p:nvPr/>
            </p:nvSpPr>
            <p:spPr bwMode="auto">
              <a:xfrm>
                <a:off x="6094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37" name="Rectangle 936"/>
              <p:cNvSpPr/>
              <p:nvPr userDrawn="1"/>
            </p:nvSpPr>
            <p:spPr bwMode="auto">
              <a:xfrm>
                <a:off x="6551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38" name="Rectangle 937"/>
              <p:cNvSpPr/>
              <p:nvPr userDrawn="1"/>
            </p:nvSpPr>
            <p:spPr bwMode="auto">
              <a:xfrm>
                <a:off x="7008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39" name="Rectangle 938"/>
              <p:cNvSpPr/>
              <p:nvPr userDrawn="1"/>
            </p:nvSpPr>
            <p:spPr bwMode="auto">
              <a:xfrm>
                <a:off x="7466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40" name="Rectangle 939"/>
              <p:cNvSpPr/>
              <p:nvPr userDrawn="1"/>
            </p:nvSpPr>
            <p:spPr bwMode="auto">
              <a:xfrm>
                <a:off x="7923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41" name="Rectangle 940"/>
              <p:cNvSpPr/>
              <p:nvPr userDrawn="1"/>
            </p:nvSpPr>
            <p:spPr bwMode="auto">
              <a:xfrm>
                <a:off x="8380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42" name="Rectangle 941"/>
              <p:cNvSpPr/>
              <p:nvPr userDrawn="1"/>
            </p:nvSpPr>
            <p:spPr bwMode="auto">
              <a:xfrm>
                <a:off x="8837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43" name="Rectangle 942"/>
              <p:cNvSpPr/>
              <p:nvPr/>
            </p:nvSpPr>
            <p:spPr bwMode="auto">
              <a:xfrm>
                <a:off x="9294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44" name="Rectangle 943"/>
              <p:cNvSpPr/>
              <p:nvPr userDrawn="1"/>
            </p:nvSpPr>
            <p:spPr bwMode="auto">
              <a:xfrm>
                <a:off x="9752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45" name="Rectangle 944"/>
              <p:cNvSpPr/>
              <p:nvPr userDrawn="1"/>
            </p:nvSpPr>
            <p:spPr bwMode="auto">
              <a:xfrm>
                <a:off x="10209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46" name="Rectangle 945"/>
              <p:cNvSpPr/>
              <p:nvPr userDrawn="1"/>
            </p:nvSpPr>
            <p:spPr bwMode="auto">
              <a:xfrm>
                <a:off x="10666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47" name="Rectangle 946"/>
              <p:cNvSpPr/>
              <p:nvPr userDrawn="1"/>
            </p:nvSpPr>
            <p:spPr bwMode="auto">
              <a:xfrm>
                <a:off x="11123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48" name="Rectangle 947"/>
              <p:cNvSpPr/>
              <p:nvPr userDrawn="1"/>
            </p:nvSpPr>
            <p:spPr bwMode="auto">
              <a:xfrm>
                <a:off x="11580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49" name="Rectangle 948"/>
              <p:cNvSpPr/>
              <p:nvPr userDrawn="1"/>
            </p:nvSpPr>
            <p:spPr bwMode="auto">
              <a:xfrm>
                <a:off x="12038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50" name="Rectangle 949"/>
              <p:cNvSpPr/>
              <p:nvPr/>
            </p:nvSpPr>
            <p:spPr bwMode="auto">
              <a:xfrm>
                <a:off x="-306388"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51" name="Rectangle 950"/>
              <p:cNvSpPr/>
              <p:nvPr userDrawn="1"/>
            </p:nvSpPr>
            <p:spPr bwMode="auto">
              <a:xfrm>
                <a:off x="150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52" name="Rectangle 951"/>
              <p:cNvSpPr/>
              <p:nvPr userDrawn="1"/>
            </p:nvSpPr>
            <p:spPr bwMode="auto">
              <a:xfrm>
                <a:off x="608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53" name="Rectangle 952"/>
              <p:cNvSpPr/>
              <p:nvPr userDrawn="1"/>
            </p:nvSpPr>
            <p:spPr bwMode="auto">
              <a:xfrm>
                <a:off x="1065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54" name="Rectangle 953"/>
              <p:cNvSpPr/>
              <p:nvPr userDrawn="1"/>
            </p:nvSpPr>
            <p:spPr bwMode="auto">
              <a:xfrm>
                <a:off x="1522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55" name="Rectangle 954"/>
              <p:cNvSpPr/>
              <p:nvPr userDrawn="1"/>
            </p:nvSpPr>
            <p:spPr bwMode="auto">
              <a:xfrm>
                <a:off x="1979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56" name="Rectangle 955"/>
              <p:cNvSpPr/>
              <p:nvPr userDrawn="1"/>
            </p:nvSpPr>
            <p:spPr bwMode="auto">
              <a:xfrm>
                <a:off x="2436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57" name="Rectangle 956"/>
              <p:cNvSpPr/>
              <p:nvPr/>
            </p:nvSpPr>
            <p:spPr bwMode="auto">
              <a:xfrm>
                <a:off x="2894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58" name="Rectangle 957"/>
              <p:cNvSpPr/>
              <p:nvPr userDrawn="1"/>
            </p:nvSpPr>
            <p:spPr bwMode="auto">
              <a:xfrm>
                <a:off x="3351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59" name="Rectangle 958"/>
              <p:cNvSpPr/>
              <p:nvPr userDrawn="1"/>
            </p:nvSpPr>
            <p:spPr bwMode="auto">
              <a:xfrm>
                <a:off x="3808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60" name="Rectangle 959"/>
              <p:cNvSpPr/>
              <p:nvPr userDrawn="1"/>
            </p:nvSpPr>
            <p:spPr bwMode="auto">
              <a:xfrm>
                <a:off x="4265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61" name="Rectangle 960"/>
              <p:cNvSpPr/>
              <p:nvPr userDrawn="1"/>
            </p:nvSpPr>
            <p:spPr bwMode="auto">
              <a:xfrm>
                <a:off x="4722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62" name="Rectangle 961"/>
              <p:cNvSpPr/>
              <p:nvPr userDrawn="1"/>
            </p:nvSpPr>
            <p:spPr bwMode="auto">
              <a:xfrm>
                <a:off x="5180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63" name="Rectangle 962"/>
              <p:cNvSpPr/>
              <p:nvPr userDrawn="1"/>
            </p:nvSpPr>
            <p:spPr bwMode="auto">
              <a:xfrm>
                <a:off x="5637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64" name="Rectangle 963"/>
              <p:cNvSpPr/>
              <p:nvPr/>
            </p:nvSpPr>
            <p:spPr bwMode="auto">
              <a:xfrm>
                <a:off x="6094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65" name="Rectangle 964"/>
              <p:cNvSpPr/>
              <p:nvPr userDrawn="1"/>
            </p:nvSpPr>
            <p:spPr bwMode="auto">
              <a:xfrm>
                <a:off x="6551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66" name="Rectangle 965"/>
              <p:cNvSpPr/>
              <p:nvPr userDrawn="1"/>
            </p:nvSpPr>
            <p:spPr bwMode="auto">
              <a:xfrm>
                <a:off x="7008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67" name="Rectangle 966"/>
              <p:cNvSpPr/>
              <p:nvPr userDrawn="1"/>
            </p:nvSpPr>
            <p:spPr bwMode="auto">
              <a:xfrm>
                <a:off x="7466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68" name="Rectangle 967"/>
              <p:cNvSpPr/>
              <p:nvPr userDrawn="1"/>
            </p:nvSpPr>
            <p:spPr bwMode="auto">
              <a:xfrm>
                <a:off x="7923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69" name="Rectangle 968"/>
              <p:cNvSpPr/>
              <p:nvPr userDrawn="1"/>
            </p:nvSpPr>
            <p:spPr bwMode="auto">
              <a:xfrm>
                <a:off x="8380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70" name="Rectangle 969"/>
              <p:cNvSpPr/>
              <p:nvPr userDrawn="1"/>
            </p:nvSpPr>
            <p:spPr bwMode="auto">
              <a:xfrm>
                <a:off x="8837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71" name="Rectangle 970"/>
              <p:cNvSpPr/>
              <p:nvPr/>
            </p:nvSpPr>
            <p:spPr bwMode="auto">
              <a:xfrm>
                <a:off x="9294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72" name="Rectangle 971"/>
              <p:cNvSpPr/>
              <p:nvPr userDrawn="1"/>
            </p:nvSpPr>
            <p:spPr bwMode="auto">
              <a:xfrm>
                <a:off x="9752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73" name="Rectangle 972"/>
              <p:cNvSpPr/>
              <p:nvPr userDrawn="1"/>
            </p:nvSpPr>
            <p:spPr bwMode="auto">
              <a:xfrm>
                <a:off x="10209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74" name="Rectangle 973"/>
              <p:cNvSpPr/>
              <p:nvPr userDrawn="1"/>
            </p:nvSpPr>
            <p:spPr bwMode="auto">
              <a:xfrm>
                <a:off x="10666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75" name="Rectangle 974"/>
              <p:cNvSpPr/>
              <p:nvPr userDrawn="1"/>
            </p:nvSpPr>
            <p:spPr bwMode="auto">
              <a:xfrm>
                <a:off x="11123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76" name="Rectangle 975"/>
              <p:cNvSpPr/>
              <p:nvPr userDrawn="1"/>
            </p:nvSpPr>
            <p:spPr bwMode="auto">
              <a:xfrm>
                <a:off x="11580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77" name="Rectangle 976"/>
              <p:cNvSpPr/>
              <p:nvPr userDrawn="1"/>
            </p:nvSpPr>
            <p:spPr bwMode="auto">
              <a:xfrm>
                <a:off x="12038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78" name="Rectangle 977"/>
              <p:cNvSpPr/>
              <p:nvPr/>
            </p:nvSpPr>
            <p:spPr bwMode="auto">
              <a:xfrm>
                <a:off x="-306388"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79" name="Rectangle 978"/>
              <p:cNvSpPr/>
              <p:nvPr userDrawn="1"/>
            </p:nvSpPr>
            <p:spPr bwMode="auto">
              <a:xfrm>
                <a:off x="150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80" name="Rectangle 979"/>
              <p:cNvSpPr/>
              <p:nvPr userDrawn="1"/>
            </p:nvSpPr>
            <p:spPr bwMode="auto">
              <a:xfrm>
                <a:off x="608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81" name="Rectangle 980"/>
              <p:cNvSpPr/>
              <p:nvPr userDrawn="1"/>
            </p:nvSpPr>
            <p:spPr bwMode="auto">
              <a:xfrm>
                <a:off x="1065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82" name="Rectangle 981"/>
              <p:cNvSpPr/>
              <p:nvPr userDrawn="1"/>
            </p:nvSpPr>
            <p:spPr bwMode="auto">
              <a:xfrm>
                <a:off x="1522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83" name="Rectangle 982"/>
              <p:cNvSpPr/>
              <p:nvPr userDrawn="1"/>
            </p:nvSpPr>
            <p:spPr bwMode="auto">
              <a:xfrm>
                <a:off x="1979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84" name="Rectangle 983"/>
              <p:cNvSpPr/>
              <p:nvPr userDrawn="1"/>
            </p:nvSpPr>
            <p:spPr bwMode="auto">
              <a:xfrm>
                <a:off x="2436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85" name="Rectangle 984"/>
              <p:cNvSpPr/>
              <p:nvPr/>
            </p:nvSpPr>
            <p:spPr bwMode="auto">
              <a:xfrm>
                <a:off x="2894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86" name="Rectangle 985"/>
              <p:cNvSpPr/>
              <p:nvPr userDrawn="1"/>
            </p:nvSpPr>
            <p:spPr bwMode="auto">
              <a:xfrm>
                <a:off x="3351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87" name="Rectangle 986"/>
              <p:cNvSpPr/>
              <p:nvPr userDrawn="1"/>
            </p:nvSpPr>
            <p:spPr bwMode="auto">
              <a:xfrm>
                <a:off x="3808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88" name="Rectangle 987"/>
              <p:cNvSpPr/>
              <p:nvPr userDrawn="1"/>
            </p:nvSpPr>
            <p:spPr bwMode="auto">
              <a:xfrm>
                <a:off x="4265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89" name="Rectangle 988"/>
              <p:cNvSpPr/>
              <p:nvPr userDrawn="1"/>
            </p:nvSpPr>
            <p:spPr bwMode="auto">
              <a:xfrm>
                <a:off x="4722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90" name="Rectangle 989"/>
              <p:cNvSpPr/>
              <p:nvPr userDrawn="1"/>
            </p:nvSpPr>
            <p:spPr bwMode="auto">
              <a:xfrm>
                <a:off x="5180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91" name="Rectangle 990"/>
              <p:cNvSpPr/>
              <p:nvPr userDrawn="1"/>
            </p:nvSpPr>
            <p:spPr bwMode="auto">
              <a:xfrm>
                <a:off x="5637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92" name="Rectangle 991"/>
              <p:cNvSpPr/>
              <p:nvPr/>
            </p:nvSpPr>
            <p:spPr bwMode="auto">
              <a:xfrm>
                <a:off x="6094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93" name="Rectangle 992"/>
              <p:cNvSpPr/>
              <p:nvPr userDrawn="1"/>
            </p:nvSpPr>
            <p:spPr bwMode="auto">
              <a:xfrm>
                <a:off x="6551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94" name="Rectangle 993"/>
              <p:cNvSpPr/>
              <p:nvPr userDrawn="1"/>
            </p:nvSpPr>
            <p:spPr bwMode="auto">
              <a:xfrm>
                <a:off x="7008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95" name="Rectangle 994"/>
              <p:cNvSpPr/>
              <p:nvPr userDrawn="1"/>
            </p:nvSpPr>
            <p:spPr bwMode="auto">
              <a:xfrm>
                <a:off x="7466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96" name="Rectangle 995"/>
              <p:cNvSpPr/>
              <p:nvPr userDrawn="1"/>
            </p:nvSpPr>
            <p:spPr bwMode="auto">
              <a:xfrm>
                <a:off x="7923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97" name="Rectangle 996"/>
              <p:cNvSpPr/>
              <p:nvPr userDrawn="1"/>
            </p:nvSpPr>
            <p:spPr bwMode="auto">
              <a:xfrm>
                <a:off x="8380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98" name="Rectangle 997"/>
              <p:cNvSpPr/>
              <p:nvPr userDrawn="1"/>
            </p:nvSpPr>
            <p:spPr bwMode="auto">
              <a:xfrm>
                <a:off x="8837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99" name="Rectangle 998"/>
              <p:cNvSpPr/>
              <p:nvPr/>
            </p:nvSpPr>
            <p:spPr bwMode="auto">
              <a:xfrm>
                <a:off x="9294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00" name="Rectangle 999"/>
              <p:cNvSpPr/>
              <p:nvPr userDrawn="1"/>
            </p:nvSpPr>
            <p:spPr bwMode="auto">
              <a:xfrm>
                <a:off x="9752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01" name="Rectangle 1000"/>
              <p:cNvSpPr/>
              <p:nvPr userDrawn="1"/>
            </p:nvSpPr>
            <p:spPr bwMode="auto">
              <a:xfrm>
                <a:off x="10209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02" name="Rectangle 1001"/>
              <p:cNvSpPr/>
              <p:nvPr userDrawn="1"/>
            </p:nvSpPr>
            <p:spPr bwMode="auto">
              <a:xfrm>
                <a:off x="10666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03" name="Rectangle 1002"/>
              <p:cNvSpPr/>
              <p:nvPr userDrawn="1"/>
            </p:nvSpPr>
            <p:spPr bwMode="auto">
              <a:xfrm>
                <a:off x="11123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04" name="Rectangle 1003"/>
              <p:cNvSpPr/>
              <p:nvPr userDrawn="1"/>
            </p:nvSpPr>
            <p:spPr bwMode="auto">
              <a:xfrm>
                <a:off x="11580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05" name="Rectangle 1004"/>
              <p:cNvSpPr/>
              <p:nvPr userDrawn="1"/>
            </p:nvSpPr>
            <p:spPr bwMode="auto">
              <a:xfrm>
                <a:off x="12038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06" name="Rectangle 1005"/>
              <p:cNvSpPr/>
              <p:nvPr/>
            </p:nvSpPr>
            <p:spPr bwMode="auto">
              <a:xfrm>
                <a:off x="-306388"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07" name="Rectangle 1006"/>
              <p:cNvSpPr/>
              <p:nvPr userDrawn="1"/>
            </p:nvSpPr>
            <p:spPr bwMode="auto">
              <a:xfrm>
                <a:off x="150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08" name="Rectangle 1007"/>
              <p:cNvSpPr/>
              <p:nvPr userDrawn="1"/>
            </p:nvSpPr>
            <p:spPr bwMode="auto">
              <a:xfrm>
                <a:off x="608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09" name="Rectangle 1008"/>
              <p:cNvSpPr/>
              <p:nvPr userDrawn="1"/>
            </p:nvSpPr>
            <p:spPr bwMode="auto">
              <a:xfrm>
                <a:off x="1065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10" name="Rectangle 1009"/>
              <p:cNvSpPr/>
              <p:nvPr userDrawn="1"/>
            </p:nvSpPr>
            <p:spPr bwMode="auto">
              <a:xfrm>
                <a:off x="1522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11" name="Rectangle 1010"/>
              <p:cNvSpPr/>
              <p:nvPr userDrawn="1"/>
            </p:nvSpPr>
            <p:spPr bwMode="auto">
              <a:xfrm>
                <a:off x="1979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12" name="Rectangle 1011"/>
              <p:cNvSpPr/>
              <p:nvPr userDrawn="1"/>
            </p:nvSpPr>
            <p:spPr bwMode="auto">
              <a:xfrm>
                <a:off x="2436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13" name="Rectangle 1012"/>
              <p:cNvSpPr/>
              <p:nvPr/>
            </p:nvSpPr>
            <p:spPr bwMode="auto">
              <a:xfrm>
                <a:off x="2894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14" name="Rectangle 1013"/>
              <p:cNvSpPr/>
              <p:nvPr userDrawn="1"/>
            </p:nvSpPr>
            <p:spPr bwMode="auto">
              <a:xfrm>
                <a:off x="3351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15" name="Rectangle 1014"/>
              <p:cNvSpPr/>
              <p:nvPr userDrawn="1"/>
            </p:nvSpPr>
            <p:spPr bwMode="auto">
              <a:xfrm>
                <a:off x="3808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16" name="Rectangle 1015"/>
              <p:cNvSpPr/>
              <p:nvPr userDrawn="1"/>
            </p:nvSpPr>
            <p:spPr bwMode="auto">
              <a:xfrm>
                <a:off x="4265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17" name="Rectangle 1016"/>
              <p:cNvSpPr/>
              <p:nvPr userDrawn="1"/>
            </p:nvSpPr>
            <p:spPr bwMode="auto">
              <a:xfrm>
                <a:off x="4722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18" name="Rectangle 1017"/>
              <p:cNvSpPr/>
              <p:nvPr userDrawn="1"/>
            </p:nvSpPr>
            <p:spPr bwMode="auto">
              <a:xfrm>
                <a:off x="5180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19" name="Rectangle 1018"/>
              <p:cNvSpPr/>
              <p:nvPr userDrawn="1"/>
            </p:nvSpPr>
            <p:spPr bwMode="auto">
              <a:xfrm>
                <a:off x="5637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20" name="Rectangle 1019"/>
              <p:cNvSpPr/>
              <p:nvPr/>
            </p:nvSpPr>
            <p:spPr bwMode="auto">
              <a:xfrm>
                <a:off x="6094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21" name="Rectangle 1020"/>
              <p:cNvSpPr/>
              <p:nvPr userDrawn="1"/>
            </p:nvSpPr>
            <p:spPr bwMode="auto">
              <a:xfrm>
                <a:off x="6551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22" name="Rectangle 1021"/>
              <p:cNvSpPr/>
              <p:nvPr userDrawn="1"/>
            </p:nvSpPr>
            <p:spPr bwMode="auto">
              <a:xfrm>
                <a:off x="7008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23" name="Rectangle 1022"/>
              <p:cNvSpPr/>
              <p:nvPr userDrawn="1"/>
            </p:nvSpPr>
            <p:spPr bwMode="auto">
              <a:xfrm>
                <a:off x="7466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24" name="Rectangle 1023"/>
              <p:cNvSpPr/>
              <p:nvPr userDrawn="1"/>
            </p:nvSpPr>
            <p:spPr bwMode="auto">
              <a:xfrm>
                <a:off x="7923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25" name="Rectangle 1024"/>
              <p:cNvSpPr/>
              <p:nvPr userDrawn="1"/>
            </p:nvSpPr>
            <p:spPr bwMode="auto">
              <a:xfrm>
                <a:off x="8380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26" name="Rectangle 1025"/>
              <p:cNvSpPr/>
              <p:nvPr userDrawn="1"/>
            </p:nvSpPr>
            <p:spPr bwMode="auto">
              <a:xfrm>
                <a:off x="8837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27" name="Rectangle 1026"/>
              <p:cNvSpPr/>
              <p:nvPr/>
            </p:nvSpPr>
            <p:spPr bwMode="auto">
              <a:xfrm>
                <a:off x="9294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28" name="Rectangle 1027"/>
              <p:cNvSpPr/>
              <p:nvPr userDrawn="1"/>
            </p:nvSpPr>
            <p:spPr bwMode="auto">
              <a:xfrm>
                <a:off x="9752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29" name="Rectangle 1028"/>
              <p:cNvSpPr/>
              <p:nvPr userDrawn="1"/>
            </p:nvSpPr>
            <p:spPr bwMode="auto">
              <a:xfrm>
                <a:off x="10209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30" name="Rectangle 1029"/>
              <p:cNvSpPr/>
              <p:nvPr userDrawn="1"/>
            </p:nvSpPr>
            <p:spPr bwMode="auto">
              <a:xfrm>
                <a:off x="10666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31" name="Rectangle 1030"/>
              <p:cNvSpPr/>
              <p:nvPr userDrawn="1"/>
            </p:nvSpPr>
            <p:spPr bwMode="auto">
              <a:xfrm>
                <a:off x="11123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32" name="Rectangle 1031"/>
              <p:cNvSpPr/>
              <p:nvPr userDrawn="1"/>
            </p:nvSpPr>
            <p:spPr bwMode="auto">
              <a:xfrm>
                <a:off x="11580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33" name="Rectangle 1032"/>
              <p:cNvSpPr/>
              <p:nvPr userDrawn="1"/>
            </p:nvSpPr>
            <p:spPr bwMode="auto">
              <a:xfrm>
                <a:off x="12038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34" name="Rectangle 1033"/>
              <p:cNvSpPr/>
              <p:nvPr/>
            </p:nvSpPr>
            <p:spPr bwMode="auto">
              <a:xfrm>
                <a:off x="-306388"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35" name="Rectangle 1034"/>
              <p:cNvSpPr/>
              <p:nvPr userDrawn="1"/>
            </p:nvSpPr>
            <p:spPr bwMode="auto">
              <a:xfrm>
                <a:off x="150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36" name="Rectangle 1035"/>
              <p:cNvSpPr/>
              <p:nvPr userDrawn="1"/>
            </p:nvSpPr>
            <p:spPr bwMode="auto">
              <a:xfrm>
                <a:off x="608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37" name="Rectangle 1036"/>
              <p:cNvSpPr/>
              <p:nvPr userDrawn="1"/>
            </p:nvSpPr>
            <p:spPr bwMode="auto">
              <a:xfrm>
                <a:off x="1065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38" name="Rectangle 1037"/>
              <p:cNvSpPr/>
              <p:nvPr userDrawn="1"/>
            </p:nvSpPr>
            <p:spPr bwMode="auto">
              <a:xfrm>
                <a:off x="1522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39" name="Rectangle 1038"/>
              <p:cNvSpPr/>
              <p:nvPr userDrawn="1"/>
            </p:nvSpPr>
            <p:spPr bwMode="auto">
              <a:xfrm>
                <a:off x="1979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40" name="Rectangle 1039"/>
              <p:cNvSpPr/>
              <p:nvPr userDrawn="1"/>
            </p:nvSpPr>
            <p:spPr bwMode="auto">
              <a:xfrm>
                <a:off x="2436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41" name="Rectangle 1040"/>
              <p:cNvSpPr/>
              <p:nvPr/>
            </p:nvSpPr>
            <p:spPr bwMode="auto">
              <a:xfrm>
                <a:off x="2894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42" name="Rectangle 1041"/>
              <p:cNvSpPr/>
              <p:nvPr userDrawn="1"/>
            </p:nvSpPr>
            <p:spPr bwMode="auto">
              <a:xfrm>
                <a:off x="3351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43" name="Rectangle 1042"/>
              <p:cNvSpPr/>
              <p:nvPr userDrawn="1"/>
            </p:nvSpPr>
            <p:spPr bwMode="auto">
              <a:xfrm>
                <a:off x="3808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44" name="Rectangle 1043"/>
              <p:cNvSpPr/>
              <p:nvPr userDrawn="1"/>
            </p:nvSpPr>
            <p:spPr bwMode="auto">
              <a:xfrm>
                <a:off x="4265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45" name="Rectangle 1044"/>
              <p:cNvSpPr/>
              <p:nvPr userDrawn="1"/>
            </p:nvSpPr>
            <p:spPr bwMode="auto">
              <a:xfrm>
                <a:off x="4722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46" name="Rectangle 1045"/>
              <p:cNvSpPr/>
              <p:nvPr userDrawn="1"/>
            </p:nvSpPr>
            <p:spPr bwMode="auto">
              <a:xfrm>
                <a:off x="5180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47" name="Rectangle 1046"/>
              <p:cNvSpPr/>
              <p:nvPr userDrawn="1"/>
            </p:nvSpPr>
            <p:spPr bwMode="auto">
              <a:xfrm>
                <a:off x="5637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48" name="Rectangle 1047"/>
              <p:cNvSpPr/>
              <p:nvPr/>
            </p:nvSpPr>
            <p:spPr bwMode="auto">
              <a:xfrm>
                <a:off x="6094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49" name="Rectangle 1048"/>
              <p:cNvSpPr/>
              <p:nvPr userDrawn="1"/>
            </p:nvSpPr>
            <p:spPr bwMode="auto">
              <a:xfrm>
                <a:off x="6551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50" name="Rectangle 1049"/>
              <p:cNvSpPr/>
              <p:nvPr userDrawn="1"/>
            </p:nvSpPr>
            <p:spPr bwMode="auto">
              <a:xfrm>
                <a:off x="7008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51" name="Rectangle 1050"/>
              <p:cNvSpPr/>
              <p:nvPr userDrawn="1"/>
            </p:nvSpPr>
            <p:spPr bwMode="auto">
              <a:xfrm>
                <a:off x="7466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52" name="Rectangle 1051"/>
              <p:cNvSpPr/>
              <p:nvPr userDrawn="1"/>
            </p:nvSpPr>
            <p:spPr bwMode="auto">
              <a:xfrm>
                <a:off x="7923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53" name="Rectangle 1052"/>
              <p:cNvSpPr/>
              <p:nvPr userDrawn="1"/>
            </p:nvSpPr>
            <p:spPr bwMode="auto">
              <a:xfrm>
                <a:off x="8380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54" name="Rectangle 1053"/>
              <p:cNvSpPr/>
              <p:nvPr userDrawn="1"/>
            </p:nvSpPr>
            <p:spPr bwMode="auto">
              <a:xfrm>
                <a:off x="8837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55" name="Rectangle 1054"/>
              <p:cNvSpPr/>
              <p:nvPr/>
            </p:nvSpPr>
            <p:spPr bwMode="auto">
              <a:xfrm>
                <a:off x="9294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56" name="Rectangle 1055"/>
              <p:cNvSpPr/>
              <p:nvPr userDrawn="1"/>
            </p:nvSpPr>
            <p:spPr bwMode="auto">
              <a:xfrm>
                <a:off x="9752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57" name="Rectangle 1056"/>
              <p:cNvSpPr/>
              <p:nvPr userDrawn="1"/>
            </p:nvSpPr>
            <p:spPr bwMode="auto">
              <a:xfrm>
                <a:off x="10209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58" name="Rectangle 1057"/>
              <p:cNvSpPr/>
              <p:nvPr userDrawn="1"/>
            </p:nvSpPr>
            <p:spPr bwMode="auto">
              <a:xfrm>
                <a:off x="10666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59" name="Rectangle 1058"/>
              <p:cNvSpPr/>
              <p:nvPr userDrawn="1"/>
            </p:nvSpPr>
            <p:spPr bwMode="auto">
              <a:xfrm>
                <a:off x="11123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60" name="Rectangle 1059"/>
              <p:cNvSpPr/>
              <p:nvPr userDrawn="1"/>
            </p:nvSpPr>
            <p:spPr bwMode="auto">
              <a:xfrm>
                <a:off x="11580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61" name="Rectangle 1060"/>
              <p:cNvSpPr/>
              <p:nvPr userDrawn="1"/>
            </p:nvSpPr>
            <p:spPr bwMode="auto">
              <a:xfrm>
                <a:off x="12038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62" name="Rectangle 1061"/>
              <p:cNvSpPr/>
              <p:nvPr/>
            </p:nvSpPr>
            <p:spPr bwMode="auto">
              <a:xfrm>
                <a:off x="-306388"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63" name="Rectangle 1062"/>
              <p:cNvSpPr/>
              <p:nvPr userDrawn="1"/>
            </p:nvSpPr>
            <p:spPr bwMode="auto">
              <a:xfrm>
                <a:off x="150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64" name="Rectangle 1063"/>
              <p:cNvSpPr/>
              <p:nvPr userDrawn="1"/>
            </p:nvSpPr>
            <p:spPr bwMode="auto">
              <a:xfrm>
                <a:off x="608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65" name="Rectangle 1064"/>
              <p:cNvSpPr/>
              <p:nvPr userDrawn="1"/>
            </p:nvSpPr>
            <p:spPr bwMode="auto">
              <a:xfrm>
                <a:off x="1065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66" name="Rectangle 1065"/>
              <p:cNvSpPr/>
              <p:nvPr userDrawn="1"/>
            </p:nvSpPr>
            <p:spPr bwMode="auto">
              <a:xfrm>
                <a:off x="1522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67" name="Rectangle 1066"/>
              <p:cNvSpPr/>
              <p:nvPr userDrawn="1"/>
            </p:nvSpPr>
            <p:spPr bwMode="auto">
              <a:xfrm>
                <a:off x="1979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68" name="Rectangle 1067"/>
              <p:cNvSpPr/>
              <p:nvPr userDrawn="1"/>
            </p:nvSpPr>
            <p:spPr bwMode="auto">
              <a:xfrm>
                <a:off x="2436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69" name="Rectangle 1068"/>
              <p:cNvSpPr/>
              <p:nvPr/>
            </p:nvSpPr>
            <p:spPr bwMode="auto">
              <a:xfrm>
                <a:off x="2894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70" name="Rectangle 1069"/>
              <p:cNvSpPr/>
              <p:nvPr userDrawn="1"/>
            </p:nvSpPr>
            <p:spPr bwMode="auto">
              <a:xfrm>
                <a:off x="3351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71" name="Rectangle 1070"/>
              <p:cNvSpPr/>
              <p:nvPr userDrawn="1"/>
            </p:nvSpPr>
            <p:spPr bwMode="auto">
              <a:xfrm>
                <a:off x="3808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72" name="Rectangle 1071"/>
              <p:cNvSpPr/>
              <p:nvPr userDrawn="1"/>
            </p:nvSpPr>
            <p:spPr bwMode="auto">
              <a:xfrm>
                <a:off x="4265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73" name="Rectangle 1072"/>
              <p:cNvSpPr/>
              <p:nvPr userDrawn="1"/>
            </p:nvSpPr>
            <p:spPr bwMode="auto">
              <a:xfrm>
                <a:off x="4722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74" name="Rectangle 1073"/>
              <p:cNvSpPr/>
              <p:nvPr userDrawn="1"/>
            </p:nvSpPr>
            <p:spPr bwMode="auto">
              <a:xfrm>
                <a:off x="5180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75" name="Rectangle 1074"/>
              <p:cNvSpPr/>
              <p:nvPr userDrawn="1"/>
            </p:nvSpPr>
            <p:spPr bwMode="auto">
              <a:xfrm>
                <a:off x="5637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76" name="Rectangle 1075"/>
              <p:cNvSpPr/>
              <p:nvPr/>
            </p:nvSpPr>
            <p:spPr bwMode="auto">
              <a:xfrm>
                <a:off x="6094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77" name="Rectangle 1076"/>
              <p:cNvSpPr/>
              <p:nvPr userDrawn="1"/>
            </p:nvSpPr>
            <p:spPr bwMode="auto">
              <a:xfrm>
                <a:off x="6551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78" name="Rectangle 1077"/>
              <p:cNvSpPr/>
              <p:nvPr userDrawn="1"/>
            </p:nvSpPr>
            <p:spPr bwMode="auto">
              <a:xfrm>
                <a:off x="7008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79" name="Rectangle 1078"/>
              <p:cNvSpPr/>
              <p:nvPr userDrawn="1"/>
            </p:nvSpPr>
            <p:spPr bwMode="auto">
              <a:xfrm>
                <a:off x="7466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80" name="Rectangle 1079"/>
              <p:cNvSpPr/>
              <p:nvPr userDrawn="1"/>
            </p:nvSpPr>
            <p:spPr bwMode="auto">
              <a:xfrm>
                <a:off x="7923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81" name="Rectangle 1080"/>
              <p:cNvSpPr/>
              <p:nvPr userDrawn="1"/>
            </p:nvSpPr>
            <p:spPr bwMode="auto">
              <a:xfrm>
                <a:off x="8380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82" name="Rectangle 1081"/>
              <p:cNvSpPr/>
              <p:nvPr userDrawn="1"/>
            </p:nvSpPr>
            <p:spPr bwMode="auto">
              <a:xfrm>
                <a:off x="8837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83" name="Rectangle 1082"/>
              <p:cNvSpPr/>
              <p:nvPr/>
            </p:nvSpPr>
            <p:spPr bwMode="auto">
              <a:xfrm>
                <a:off x="9294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84" name="Rectangle 1083"/>
              <p:cNvSpPr/>
              <p:nvPr userDrawn="1"/>
            </p:nvSpPr>
            <p:spPr bwMode="auto">
              <a:xfrm>
                <a:off x="9752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85" name="Rectangle 1084"/>
              <p:cNvSpPr/>
              <p:nvPr userDrawn="1"/>
            </p:nvSpPr>
            <p:spPr bwMode="auto">
              <a:xfrm>
                <a:off x="10209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86" name="Rectangle 1085"/>
              <p:cNvSpPr/>
              <p:nvPr userDrawn="1"/>
            </p:nvSpPr>
            <p:spPr bwMode="auto">
              <a:xfrm>
                <a:off x="10666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87" name="Rectangle 1086"/>
              <p:cNvSpPr/>
              <p:nvPr userDrawn="1"/>
            </p:nvSpPr>
            <p:spPr bwMode="auto">
              <a:xfrm>
                <a:off x="11123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88" name="Rectangle 1087"/>
              <p:cNvSpPr/>
              <p:nvPr userDrawn="1"/>
            </p:nvSpPr>
            <p:spPr bwMode="auto">
              <a:xfrm>
                <a:off x="11580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89" name="Rectangle 1088"/>
              <p:cNvSpPr/>
              <p:nvPr userDrawn="1"/>
            </p:nvSpPr>
            <p:spPr bwMode="auto">
              <a:xfrm>
                <a:off x="12038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grpSp>
        <p:grpSp>
          <p:nvGrpSpPr>
            <p:cNvPr id="1114" name="grid lines - 1&quot; - horizontal"/>
            <p:cNvGrpSpPr/>
            <p:nvPr userDrawn="1"/>
          </p:nvGrpSpPr>
          <p:grpSpPr>
            <a:xfrm>
              <a:off x="-304396" y="-228600"/>
              <a:ext cx="12801600" cy="7315200"/>
              <a:chOff x="-304396" y="-228600"/>
              <a:chExt cx="12801600" cy="7315200"/>
            </a:xfrm>
          </p:grpSpPr>
          <p:cxnSp>
            <p:nvCxnSpPr>
              <p:cNvPr id="1105" name="Straight Connector 1104"/>
              <p:cNvCxnSpPr/>
              <p:nvPr userDrawn="1"/>
            </p:nvCxnSpPr>
            <p:spPr>
              <a:xfrm rot="16200000" flipV="1">
                <a:off x="6096404" y="-2971800"/>
                <a:ext cx="0" cy="12801600"/>
              </a:xfrm>
              <a:prstGeom prst="line">
                <a:avLst/>
              </a:prstGeom>
              <a:ln>
                <a:solidFill>
                  <a:srgbClr val="292929">
                    <a:alpha val="59000"/>
                  </a:srgbClr>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p:cNvCxnSpPr/>
              <p:nvPr userDrawn="1"/>
            </p:nvCxnSpPr>
            <p:spPr>
              <a:xfrm rot="16200000" flipV="1">
                <a:off x="6096404" y="-20574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p:cNvCxnSpPr/>
              <p:nvPr userDrawn="1"/>
            </p:nvCxnSpPr>
            <p:spPr>
              <a:xfrm rot="16200000" flipV="1">
                <a:off x="6096404" y="-11430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p:cNvCxnSpPr/>
              <p:nvPr userDrawn="1"/>
            </p:nvCxnSpPr>
            <p:spPr>
              <a:xfrm rot="16200000" flipV="1">
                <a:off x="6096404" y="-2286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p:cNvCxnSpPr/>
              <p:nvPr userDrawn="1"/>
            </p:nvCxnSpPr>
            <p:spPr>
              <a:xfrm rot="16200000" flipV="1">
                <a:off x="6096404" y="6858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p:cNvCxnSpPr/>
              <p:nvPr userDrawn="1"/>
            </p:nvCxnSpPr>
            <p:spPr>
              <a:xfrm rot="16200000" flipV="1">
                <a:off x="6096404" y="-38862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p:cNvCxnSpPr/>
              <p:nvPr userDrawn="1"/>
            </p:nvCxnSpPr>
            <p:spPr>
              <a:xfrm rot="16200000" flipV="1">
                <a:off x="6096404" y="-48006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p:cNvCxnSpPr/>
              <p:nvPr userDrawn="1"/>
            </p:nvCxnSpPr>
            <p:spPr>
              <a:xfrm rot="16200000" flipV="1">
                <a:off x="6096404" y="-57150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p:cNvCxnSpPr/>
              <p:nvPr userDrawn="1"/>
            </p:nvCxnSpPr>
            <p:spPr>
              <a:xfrm rot="16200000" flipV="1">
                <a:off x="6096404" y="-66294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1117" name="grid lines - 1&quot; - vertical"/>
            <p:cNvGrpSpPr/>
            <p:nvPr userDrawn="1"/>
          </p:nvGrpSpPr>
          <p:grpSpPr>
            <a:xfrm>
              <a:off x="-304396" y="-228600"/>
              <a:ext cx="12799608" cy="7315200"/>
              <a:chOff x="-304396" y="-228600"/>
              <a:chExt cx="12799608" cy="7315200"/>
            </a:xfrm>
          </p:grpSpPr>
          <p:cxnSp>
            <p:nvCxnSpPr>
              <p:cNvPr id="1091" name="Straight Connector 1090"/>
              <p:cNvCxnSpPr/>
              <p:nvPr userDrawn="1"/>
            </p:nvCxnSpPr>
            <p:spPr>
              <a:xfrm>
                <a:off x="6096404" y="-228600"/>
                <a:ext cx="0" cy="7315200"/>
              </a:xfrm>
              <a:prstGeom prst="line">
                <a:avLst/>
              </a:prstGeom>
              <a:ln>
                <a:solidFill>
                  <a:srgbClr val="292929">
                    <a:alpha val="59000"/>
                  </a:srgbClr>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p:cNvCxnSpPr/>
              <p:nvPr userDrawn="1"/>
            </p:nvCxnSpPr>
            <p:spPr>
              <a:xfrm>
                <a:off x="8840600"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p:cNvCxnSpPr/>
              <p:nvPr userDrawn="1"/>
            </p:nvCxnSpPr>
            <p:spPr>
              <a:xfrm>
                <a:off x="701113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p:cNvCxnSpPr/>
              <p:nvPr userDrawn="1"/>
            </p:nvCxnSpPr>
            <p:spPr>
              <a:xfrm>
                <a:off x="7925868"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p:cNvCxnSpPr/>
              <p:nvPr userDrawn="1"/>
            </p:nvCxnSpPr>
            <p:spPr>
              <a:xfrm>
                <a:off x="975533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p:cNvCxnSpPr/>
              <p:nvPr userDrawn="1"/>
            </p:nvCxnSpPr>
            <p:spPr>
              <a:xfrm>
                <a:off x="1067006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p:cNvCxnSpPr/>
              <p:nvPr userDrawn="1"/>
            </p:nvCxnSpPr>
            <p:spPr>
              <a:xfrm>
                <a:off x="1158479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p:cNvCxnSpPr/>
              <p:nvPr userDrawn="1"/>
            </p:nvCxnSpPr>
            <p:spPr>
              <a:xfrm>
                <a:off x="518167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p:cNvCxnSpPr/>
              <p:nvPr userDrawn="1"/>
            </p:nvCxnSpPr>
            <p:spPr>
              <a:xfrm>
                <a:off x="4266940"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p:cNvCxnSpPr/>
              <p:nvPr userDrawn="1"/>
            </p:nvCxnSpPr>
            <p:spPr>
              <a:xfrm>
                <a:off x="3352208"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p:cNvCxnSpPr/>
              <p:nvPr userDrawn="1"/>
            </p:nvCxnSpPr>
            <p:spPr>
              <a:xfrm>
                <a:off x="243747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p:cNvCxnSpPr/>
              <p:nvPr userDrawn="1"/>
            </p:nvCxnSpPr>
            <p:spPr>
              <a:xfrm>
                <a:off x="152274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p:cNvCxnSpPr/>
              <p:nvPr userDrawn="1"/>
            </p:nvCxnSpPr>
            <p:spPr>
              <a:xfrm>
                <a:off x="60801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p:cNvCxnSpPr/>
              <p:nvPr userDrawn="1"/>
            </p:nvCxnSpPr>
            <p:spPr>
              <a:xfrm>
                <a:off x="-30439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p:cNvCxnSpPr/>
              <p:nvPr userDrawn="1"/>
            </p:nvCxnSpPr>
            <p:spPr>
              <a:xfrm>
                <a:off x="1249521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grpSp>
      </p:grpSp>
      <p:sp>
        <p:nvSpPr>
          <p:cNvPr id="543" name="Text Placeholder"/>
          <p:cNvSpPr>
            <a:spLocks noGrp="1"/>
          </p:cNvSpPr>
          <p:nvPr>
            <p:ph type="body" idx="1"/>
          </p:nvPr>
        </p:nvSpPr>
        <p:spPr>
          <a:xfrm>
            <a:off x="389436" y="1143004"/>
            <a:ext cx="8363938" cy="1569671"/>
          </a:xfrm>
          <a:prstGeom prst="rect">
            <a:avLst/>
          </a:prstGeom>
        </p:spPr>
        <p:txBody>
          <a:bodyPr vert="horz" wrap="square" lIns="68589" tIns="34295" rIns="68589" bIns="34295"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Placeholder"/>
          <p:cNvSpPr>
            <a:spLocks noGrp="1"/>
          </p:cNvSpPr>
          <p:nvPr>
            <p:ph type="title"/>
          </p:nvPr>
        </p:nvSpPr>
        <p:spPr>
          <a:xfrm>
            <a:off x="389436" y="229619"/>
            <a:ext cx="8363938" cy="498598"/>
          </a:xfrm>
          <a:prstGeom prst="rect">
            <a:avLst/>
          </a:prstGeom>
          <a:ln>
            <a:noFill/>
          </a:ln>
        </p:spPr>
        <p:txBody>
          <a:bodyPr vert="horz" wrap="square" lIns="0" tIns="0" rIns="0" bIns="0" rtlCol="0" anchor="t">
            <a:spAutoFit/>
          </a:bodyPr>
          <a:lstStyle/>
          <a:p>
            <a:r>
              <a:rPr lang="en-US" smtClean="0"/>
              <a:t>Click to edit Master title style</a:t>
            </a:r>
            <a:endParaRPr lang="en-US" dirty="0"/>
          </a:p>
        </p:txBody>
      </p:sp>
      <p:grpSp>
        <p:nvGrpSpPr>
          <p:cNvPr id="480" name="Group 479"/>
          <p:cNvGrpSpPr/>
          <p:nvPr/>
        </p:nvGrpSpPr>
        <p:grpSpPr>
          <a:xfrm>
            <a:off x="7696200" y="-330200"/>
            <a:ext cx="1447800" cy="2133600"/>
            <a:chOff x="7010400" y="209550"/>
            <a:chExt cx="1828800" cy="1828800"/>
          </a:xfrm>
        </p:grpSpPr>
        <p:pic>
          <p:nvPicPr>
            <p:cNvPr id="481" name="Picture 6" descr="\\MAGNUM\Projects\Microsoft\Cloud Power FY12\Design\ICONS_PNG\Cloud.png"/>
            <p:cNvPicPr>
              <a:picLocks noChangeAspect="1" noChangeArrowheads="1"/>
            </p:cNvPicPr>
            <p:nvPr/>
          </p:nvPicPr>
          <p:blipFill>
            <a:blip r:embed="rId14" cstate="print">
              <a:duotone>
                <a:prstClr val="black"/>
                <a:schemeClr val="tx2">
                  <a:tint val="45000"/>
                  <a:satMod val="400000"/>
                </a:schemeClr>
              </a:duotone>
            </a:blip>
            <a:srcRect/>
            <a:stretch>
              <a:fillRect/>
            </a:stretch>
          </p:blipFill>
          <p:spPr bwMode="auto">
            <a:xfrm>
              <a:off x="7010400" y="209550"/>
              <a:ext cx="1828800" cy="1828800"/>
            </a:xfrm>
            <a:prstGeom prst="rect">
              <a:avLst/>
            </a:prstGeom>
            <a:noFill/>
          </p:spPr>
        </p:pic>
        <p:sp>
          <p:nvSpPr>
            <p:cNvPr id="482" name="TextBox 481"/>
            <p:cNvSpPr txBox="1"/>
            <p:nvPr/>
          </p:nvSpPr>
          <p:spPr>
            <a:xfrm>
              <a:off x="7439550" y="784971"/>
              <a:ext cx="1263909" cy="501236"/>
            </a:xfrm>
            <a:prstGeom prst="rect">
              <a:avLst/>
            </a:prstGeom>
            <a:noFill/>
          </p:spPr>
          <p:txBody>
            <a:bodyPr wrap="none" rtlCol="0">
              <a:spAutoFit/>
            </a:bodyPr>
            <a:lstStyle/>
            <a:p>
              <a:r>
                <a:rPr lang="en-US" sz="3200" dirty="0" smtClean="0">
                  <a:solidFill>
                    <a:schemeClr val="bg1"/>
                  </a:solidFill>
                </a:rPr>
                <a:t>C++</a:t>
              </a:r>
              <a:endParaRPr lang="en-US" sz="3200" dirty="0">
                <a:solidFill>
                  <a:schemeClr val="bg1"/>
                </a:solidFill>
              </a:endParaRPr>
            </a:p>
          </p:txBody>
        </p:sp>
      </p:grpSp>
    </p:spTree>
    <p:extLst>
      <p:ext uri="{BB962C8B-B14F-4D97-AF65-F5344CB8AC3E}">
        <p14:creationId xmlns:p14="http://schemas.microsoft.com/office/powerpoint/2010/main" val="505729006"/>
      </p:ext>
    </p:extLst>
  </p:cSld>
  <p:clrMap bg1="dk1" tx1="lt1" bg2="dk2" tx2="lt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ransition>
    <p:fade/>
  </p:transition>
  <p:timing>
    <p:tnLst>
      <p:par>
        <p:cTn id="1" dur="indefinite" restart="never" nodeType="tmRoot"/>
      </p:par>
    </p:tnLst>
  </p:timing>
  <p:txStyles>
    <p:titleStyle>
      <a:lvl1pPr algn="l" defTabSz="685864" rtl="0" eaLnBrk="1" latinLnBrk="0" hangingPunct="1">
        <a:lnSpc>
          <a:spcPct val="90000"/>
        </a:lnSpc>
        <a:spcBef>
          <a:spcPct val="0"/>
        </a:spcBef>
        <a:buNone/>
        <a:defRPr lang="en-US" sz="3600" b="1" kern="1200" cap="none" spc="-75" baseline="0" dirty="0" smtClean="0">
          <a:ln w="3175">
            <a:noFill/>
          </a:ln>
          <a:gradFill flip="none" rotWithShape="1">
            <a:gsLst>
              <a:gs pos="0">
                <a:srgbClr val="000000"/>
              </a:gs>
              <a:gs pos="86000">
                <a:srgbClr val="000000"/>
              </a:gs>
            </a:gsLst>
            <a:lin ang="5400000" scaled="0"/>
            <a:tileRect/>
          </a:gradFill>
          <a:effectLst/>
          <a:latin typeface="Segoe Light" pitchFamily="34" charset="0"/>
          <a:ea typeface="+mn-ea"/>
          <a:cs typeface="Arial" charset="0"/>
        </a:defRPr>
      </a:lvl1pPr>
    </p:titleStyle>
    <p:bodyStyle>
      <a:lvl1pPr marL="217914" indent="-217914" algn="l" defTabSz="685864" rtl="0" eaLnBrk="1" latinLnBrk="0" hangingPunct="1">
        <a:lnSpc>
          <a:spcPct val="90000"/>
        </a:lnSpc>
        <a:spcBef>
          <a:spcPct val="20000"/>
        </a:spcBef>
        <a:buClr>
          <a:srgbClr val="FFFFFF"/>
        </a:buClr>
        <a:buSzPct val="90000"/>
        <a:buFont typeface="Arial" pitchFamily="34" charset="0"/>
        <a:buChar char="•"/>
        <a:defRPr sz="2400" b="1" kern="1200">
          <a:gradFill>
            <a:gsLst>
              <a:gs pos="0">
                <a:srgbClr val="000000"/>
              </a:gs>
              <a:gs pos="86000">
                <a:srgbClr val="000000"/>
              </a:gs>
            </a:gsLst>
            <a:lin ang="5400000" scaled="0"/>
          </a:gradFill>
          <a:latin typeface="Segoe Light" pitchFamily="34" charset="0"/>
          <a:ea typeface="+mn-ea"/>
          <a:cs typeface="+mn-cs"/>
        </a:defRPr>
      </a:lvl1pPr>
      <a:lvl2pPr marL="441781" indent="-213151" algn="l" defTabSz="685864" rtl="0" eaLnBrk="1" latinLnBrk="0" hangingPunct="1">
        <a:lnSpc>
          <a:spcPct val="90000"/>
        </a:lnSpc>
        <a:spcBef>
          <a:spcPct val="20000"/>
        </a:spcBef>
        <a:buClr>
          <a:srgbClr val="FFFFFF"/>
        </a:buClr>
        <a:buSzPct val="90000"/>
        <a:buFont typeface="Arial" pitchFamily="34" charset="0"/>
        <a:buChar char="•"/>
        <a:defRPr sz="2100" b="1" kern="1200">
          <a:gradFill>
            <a:gsLst>
              <a:gs pos="0">
                <a:srgbClr val="000000"/>
              </a:gs>
              <a:gs pos="86000">
                <a:srgbClr val="000000"/>
              </a:gs>
            </a:gsLst>
            <a:lin ang="5400000" scaled="0"/>
          </a:gradFill>
          <a:latin typeface="Segoe Light" pitchFamily="34" charset="0"/>
          <a:ea typeface="+mn-ea"/>
          <a:cs typeface="+mn-cs"/>
        </a:defRPr>
      </a:lvl2pPr>
      <a:lvl3pPr marL="663267" indent="-213151" algn="l" defTabSz="685864" rtl="0" eaLnBrk="1" latinLnBrk="0" hangingPunct="1">
        <a:lnSpc>
          <a:spcPct val="90000"/>
        </a:lnSpc>
        <a:spcBef>
          <a:spcPct val="20000"/>
        </a:spcBef>
        <a:buClr>
          <a:srgbClr val="FFFFFF"/>
        </a:buClr>
        <a:buSzPct val="90000"/>
        <a:buFont typeface="Arial" pitchFamily="34" charset="0"/>
        <a:buChar char="•"/>
        <a:defRPr lang="en-US" sz="1800" b="1" kern="1200" dirty="0">
          <a:gradFill>
            <a:gsLst>
              <a:gs pos="0">
                <a:srgbClr val="000000"/>
              </a:gs>
              <a:gs pos="86000">
                <a:srgbClr val="000000"/>
              </a:gs>
            </a:gsLst>
            <a:lin ang="5400000" scaled="0"/>
          </a:gradFill>
          <a:latin typeface="Segoe Light" pitchFamily="34" charset="0"/>
          <a:ea typeface="+mn-ea"/>
          <a:cs typeface="+mn-cs"/>
        </a:defRPr>
      </a:lvl3pPr>
      <a:lvl4pPr marL="860937" indent="-220295" algn="l" defTabSz="685864" rtl="0" eaLnBrk="1" latinLnBrk="0" hangingPunct="1">
        <a:lnSpc>
          <a:spcPct val="90000"/>
        </a:lnSpc>
        <a:spcBef>
          <a:spcPct val="20000"/>
        </a:spcBef>
        <a:buClr>
          <a:srgbClr val="FFFFFF"/>
        </a:buClr>
        <a:buSzPct val="90000"/>
        <a:buFont typeface="Arial" pitchFamily="34" charset="0"/>
        <a:buChar char="•"/>
        <a:defRPr sz="1500" b="1" kern="1200">
          <a:gradFill>
            <a:gsLst>
              <a:gs pos="0">
                <a:srgbClr val="000000"/>
              </a:gs>
              <a:gs pos="86000">
                <a:srgbClr val="000000"/>
              </a:gs>
            </a:gsLst>
            <a:lin ang="5400000" scaled="0"/>
          </a:gradFill>
          <a:latin typeface="Segoe Light" pitchFamily="34" charset="0"/>
          <a:ea typeface="+mn-ea"/>
          <a:cs typeface="+mn-cs"/>
        </a:defRPr>
      </a:lvl4pPr>
      <a:lvl5pPr marL="1028837" indent="-167901" algn="l" defTabSz="685864" rtl="0" eaLnBrk="1" latinLnBrk="0" hangingPunct="1">
        <a:lnSpc>
          <a:spcPct val="90000"/>
        </a:lnSpc>
        <a:spcBef>
          <a:spcPct val="20000"/>
        </a:spcBef>
        <a:buClr>
          <a:srgbClr val="FFFFFF"/>
        </a:buClr>
        <a:buSzPct val="90000"/>
        <a:buFont typeface="Arial" pitchFamily="34" charset="0"/>
        <a:buChar char="•"/>
        <a:defRPr sz="1500" b="1" kern="1200">
          <a:gradFill>
            <a:gsLst>
              <a:gs pos="0">
                <a:srgbClr val="000000"/>
              </a:gs>
              <a:gs pos="86000">
                <a:srgbClr val="000000"/>
              </a:gs>
            </a:gsLst>
            <a:lin ang="5400000" scaled="0"/>
          </a:gradFill>
          <a:latin typeface="Segoe Light" pitchFamily="34" charset="0"/>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64" rtl="0" eaLnBrk="1" latinLnBrk="0" hangingPunct="1">
        <a:defRPr sz="1400" kern="1200">
          <a:solidFill>
            <a:schemeClr val="tx1"/>
          </a:solidFill>
          <a:latin typeface="+mn-lt"/>
          <a:ea typeface="+mn-ea"/>
          <a:cs typeface="+mn-cs"/>
        </a:defRPr>
      </a:lvl1pPr>
      <a:lvl2pPr marL="342932" algn="l" defTabSz="685864" rtl="0" eaLnBrk="1" latinLnBrk="0" hangingPunct="1">
        <a:defRPr sz="1400" kern="1200">
          <a:solidFill>
            <a:schemeClr val="tx1"/>
          </a:solidFill>
          <a:latin typeface="+mn-lt"/>
          <a:ea typeface="+mn-ea"/>
          <a:cs typeface="+mn-cs"/>
        </a:defRPr>
      </a:lvl2pPr>
      <a:lvl3pPr marL="685864" algn="l" defTabSz="685864" rtl="0" eaLnBrk="1" latinLnBrk="0" hangingPunct="1">
        <a:defRPr sz="1400" kern="1200">
          <a:solidFill>
            <a:schemeClr val="tx1"/>
          </a:solidFill>
          <a:latin typeface="+mn-lt"/>
          <a:ea typeface="+mn-ea"/>
          <a:cs typeface="+mn-cs"/>
        </a:defRPr>
      </a:lvl3pPr>
      <a:lvl4pPr marL="1028796" algn="l" defTabSz="685864" rtl="0" eaLnBrk="1" latinLnBrk="0" hangingPunct="1">
        <a:defRPr sz="1400" kern="1200">
          <a:solidFill>
            <a:schemeClr val="tx1"/>
          </a:solidFill>
          <a:latin typeface="+mn-lt"/>
          <a:ea typeface="+mn-ea"/>
          <a:cs typeface="+mn-cs"/>
        </a:defRPr>
      </a:lvl4pPr>
      <a:lvl5pPr marL="1371728" algn="l" defTabSz="685864" rtl="0" eaLnBrk="1" latinLnBrk="0" hangingPunct="1">
        <a:defRPr sz="1400" kern="1200">
          <a:solidFill>
            <a:schemeClr val="tx1"/>
          </a:solidFill>
          <a:latin typeface="+mn-lt"/>
          <a:ea typeface="+mn-ea"/>
          <a:cs typeface="+mn-cs"/>
        </a:defRPr>
      </a:lvl5pPr>
      <a:lvl6pPr marL="1714660" algn="l" defTabSz="685864" rtl="0" eaLnBrk="1" latinLnBrk="0" hangingPunct="1">
        <a:defRPr sz="1400" kern="1200">
          <a:solidFill>
            <a:schemeClr val="tx1"/>
          </a:solidFill>
          <a:latin typeface="+mn-lt"/>
          <a:ea typeface="+mn-ea"/>
          <a:cs typeface="+mn-cs"/>
        </a:defRPr>
      </a:lvl6pPr>
      <a:lvl7pPr marL="2057592" algn="l" defTabSz="685864" rtl="0" eaLnBrk="1" latinLnBrk="0" hangingPunct="1">
        <a:defRPr sz="1400" kern="1200">
          <a:solidFill>
            <a:schemeClr val="tx1"/>
          </a:solidFill>
          <a:latin typeface="+mn-lt"/>
          <a:ea typeface="+mn-ea"/>
          <a:cs typeface="+mn-cs"/>
        </a:defRPr>
      </a:lvl7pPr>
      <a:lvl8pPr marL="2400524" algn="l" defTabSz="685864" rtl="0" eaLnBrk="1" latinLnBrk="0" hangingPunct="1">
        <a:defRPr sz="1400" kern="1200">
          <a:solidFill>
            <a:schemeClr val="tx1"/>
          </a:solidFill>
          <a:latin typeface="+mn-lt"/>
          <a:ea typeface="+mn-ea"/>
          <a:cs typeface="+mn-cs"/>
        </a:defRPr>
      </a:lvl8pPr>
      <a:lvl9pPr marL="2743456" algn="l" defTabSz="685864"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9191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7" y="1447803"/>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5"/>
          <p:cNvSpPr>
            <a:spLocks noGrp="1"/>
          </p:cNvSpPr>
          <p:nvPr>
            <p:ph type="sldNum" sz="quarter" idx="4"/>
          </p:nvPr>
        </p:nvSpPr>
        <p:spPr>
          <a:xfrm>
            <a:off x="428910" y="6356353"/>
            <a:ext cx="551063" cy="479879"/>
          </a:xfrm>
          <a:prstGeom prst="rect">
            <a:avLst/>
          </a:prstGeom>
        </p:spPr>
        <p:txBody>
          <a:bodyPr vert="horz" lIns="68583" tIns="34292" rIns="68583" bIns="34292" rtlCol="0" anchor="ctr"/>
          <a:lstStyle>
            <a:lvl1pPr algn="l">
              <a:defRPr sz="900">
                <a:solidFill>
                  <a:schemeClr val="tx1">
                    <a:lumMod val="75000"/>
                  </a:schemeClr>
                </a:solidFill>
              </a:defRPr>
            </a:lvl1pPr>
          </a:lstStyle>
          <a:p>
            <a:fld id="{BA54CF57-2CA5-453A-A6E9-85DE0CE7F272}" type="slidenum">
              <a:rPr lang="en-US" smtClean="0">
                <a:solidFill>
                  <a:srgbClr val="FFFFFF">
                    <a:lumMod val="75000"/>
                  </a:srgbClr>
                </a:solidFill>
              </a:rPr>
              <a:pPr/>
              <a:t>‹#›</a:t>
            </a:fld>
            <a:endParaRPr lang="en-US">
              <a:solidFill>
                <a:srgbClr val="FFFFFF">
                  <a:lumMod val="75000"/>
                </a:srgbClr>
              </a:solidFill>
            </a:endParaRPr>
          </a:p>
        </p:txBody>
      </p:sp>
      <p:pic>
        <p:nvPicPr>
          <p:cNvPr id="6" name="Picture 5" descr="Microsoft logo and tagline"/>
          <p:cNvPicPr>
            <a:picLocks noChangeAspect="1" noChangeArrowheads="1"/>
          </p:cNvPicPr>
          <p:nvPr userDrawn="1"/>
        </p:nvPicPr>
        <p:blipFill rotWithShape="1">
          <a:blip r:embed="rId12" cstate="screen">
            <a:extLst>
              <a:ext uri="{BEBA8EAE-BF5A-486C-A8C5-ECC9F3942E4B}">
                <a14:imgProps xmlns:a14="http://schemas.microsoft.com/office/drawing/2010/main">
                  <a14:imgLayer r:embed="rId13">
                    <a14:imgEffect>
                      <a14:brightnessContrast bright="100000"/>
                    </a14:imgEffect>
                  </a14:imgLayer>
                </a14:imgProps>
              </a:ext>
              <a:ext uri="{28A0092B-C50C-407E-A947-70E740481C1C}">
                <a14:useLocalDpi xmlns:a14="http://schemas.microsoft.com/office/drawing/2010/main"/>
              </a:ext>
            </a:extLst>
          </a:blip>
          <a:srcRect/>
          <a:stretch/>
        </p:blipFill>
        <p:spPr bwMode="black">
          <a:xfrm>
            <a:off x="10120741" y="6307016"/>
            <a:ext cx="1869647" cy="314448"/>
          </a:xfrm>
          <a:prstGeom prst="rect">
            <a:avLst/>
          </a:prstGeom>
          <a:noFill/>
          <a:ln>
            <a:noFill/>
          </a:ln>
        </p:spPr>
      </p:pic>
    </p:spTree>
    <p:extLst>
      <p:ext uri="{BB962C8B-B14F-4D97-AF65-F5344CB8AC3E}">
        <p14:creationId xmlns:p14="http://schemas.microsoft.com/office/powerpoint/2010/main" val="177142186"/>
      </p:ext>
    </p:extLst>
  </p:cSld>
  <p:clrMap bg1="dk1" tx1="lt1" bg2="dk2" tx2="lt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78" r:id="rId8"/>
    <p:sldLayoutId id="2147483781" r:id="rId9"/>
    <p:sldLayoutId id="2147483894" r:id="rId10"/>
  </p:sldLayoutIdLst>
  <p:transition>
    <p:fade/>
  </p:transition>
  <p:hf hdr="0" ftr="0" dt="0"/>
  <p:txStyles>
    <p:titleStyle>
      <a:lvl1pPr algn="l" defTabSz="685807" rtl="0" eaLnBrk="1" latinLnBrk="0" hangingPunct="1">
        <a:lnSpc>
          <a:spcPct val="90000"/>
        </a:lnSpc>
        <a:spcBef>
          <a:spcPct val="0"/>
        </a:spcBef>
        <a:buNone/>
        <a:defRPr lang="en-US" sz="4100" b="0" kern="1200" cap="none" spc="-75"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259569" indent="-259569" algn="l" defTabSz="68580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472703" indent="-213133" algn="l" defTabSz="685807" rtl="0" eaLnBrk="1" latinLnBrk="0" hangingPunct="1">
        <a:lnSpc>
          <a:spcPct val="90000"/>
        </a:lnSpc>
        <a:spcBef>
          <a:spcPct val="20000"/>
        </a:spcBef>
        <a:buSzPct val="90000"/>
        <a:buFont typeface="Arial" pitchFamily="34" charset="0"/>
        <a:buChar char="•"/>
        <a:tabLst>
          <a:tab pos="472703" algn="l"/>
        </a:tabLst>
        <a:defRPr sz="21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685834" indent="-213133" algn="l" defTabSz="685807" rtl="0" eaLnBrk="1" latinLnBrk="0" hangingPunct="1">
        <a:lnSpc>
          <a:spcPct val="90000"/>
        </a:lnSpc>
        <a:spcBef>
          <a:spcPct val="20000"/>
        </a:spcBef>
        <a:buSzPct val="90000"/>
        <a:buFont typeface="Arial" pitchFamily="34" charset="0"/>
        <a:buChar char="•"/>
        <a:defRPr sz="1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112100" indent="-167887" algn="l" defTabSz="685807" rtl="0" eaLnBrk="1" latinLnBrk="0" hangingPunct="1">
        <a:lnSpc>
          <a:spcPct val="90000"/>
        </a:lnSpc>
        <a:spcBef>
          <a:spcPct val="20000"/>
        </a:spcBef>
        <a:buSzPct val="90000"/>
        <a:buFont typeface="Arial" pitchFamily="34" charset="0"/>
        <a:buChar char="•"/>
        <a:tabLst>
          <a:tab pos="685834" algn="l"/>
        </a:tabLst>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284750" indent="-172650" algn="l" defTabSz="685807" rtl="0" eaLnBrk="1" latinLnBrk="0" hangingPunct="1">
        <a:lnSpc>
          <a:spcPct val="90000"/>
        </a:lnSpc>
        <a:spcBef>
          <a:spcPct val="20000"/>
        </a:spcBef>
        <a:buSzPct val="90000"/>
        <a:buFont typeface="Arial" pitchFamily="34" charset="0"/>
        <a:buChar char="•"/>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1885970"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72"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76"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79"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7" rtl="0" eaLnBrk="1" latinLnBrk="0" hangingPunct="1">
        <a:defRPr sz="1400" kern="1200">
          <a:solidFill>
            <a:schemeClr val="tx1"/>
          </a:solidFill>
          <a:latin typeface="+mn-lt"/>
          <a:ea typeface="+mn-ea"/>
          <a:cs typeface="+mn-cs"/>
        </a:defRPr>
      </a:lvl1pPr>
      <a:lvl2pPr marL="342904" algn="l" defTabSz="685807" rtl="0" eaLnBrk="1" latinLnBrk="0" hangingPunct="1">
        <a:defRPr sz="1400" kern="1200">
          <a:solidFill>
            <a:schemeClr val="tx1"/>
          </a:solidFill>
          <a:latin typeface="+mn-lt"/>
          <a:ea typeface="+mn-ea"/>
          <a:cs typeface="+mn-cs"/>
        </a:defRPr>
      </a:lvl2pPr>
      <a:lvl3pPr marL="685807" algn="l" defTabSz="685807" rtl="0" eaLnBrk="1" latinLnBrk="0" hangingPunct="1">
        <a:defRPr sz="1400" kern="1200">
          <a:solidFill>
            <a:schemeClr val="tx1"/>
          </a:solidFill>
          <a:latin typeface="+mn-lt"/>
          <a:ea typeface="+mn-ea"/>
          <a:cs typeface="+mn-cs"/>
        </a:defRPr>
      </a:lvl3pPr>
      <a:lvl4pPr marL="1028710" algn="l" defTabSz="685807" rtl="0" eaLnBrk="1" latinLnBrk="0" hangingPunct="1">
        <a:defRPr sz="1400" kern="1200">
          <a:solidFill>
            <a:schemeClr val="tx1"/>
          </a:solidFill>
          <a:latin typeface="+mn-lt"/>
          <a:ea typeface="+mn-ea"/>
          <a:cs typeface="+mn-cs"/>
        </a:defRPr>
      </a:lvl4pPr>
      <a:lvl5pPr marL="1371614" algn="l" defTabSz="685807" rtl="0" eaLnBrk="1" latinLnBrk="0" hangingPunct="1">
        <a:defRPr sz="1400" kern="1200">
          <a:solidFill>
            <a:schemeClr val="tx1"/>
          </a:solidFill>
          <a:latin typeface="+mn-lt"/>
          <a:ea typeface="+mn-ea"/>
          <a:cs typeface="+mn-cs"/>
        </a:defRPr>
      </a:lvl5pPr>
      <a:lvl6pPr marL="1714516" algn="l" defTabSz="685807" rtl="0" eaLnBrk="1" latinLnBrk="0" hangingPunct="1">
        <a:defRPr sz="1400" kern="1200">
          <a:solidFill>
            <a:schemeClr val="tx1"/>
          </a:solidFill>
          <a:latin typeface="+mn-lt"/>
          <a:ea typeface="+mn-ea"/>
          <a:cs typeface="+mn-cs"/>
        </a:defRPr>
      </a:lvl6pPr>
      <a:lvl7pPr marL="2057420" algn="l" defTabSz="685807" rtl="0" eaLnBrk="1" latinLnBrk="0" hangingPunct="1">
        <a:defRPr sz="1400" kern="1200">
          <a:solidFill>
            <a:schemeClr val="tx1"/>
          </a:solidFill>
          <a:latin typeface="+mn-lt"/>
          <a:ea typeface="+mn-ea"/>
          <a:cs typeface="+mn-cs"/>
        </a:defRPr>
      </a:lvl7pPr>
      <a:lvl8pPr marL="2400324" algn="l" defTabSz="685807" rtl="0" eaLnBrk="1" latinLnBrk="0" hangingPunct="1">
        <a:defRPr sz="1400" kern="1200">
          <a:solidFill>
            <a:schemeClr val="tx1"/>
          </a:solidFill>
          <a:latin typeface="+mn-lt"/>
          <a:ea typeface="+mn-ea"/>
          <a:cs typeface="+mn-cs"/>
        </a:defRPr>
      </a:lvl8pPr>
      <a:lvl9pPr marL="2743227" algn="l" defTabSz="685807"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7" y="1447803"/>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12"/>
          <p:cNvSpPr>
            <a:spLocks noGrp="1"/>
          </p:cNvSpPr>
          <p:nvPr>
            <p:ph type="sldNum" sz="quarter" idx="4"/>
          </p:nvPr>
        </p:nvSpPr>
        <p:spPr>
          <a:xfrm>
            <a:off x="404408" y="6421668"/>
            <a:ext cx="542896" cy="365125"/>
          </a:xfrm>
          <a:prstGeom prst="rect">
            <a:avLst/>
          </a:prstGeom>
        </p:spPr>
        <p:txBody>
          <a:bodyPr vert="horz" lIns="68580" tIns="34291" rIns="68580" bIns="34291" rtlCol="0" anchor="ctr"/>
          <a:lstStyle>
            <a:lvl1pPr algn="l">
              <a:defRPr sz="900">
                <a:solidFill>
                  <a:schemeClr val="bg1">
                    <a:lumMod val="50000"/>
                  </a:schemeClr>
                </a:solidFill>
              </a:defRPr>
            </a:lvl1pPr>
          </a:lstStyle>
          <a:p>
            <a:pPr defTabSz="685805">
              <a:defRPr/>
            </a:pPr>
            <a:fld id="{32CD9D21-3CF2-49BE-ABB3-88F6A48716EC}" type="slidenum">
              <a:rPr lang="en-US" kern="0" smtClean="0">
                <a:solidFill>
                  <a:srgbClr val="FFFFFF">
                    <a:lumMod val="50000"/>
                  </a:srgbClr>
                </a:solidFill>
              </a:rPr>
              <a:pPr defTabSz="685805">
                <a:defRPr/>
              </a:pPr>
              <a:t>‹#›</a:t>
            </a:fld>
            <a:endParaRPr lang="en-US" kern="0">
              <a:solidFill>
                <a:srgbClr val="FFFFFF">
                  <a:lumMod val="50000"/>
                </a:srgbClr>
              </a:solidFill>
            </a:endParaRPr>
          </a:p>
        </p:txBody>
      </p:sp>
      <p:pic>
        <p:nvPicPr>
          <p:cNvPr id="5" name="Picture 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699669" y="6443930"/>
            <a:ext cx="1192161" cy="370951"/>
          </a:xfrm>
          <a:prstGeom prst="rect">
            <a:avLst/>
          </a:prstGeom>
        </p:spPr>
      </p:pic>
    </p:spTree>
    <p:extLst>
      <p:ext uri="{BB962C8B-B14F-4D97-AF65-F5344CB8AC3E}">
        <p14:creationId xmlns:p14="http://schemas.microsoft.com/office/powerpoint/2010/main" val="1716937557"/>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Lst>
  <p:transition>
    <p:fade/>
  </p:transition>
  <p:txStyles>
    <p:titleStyle>
      <a:lvl1pPr algn="l" defTabSz="685778" rtl="0" eaLnBrk="1" latinLnBrk="0" hangingPunct="1">
        <a:lnSpc>
          <a:spcPct val="90000"/>
        </a:lnSpc>
        <a:spcBef>
          <a:spcPct val="0"/>
        </a:spcBef>
        <a:buNone/>
        <a:defRPr lang="en-US" sz="4100" b="0" kern="1200" cap="none" spc="-75"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259558" indent="-259558" algn="l" defTabSz="685778"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472683" indent="-213124" algn="l" defTabSz="685778" rtl="0" eaLnBrk="1" latinLnBrk="0" hangingPunct="1">
        <a:lnSpc>
          <a:spcPct val="90000"/>
        </a:lnSpc>
        <a:spcBef>
          <a:spcPct val="20000"/>
        </a:spcBef>
        <a:buSzPct val="90000"/>
        <a:buFont typeface="Arial" pitchFamily="34" charset="0"/>
        <a:buChar char="•"/>
        <a:tabLst>
          <a:tab pos="472683" algn="l"/>
        </a:tabLst>
        <a:defRPr sz="21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685805" indent="-213124" algn="l" defTabSz="685778" rtl="0" eaLnBrk="1" latinLnBrk="0" hangingPunct="1">
        <a:lnSpc>
          <a:spcPct val="90000"/>
        </a:lnSpc>
        <a:spcBef>
          <a:spcPct val="20000"/>
        </a:spcBef>
        <a:buSzPct val="90000"/>
        <a:buFont typeface="Arial" pitchFamily="34" charset="0"/>
        <a:buChar char="•"/>
        <a:defRPr sz="1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112054" indent="-167880" algn="l" defTabSz="685778" rtl="0" eaLnBrk="1" latinLnBrk="0" hangingPunct="1">
        <a:lnSpc>
          <a:spcPct val="90000"/>
        </a:lnSpc>
        <a:spcBef>
          <a:spcPct val="20000"/>
        </a:spcBef>
        <a:buSzPct val="90000"/>
        <a:buFont typeface="Arial" pitchFamily="34" charset="0"/>
        <a:buChar char="•"/>
        <a:tabLst>
          <a:tab pos="685805" algn="l"/>
        </a:tabLst>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284696" indent="-172643" algn="l" defTabSz="685778" rtl="0" eaLnBrk="1" latinLnBrk="0" hangingPunct="1">
        <a:lnSpc>
          <a:spcPct val="90000"/>
        </a:lnSpc>
        <a:spcBef>
          <a:spcPct val="20000"/>
        </a:spcBef>
        <a:buSzPct val="90000"/>
        <a:buFont typeface="Arial" pitchFamily="34" charset="0"/>
        <a:buChar char="•"/>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1885892"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79"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69"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58" indent="-171445" algn="l" defTabSz="685778"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8" rtl="0" eaLnBrk="1" latinLnBrk="0" hangingPunct="1">
        <a:defRPr sz="1400" kern="1200">
          <a:solidFill>
            <a:schemeClr val="tx1"/>
          </a:solidFill>
          <a:latin typeface="+mn-lt"/>
          <a:ea typeface="+mn-ea"/>
          <a:cs typeface="+mn-cs"/>
        </a:defRPr>
      </a:lvl1pPr>
      <a:lvl2pPr marL="342889" algn="l" defTabSz="685778" rtl="0" eaLnBrk="1" latinLnBrk="0" hangingPunct="1">
        <a:defRPr sz="1400" kern="1200">
          <a:solidFill>
            <a:schemeClr val="tx1"/>
          </a:solidFill>
          <a:latin typeface="+mn-lt"/>
          <a:ea typeface="+mn-ea"/>
          <a:cs typeface="+mn-cs"/>
        </a:defRPr>
      </a:lvl2pPr>
      <a:lvl3pPr marL="685778" algn="l" defTabSz="685778" rtl="0" eaLnBrk="1" latinLnBrk="0" hangingPunct="1">
        <a:defRPr sz="1400" kern="1200">
          <a:solidFill>
            <a:schemeClr val="tx1"/>
          </a:solidFill>
          <a:latin typeface="+mn-lt"/>
          <a:ea typeface="+mn-ea"/>
          <a:cs typeface="+mn-cs"/>
        </a:defRPr>
      </a:lvl3pPr>
      <a:lvl4pPr marL="1028667" algn="l" defTabSz="685778" rtl="0" eaLnBrk="1" latinLnBrk="0" hangingPunct="1">
        <a:defRPr sz="1400" kern="1200">
          <a:solidFill>
            <a:schemeClr val="tx1"/>
          </a:solidFill>
          <a:latin typeface="+mn-lt"/>
          <a:ea typeface="+mn-ea"/>
          <a:cs typeface="+mn-cs"/>
        </a:defRPr>
      </a:lvl4pPr>
      <a:lvl5pPr marL="1371557" algn="l" defTabSz="685778" rtl="0" eaLnBrk="1" latinLnBrk="0" hangingPunct="1">
        <a:defRPr sz="1400" kern="1200">
          <a:solidFill>
            <a:schemeClr val="tx1"/>
          </a:solidFill>
          <a:latin typeface="+mn-lt"/>
          <a:ea typeface="+mn-ea"/>
          <a:cs typeface="+mn-cs"/>
        </a:defRPr>
      </a:lvl5pPr>
      <a:lvl6pPr marL="1714444" algn="l" defTabSz="685778" rtl="0" eaLnBrk="1" latinLnBrk="0" hangingPunct="1">
        <a:defRPr sz="1400" kern="1200">
          <a:solidFill>
            <a:schemeClr val="tx1"/>
          </a:solidFill>
          <a:latin typeface="+mn-lt"/>
          <a:ea typeface="+mn-ea"/>
          <a:cs typeface="+mn-cs"/>
        </a:defRPr>
      </a:lvl6pPr>
      <a:lvl7pPr marL="2057335" algn="l" defTabSz="685778" rtl="0" eaLnBrk="1" latinLnBrk="0" hangingPunct="1">
        <a:defRPr sz="1400" kern="1200">
          <a:solidFill>
            <a:schemeClr val="tx1"/>
          </a:solidFill>
          <a:latin typeface="+mn-lt"/>
          <a:ea typeface="+mn-ea"/>
          <a:cs typeface="+mn-cs"/>
        </a:defRPr>
      </a:lvl7pPr>
      <a:lvl8pPr marL="2400224" algn="l" defTabSz="685778" rtl="0" eaLnBrk="1" latinLnBrk="0" hangingPunct="1">
        <a:defRPr sz="1400" kern="1200">
          <a:solidFill>
            <a:schemeClr val="tx1"/>
          </a:solidFill>
          <a:latin typeface="+mn-lt"/>
          <a:ea typeface="+mn-ea"/>
          <a:cs typeface="+mn-cs"/>
        </a:defRPr>
      </a:lvl8pPr>
      <a:lvl9pPr marL="2743113" algn="l" defTabSz="685778" rtl="0" eaLnBrk="1" latinLnBrk="0" hangingPunct="1">
        <a:defRPr sz="1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7" y="144780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41782282"/>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Lst>
  <p:transition>
    <p:fade/>
  </p:transition>
  <p:timing>
    <p:tnLst>
      <p:par>
        <p:cTn id="1" dur="indefinite" restart="never" nodeType="tmRoot"/>
      </p:par>
    </p:tnLst>
  </p:timing>
  <p:txStyles>
    <p:titleStyle>
      <a:lvl1pPr algn="l" defTabSz="685835" rtl="0" eaLnBrk="1" latinLnBrk="0" hangingPunct="1">
        <a:lnSpc>
          <a:spcPct val="90000"/>
        </a:lnSpc>
        <a:spcBef>
          <a:spcPct val="0"/>
        </a:spcBef>
        <a:buNone/>
        <a:defRPr lang="en-US" sz="4100" b="0" kern="1200" cap="none" spc="-75"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259580" indent="-259580" algn="l" defTabSz="685835"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472722" indent="-213142" algn="l" defTabSz="685835" rtl="0" eaLnBrk="1" latinLnBrk="0" hangingPunct="1">
        <a:lnSpc>
          <a:spcPct val="90000"/>
        </a:lnSpc>
        <a:spcBef>
          <a:spcPct val="20000"/>
        </a:spcBef>
        <a:buSzPct val="90000"/>
        <a:buFont typeface="Arial" pitchFamily="34" charset="0"/>
        <a:buChar char="•"/>
        <a:tabLst>
          <a:tab pos="472722" algn="l"/>
        </a:tabLst>
        <a:defRPr sz="21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685862" indent="-213142" algn="l" defTabSz="685835" rtl="0" eaLnBrk="1" latinLnBrk="0" hangingPunct="1">
        <a:lnSpc>
          <a:spcPct val="90000"/>
        </a:lnSpc>
        <a:spcBef>
          <a:spcPct val="20000"/>
        </a:spcBef>
        <a:buSzPct val="90000"/>
        <a:buFont typeface="Arial" pitchFamily="34" charset="0"/>
        <a:buChar char="•"/>
        <a:defRPr sz="1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112146" indent="-167894" algn="l" defTabSz="685835" rtl="0" eaLnBrk="1" latinLnBrk="0" hangingPunct="1">
        <a:lnSpc>
          <a:spcPct val="90000"/>
        </a:lnSpc>
        <a:spcBef>
          <a:spcPct val="20000"/>
        </a:spcBef>
        <a:buSzPct val="90000"/>
        <a:buFont typeface="Arial" pitchFamily="34" charset="0"/>
        <a:buChar char="•"/>
        <a:tabLst>
          <a:tab pos="685862" algn="l"/>
        </a:tabLst>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284803" indent="-172657" algn="l" defTabSz="685835" rtl="0" eaLnBrk="1" latinLnBrk="0" hangingPunct="1">
        <a:lnSpc>
          <a:spcPct val="90000"/>
        </a:lnSpc>
        <a:spcBef>
          <a:spcPct val="20000"/>
        </a:spcBef>
        <a:buSzPct val="90000"/>
        <a:buFont typeface="Arial" pitchFamily="34" charset="0"/>
        <a:buChar char="•"/>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35" rtl="0" eaLnBrk="1" latinLnBrk="0" hangingPunct="1">
        <a:defRPr sz="1400" kern="1200">
          <a:solidFill>
            <a:schemeClr val="tx1"/>
          </a:solidFill>
          <a:latin typeface="+mn-lt"/>
          <a:ea typeface="+mn-ea"/>
          <a:cs typeface="+mn-cs"/>
        </a:defRPr>
      </a:lvl1pPr>
      <a:lvl2pPr marL="342918" algn="l" defTabSz="685835" rtl="0" eaLnBrk="1" latinLnBrk="0" hangingPunct="1">
        <a:defRPr sz="1400" kern="1200">
          <a:solidFill>
            <a:schemeClr val="tx1"/>
          </a:solidFill>
          <a:latin typeface="+mn-lt"/>
          <a:ea typeface="+mn-ea"/>
          <a:cs typeface="+mn-cs"/>
        </a:defRPr>
      </a:lvl2pPr>
      <a:lvl3pPr marL="685835" algn="l" defTabSz="685835" rtl="0" eaLnBrk="1" latinLnBrk="0" hangingPunct="1">
        <a:defRPr sz="1400" kern="1200">
          <a:solidFill>
            <a:schemeClr val="tx1"/>
          </a:solidFill>
          <a:latin typeface="+mn-lt"/>
          <a:ea typeface="+mn-ea"/>
          <a:cs typeface="+mn-cs"/>
        </a:defRPr>
      </a:lvl3pPr>
      <a:lvl4pPr marL="1028753" algn="l" defTabSz="685835" rtl="0" eaLnBrk="1" latinLnBrk="0" hangingPunct="1">
        <a:defRPr sz="1400" kern="1200">
          <a:solidFill>
            <a:schemeClr val="tx1"/>
          </a:solidFill>
          <a:latin typeface="+mn-lt"/>
          <a:ea typeface="+mn-ea"/>
          <a:cs typeface="+mn-cs"/>
        </a:defRPr>
      </a:lvl4pPr>
      <a:lvl5pPr marL="1371671" algn="l" defTabSz="685835" rtl="0" eaLnBrk="1" latinLnBrk="0" hangingPunct="1">
        <a:defRPr sz="1400" kern="1200">
          <a:solidFill>
            <a:schemeClr val="tx1"/>
          </a:solidFill>
          <a:latin typeface="+mn-lt"/>
          <a:ea typeface="+mn-ea"/>
          <a:cs typeface="+mn-cs"/>
        </a:defRPr>
      </a:lvl5pPr>
      <a:lvl6pPr marL="1714588" algn="l" defTabSz="685835" rtl="0" eaLnBrk="1" latinLnBrk="0" hangingPunct="1">
        <a:defRPr sz="1400" kern="1200">
          <a:solidFill>
            <a:schemeClr val="tx1"/>
          </a:solidFill>
          <a:latin typeface="+mn-lt"/>
          <a:ea typeface="+mn-ea"/>
          <a:cs typeface="+mn-cs"/>
        </a:defRPr>
      </a:lvl6pPr>
      <a:lvl7pPr marL="2057506" algn="l" defTabSz="685835" rtl="0" eaLnBrk="1" latinLnBrk="0" hangingPunct="1">
        <a:defRPr sz="1400" kern="1200">
          <a:solidFill>
            <a:schemeClr val="tx1"/>
          </a:solidFill>
          <a:latin typeface="+mn-lt"/>
          <a:ea typeface="+mn-ea"/>
          <a:cs typeface="+mn-cs"/>
        </a:defRPr>
      </a:lvl7pPr>
      <a:lvl8pPr marL="2400424" algn="l" defTabSz="685835" rtl="0" eaLnBrk="1" latinLnBrk="0" hangingPunct="1">
        <a:defRPr sz="1400" kern="1200">
          <a:solidFill>
            <a:schemeClr val="tx1"/>
          </a:solidFill>
          <a:latin typeface="+mn-lt"/>
          <a:ea typeface="+mn-ea"/>
          <a:cs typeface="+mn-cs"/>
        </a:defRPr>
      </a:lvl8pPr>
      <a:lvl9pPr marL="2743341" algn="l" defTabSz="685835" rtl="0" eaLnBrk="1" latinLnBrk="0" hangingPunct="1">
        <a:defRPr sz="1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7" y="144780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4251461"/>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ransition>
    <p:fade/>
  </p:transition>
  <p:timing>
    <p:tnLst>
      <p:par>
        <p:cTn id="1" dur="indefinite" restart="never" nodeType="tmRoot"/>
      </p:par>
    </p:tnLst>
  </p:timing>
  <p:txStyles>
    <p:titleStyle>
      <a:lvl1pPr algn="l" defTabSz="685835" rtl="0" eaLnBrk="1" latinLnBrk="0" hangingPunct="1">
        <a:lnSpc>
          <a:spcPct val="90000"/>
        </a:lnSpc>
        <a:spcBef>
          <a:spcPct val="0"/>
        </a:spcBef>
        <a:buNone/>
        <a:defRPr lang="en-US" sz="4100" b="0" kern="1200" cap="none" spc="-75"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259580" indent="-259580" algn="l" defTabSz="685835"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472722" indent="-213142" algn="l" defTabSz="685835" rtl="0" eaLnBrk="1" latinLnBrk="0" hangingPunct="1">
        <a:lnSpc>
          <a:spcPct val="90000"/>
        </a:lnSpc>
        <a:spcBef>
          <a:spcPct val="20000"/>
        </a:spcBef>
        <a:buSzPct val="90000"/>
        <a:buFont typeface="Arial" pitchFamily="34" charset="0"/>
        <a:buChar char="•"/>
        <a:tabLst>
          <a:tab pos="472722" algn="l"/>
        </a:tabLst>
        <a:defRPr sz="21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685862" indent="-213142" algn="l" defTabSz="685835" rtl="0" eaLnBrk="1" latinLnBrk="0" hangingPunct="1">
        <a:lnSpc>
          <a:spcPct val="90000"/>
        </a:lnSpc>
        <a:spcBef>
          <a:spcPct val="20000"/>
        </a:spcBef>
        <a:buSzPct val="90000"/>
        <a:buFont typeface="Arial" pitchFamily="34" charset="0"/>
        <a:buChar char="•"/>
        <a:defRPr sz="1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112146" indent="-167894" algn="l" defTabSz="685835" rtl="0" eaLnBrk="1" latinLnBrk="0" hangingPunct="1">
        <a:lnSpc>
          <a:spcPct val="90000"/>
        </a:lnSpc>
        <a:spcBef>
          <a:spcPct val="20000"/>
        </a:spcBef>
        <a:buSzPct val="90000"/>
        <a:buFont typeface="Arial" pitchFamily="34" charset="0"/>
        <a:buChar char="•"/>
        <a:tabLst>
          <a:tab pos="685862" algn="l"/>
        </a:tabLst>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284803" indent="-172657" algn="l" defTabSz="685835" rtl="0" eaLnBrk="1" latinLnBrk="0" hangingPunct="1">
        <a:lnSpc>
          <a:spcPct val="90000"/>
        </a:lnSpc>
        <a:spcBef>
          <a:spcPct val="20000"/>
        </a:spcBef>
        <a:buSzPct val="90000"/>
        <a:buFont typeface="Arial" pitchFamily="34" charset="0"/>
        <a:buChar char="•"/>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35" rtl="0" eaLnBrk="1" latinLnBrk="0" hangingPunct="1">
        <a:defRPr sz="1400" kern="1200">
          <a:solidFill>
            <a:schemeClr val="tx1"/>
          </a:solidFill>
          <a:latin typeface="+mn-lt"/>
          <a:ea typeface="+mn-ea"/>
          <a:cs typeface="+mn-cs"/>
        </a:defRPr>
      </a:lvl1pPr>
      <a:lvl2pPr marL="342918" algn="l" defTabSz="685835" rtl="0" eaLnBrk="1" latinLnBrk="0" hangingPunct="1">
        <a:defRPr sz="1400" kern="1200">
          <a:solidFill>
            <a:schemeClr val="tx1"/>
          </a:solidFill>
          <a:latin typeface="+mn-lt"/>
          <a:ea typeface="+mn-ea"/>
          <a:cs typeface="+mn-cs"/>
        </a:defRPr>
      </a:lvl2pPr>
      <a:lvl3pPr marL="685835" algn="l" defTabSz="685835" rtl="0" eaLnBrk="1" latinLnBrk="0" hangingPunct="1">
        <a:defRPr sz="1400" kern="1200">
          <a:solidFill>
            <a:schemeClr val="tx1"/>
          </a:solidFill>
          <a:latin typeface="+mn-lt"/>
          <a:ea typeface="+mn-ea"/>
          <a:cs typeface="+mn-cs"/>
        </a:defRPr>
      </a:lvl3pPr>
      <a:lvl4pPr marL="1028753" algn="l" defTabSz="685835" rtl="0" eaLnBrk="1" latinLnBrk="0" hangingPunct="1">
        <a:defRPr sz="1400" kern="1200">
          <a:solidFill>
            <a:schemeClr val="tx1"/>
          </a:solidFill>
          <a:latin typeface="+mn-lt"/>
          <a:ea typeface="+mn-ea"/>
          <a:cs typeface="+mn-cs"/>
        </a:defRPr>
      </a:lvl4pPr>
      <a:lvl5pPr marL="1371671" algn="l" defTabSz="685835" rtl="0" eaLnBrk="1" latinLnBrk="0" hangingPunct="1">
        <a:defRPr sz="1400" kern="1200">
          <a:solidFill>
            <a:schemeClr val="tx1"/>
          </a:solidFill>
          <a:latin typeface="+mn-lt"/>
          <a:ea typeface="+mn-ea"/>
          <a:cs typeface="+mn-cs"/>
        </a:defRPr>
      </a:lvl5pPr>
      <a:lvl6pPr marL="1714588" algn="l" defTabSz="685835" rtl="0" eaLnBrk="1" latinLnBrk="0" hangingPunct="1">
        <a:defRPr sz="1400" kern="1200">
          <a:solidFill>
            <a:schemeClr val="tx1"/>
          </a:solidFill>
          <a:latin typeface="+mn-lt"/>
          <a:ea typeface="+mn-ea"/>
          <a:cs typeface="+mn-cs"/>
        </a:defRPr>
      </a:lvl6pPr>
      <a:lvl7pPr marL="2057506" algn="l" defTabSz="685835" rtl="0" eaLnBrk="1" latinLnBrk="0" hangingPunct="1">
        <a:defRPr sz="1400" kern="1200">
          <a:solidFill>
            <a:schemeClr val="tx1"/>
          </a:solidFill>
          <a:latin typeface="+mn-lt"/>
          <a:ea typeface="+mn-ea"/>
          <a:cs typeface="+mn-cs"/>
        </a:defRPr>
      </a:lvl7pPr>
      <a:lvl8pPr marL="2400424" algn="l" defTabSz="685835" rtl="0" eaLnBrk="1" latinLnBrk="0" hangingPunct="1">
        <a:defRPr sz="1400" kern="1200">
          <a:solidFill>
            <a:schemeClr val="tx1"/>
          </a:solidFill>
          <a:latin typeface="+mn-lt"/>
          <a:ea typeface="+mn-ea"/>
          <a:cs typeface="+mn-cs"/>
        </a:defRPr>
      </a:lvl8pPr>
      <a:lvl9pPr marL="2743341" algn="l" defTabSz="685835" rtl="0" eaLnBrk="1" latinLnBrk="0" hangingPunct="1">
        <a:defRPr sz="1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7" y="1447802"/>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6137722"/>
      </p:ext>
    </p:extLst>
  </p:cSld>
  <p:clrMap bg1="dk1" tx1="lt1" bg2="dk2" tx2="lt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 id="2147483830" r:id="rId13"/>
    <p:sldLayoutId id="2147483831" r:id="rId14"/>
    <p:sldLayoutId id="2147483832" r:id="rId15"/>
    <p:sldLayoutId id="2147483833" r:id="rId16"/>
    <p:sldLayoutId id="2147483834" r:id="rId17"/>
    <p:sldLayoutId id="2147483835" r:id="rId18"/>
    <p:sldLayoutId id="2147483836" r:id="rId19"/>
    <p:sldLayoutId id="2147483837" r:id="rId20"/>
  </p:sldLayoutIdLst>
  <p:transition>
    <p:fade/>
  </p:transition>
  <p:timing>
    <p:tnLst>
      <p:par>
        <p:cTn id="1" dur="indefinite" restart="never" nodeType="tmRoot"/>
      </p:par>
    </p:tnLst>
  </p:timing>
  <p:txStyles>
    <p:titleStyle>
      <a:lvl1pPr algn="l" defTabSz="685835" rtl="0" eaLnBrk="1" latinLnBrk="0" hangingPunct="1">
        <a:lnSpc>
          <a:spcPct val="90000"/>
        </a:lnSpc>
        <a:spcBef>
          <a:spcPct val="0"/>
        </a:spcBef>
        <a:buNone/>
        <a:defRPr lang="en-US" sz="4100" b="0" kern="1200" cap="none" spc="-75"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259580" indent="-259580" algn="l" defTabSz="685835"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472722" indent="-213142" algn="l" defTabSz="685835" rtl="0" eaLnBrk="1" latinLnBrk="0" hangingPunct="1">
        <a:lnSpc>
          <a:spcPct val="90000"/>
        </a:lnSpc>
        <a:spcBef>
          <a:spcPct val="20000"/>
        </a:spcBef>
        <a:buSzPct val="90000"/>
        <a:buFont typeface="Arial" pitchFamily="34" charset="0"/>
        <a:buChar char="•"/>
        <a:tabLst>
          <a:tab pos="472722" algn="l"/>
        </a:tabLst>
        <a:defRPr sz="21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685862" indent="-213142" algn="l" defTabSz="685835" rtl="0" eaLnBrk="1" latinLnBrk="0" hangingPunct="1">
        <a:lnSpc>
          <a:spcPct val="90000"/>
        </a:lnSpc>
        <a:spcBef>
          <a:spcPct val="20000"/>
        </a:spcBef>
        <a:buSzPct val="90000"/>
        <a:buFont typeface="Arial" pitchFamily="34" charset="0"/>
        <a:buChar char="•"/>
        <a:defRPr sz="1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112146" indent="-167894" algn="l" defTabSz="685835" rtl="0" eaLnBrk="1" latinLnBrk="0" hangingPunct="1">
        <a:lnSpc>
          <a:spcPct val="90000"/>
        </a:lnSpc>
        <a:spcBef>
          <a:spcPct val="20000"/>
        </a:spcBef>
        <a:buSzPct val="90000"/>
        <a:buFont typeface="Arial" pitchFamily="34" charset="0"/>
        <a:buChar char="•"/>
        <a:tabLst>
          <a:tab pos="685862" algn="l"/>
        </a:tabLst>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284803" indent="-172657" algn="l" defTabSz="685835" rtl="0" eaLnBrk="1" latinLnBrk="0" hangingPunct="1">
        <a:lnSpc>
          <a:spcPct val="90000"/>
        </a:lnSpc>
        <a:spcBef>
          <a:spcPct val="20000"/>
        </a:spcBef>
        <a:buSzPct val="90000"/>
        <a:buFont typeface="Arial" pitchFamily="34" charset="0"/>
        <a:buChar char="•"/>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1886048"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965"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883"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801" indent="-171459" algn="l" defTabSz="68583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35" rtl="0" eaLnBrk="1" latinLnBrk="0" hangingPunct="1">
        <a:defRPr sz="1400" kern="1200">
          <a:solidFill>
            <a:schemeClr val="tx1"/>
          </a:solidFill>
          <a:latin typeface="+mn-lt"/>
          <a:ea typeface="+mn-ea"/>
          <a:cs typeface="+mn-cs"/>
        </a:defRPr>
      </a:lvl1pPr>
      <a:lvl2pPr marL="342918" algn="l" defTabSz="685835" rtl="0" eaLnBrk="1" latinLnBrk="0" hangingPunct="1">
        <a:defRPr sz="1400" kern="1200">
          <a:solidFill>
            <a:schemeClr val="tx1"/>
          </a:solidFill>
          <a:latin typeface="+mn-lt"/>
          <a:ea typeface="+mn-ea"/>
          <a:cs typeface="+mn-cs"/>
        </a:defRPr>
      </a:lvl2pPr>
      <a:lvl3pPr marL="685835" algn="l" defTabSz="685835" rtl="0" eaLnBrk="1" latinLnBrk="0" hangingPunct="1">
        <a:defRPr sz="1400" kern="1200">
          <a:solidFill>
            <a:schemeClr val="tx1"/>
          </a:solidFill>
          <a:latin typeface="+mn-lt"/>
          <a:ea typeface="+mn-ea"/>
          <a:cs typeface="+mn-cs"/>
        </a:defRPr>
      </a:lvl3pPr>
      <a:lvl4pPr marL="1028753" algn="l" defTabSz="685835" rtl="0" eaLnBrk="1" latinLnBrk="0" hangingPunct="1">
        <a:defRPr sz="1400" kern="1200">
          <a:solidFill>
            <a:schemeClr val="tx1"/>
          </a:solidFill>
          <a:latin typeface="+mn-lt"/>
          <a:ea typeface="+mn-ea"/>
          <a:cs typeface="+mn-cs"/>
        </a:defRPr>
      </a:lvl4pPr>
      <a:lvl5pPr marL="1371671" algn="l" defTabSz="685835" rtl="0" eaLnBrk="1" latinLnBrk="0" hangingPunct="1">
        <a:defRPr sz="1400" kern="1200">
          <a:solidFill>
            <a:schemeClr val="tx1"/>
          </a:solidFill>
          <a:latin typeface="+mn-lt"/>
          <a:ea typeface="+mn-ea"/>
          <a:cs typeface="+mn-cs"/>
        </a:defRPr>
      </a:lvl5pPr>
      <a:lvl6pPr marL="1714588" algn="l" defTabSz="685835" rtl="0" eaLnBrk="1" latinLnBrk="0" hangingPunct="1">
        <a:defRPr sz="1400" kern="1200">
          <a:solidFill>
            <a:schemeClr val="tx1"/>
          </a:solidFill>
          <a:latin typeface="+mn-lt"/>
          <a:ea typeface="+mn-ea"/>
          <a:cs typeface="+mn-cs"/>
        </a:defRPr>
      </a:lvl6pPr>
      <a:lvl7pPr marL="2057506" algn="l" defTabSz="685835" rtl="0" eaLnBrk="1" latinLnBrk="0" hangingPunct="1">
        <a:defRPr sz="1400" kern="1200">
          <a:solidFill>
            <a:schemeClr val="tx1"/>
          </a:solidFill>
          <a:latin typeface="+mn-lt"/>
          <a:ea typeface="+mn-ea"/>
          <a:cs typeface="+mn-cs"/>
        </a:defRPr>
      </a:lvl7pPr>
      <a:lvl8pPr marL="2400424" algn="l" defTabSz="685835" rtl="0" eaLnBrk="1" latinLnBrk="0" hangingPunct="1">
        <a:defRPr sz="1400" kern="1200">
          <a:solidFill>
            <a:schemeClr val="tx1"/>
          </a:solidFill>
          <a:latin typeface="+mn-lt"/>
          <a:ea typeface="+mn-ea"/>
          <a:cs typeface="+mn-cs"/>
        </a:defRPr>
      </a:lvl8pPr>
      <a:lvl9pPr marL="2743341" algn="l" defTabSz="685835" rtl="0" eaLnBrk="1" latinLnBrk="0" hangingPunct="1">
        <a:defRPr sz="1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grpSp>
        <p:nvGrpSpPr>
          <p:cNvPr id="1118" name=".5&quot; x .5&quot; GRID" hidden="1"/>
          <p:cNvGrpSpPr/>
          <p:nvPr/>
        </p:nvGrpSpPr>
        <p:grpSpPr>
          <a:xfrm>
            <a:off x="-229851" y="-228600"/>
            <a:ext cx="9605195" cy="7315200"/>
            <a:chOff x="-306388" y="-228600"/>
            <a:chExt cx="12803592" cy="7315200"/>
          </a:xfrm>
        </p:grpSpPr>
        <p:grpSp>
          <p:nvGrpSpPr>
            <p:cNvPr id="641" name=".5&quot; x .5&quot; grid"/>
            <p:cNvGrpSpPr/>
            <p:nvPr userDrawn="1"/>
          </p:nvGrpSpPr>
          <p:grpSpPr>
            <a:xfrm>
              <a:off x="-306388" y="-228600"/>
              <a:ext cx="12801600" cy="7315200"/>
              <a:chOff x="-306388" y="-155448"/>
              <a:chExt cx="12801600" cy="7315200"/>
            </a:xfrm>
          </p:grpSpPr>
          <p:sp>
            <p:nvSpPr>
              <p:cNvPr id="642" name="Rectangle 641"/>
              <p:cNvSpPr/>
              <p:nvPr/>
            </p:nvSpPr>
            <p:spPr bwMode="auto">
              <a:xfrm>
                <a:off x="-306388"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43" name="Rectangle 642"/>
              <p:cNvSpPr/>
              <p:nvPr userDrawn="1"/>
            </p:nvSpPr>
            <p:spPr bwMode="auto">
              <a:xfrm>
                <a:off x="150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44" name="Rectangle 643"/>
              <p:cNvSpPr/>
              <p:nvPr userDrawn="1"/>
            </p:nvSpPr>
            <p:spPr bwMode="auto">
              <a:xfrm>
                <a:off x="608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45" name="Rectangle 644"/>
              <p:cNvSpPr/>
              <p:nvPr userDrawn="1"/>
            </p:nvSpPr>
            <p:spPr bwMode="auto">
              <a:xfrm>
                <a:off x="1065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46" name="Rectangle 645"/>
              <p:cNvSpPr/>
              <p:nvPr userDrawn="1"/>
            </p:nvSpPr>
            <p:spPr bwMode="auto">
              <a:xfrm>
                <a:off x="1522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47" name="Rectangle 646"/>
              <p:cNvSpPr/>
              <p:nvPr userDrawn="1"/>
            </p:nvSpPr>
            <p:spPr bwMode="auto">
              <a:xfrm>
                <a:off x="1979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48" name="Rectangle 647"/>
              <p:cNvSpPr/>
              <p:nvPr userDrawn="1"/>
            </p:nvSpPr>
            <p:spPr bwMode="auto">
              <a:xfrm>
                <a:off x="2436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49" name="Rectangle 648"/>
              <p:cNvSpPr/>
              <p:nvPr/>
            </p:nvSpPr>
            <p:spPr bwMode="auto">
              <a:xfrm>
                <a:off x="2894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50" name="Rectangle 649"/>
              <p:cNvSpPr/>
              <p:nvPr userDrawn="1"/>
            </p:nvSpPr>
            <p:spPr bwMode="auto">
              <a:xfrm>
                <a:off x="3351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51" name="Rectangle 650"/>
              <p:cNvSpPr/>
              <p:nvPr userDrawn="1"/>
            </p:nvSpPr>
            <p:spPr bwMode="auto">
              <a:xfrm>
                <a:off x="3808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52" name="Rectangle 651"/>
              <p:cNvSpPr/>
              <p:nvPr userDrawn="1"/>
            </p:nvSpPr>
            <p:spPr bwMode="auto">
              <a:xfrm>
                <a:off x="4265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53" name="Rectangle 652"/>
              <p:cNvSpPr/>
              <p:nvPr userDrawn="1"/>
            </p:nvSpPr>
            <p:spPr bwMode="auto">
              <a:xfrm>
                <a:off x="4722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54" name="Rectangle 653"/>
              <p:cNvSpPr/>
              <p:nvPr userDrawn="1"/>
            </p:nvSpPr>
            <p:spPr bwMode="auto">
              <a:xfrm>
                <a:off x="5180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55" name="Rectangle 654"/>
              <p:cNvSpPr/>
              <p:nvPr userDrawn="1"/>
            </p:nvSpPr>
            <p:spPr bwMode="auto">
              <a:xfrm>
                <a:off x="5637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56" name="Rectangle 655"/>
              <p:cNvSpPr/>
              <p:nvPr/>
            </p:nvSpPr>
            <p:spPr bwMode="auto">
              <a:xfrm>
                <a:off x="6094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57" name="Rectangle 656"/>
              <p:cNvSpPr/>
              <p:nvPr userDrawn="1"/>
            </p:nvSpPr>
            <p:spPr bwMode="auto">
              <a:xfrm>
                <a:off x="6551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58" name="Rectangle 657"/>
              <p:cNvSpPr/>
              <p:nvPr userDrawn="1"/>
            </p:nvSpPr>
            <p:spPr bwMode="auto">
              <a:xfrm>
                <a:off x="7008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59" name="Rectangle 658"/>
              <p:cNvSpPr/>
              <p:nvPr userDrawn="1"/>
            </p:nvSpPr>
            <p:spPr bwMode="auto">
              <a:xfrm>
                <a:off x="7466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60" name="Rectangle 659"/>
              <p:cNvSpPr/>
              <p:nvPr userDrawn="1"/>
            </p:nvSpPr>
            <p:spPr bwMode="auto">
              <a:xfrm>
                <a:off x="7923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61" name="Rectangle 660"/>
              <p:cNvSpPr/>
              <p:nvPr userDrawn="1"/>
            </p:nvSpPr>
            <p:spPr bwMode="auto">
              <a:xfrm>
                <a:off x="8380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62" name="Rectangle 661"/>
              <p:cNvSpPr/>
              <p:nvPr userDrawn="1"/>
            </p:nvSpPr>
            <p:spPr bwMode="auto">
              <a:xfrm>
                <a:off x="8837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63" name="Rectangle 662"/>
              <p:cNvSpPr/>
              <p:nvPr/>
            </p:nvSpPr>
            <p:spPr bwMode="auto">
              <a:xfrm>
                <a:off x="9294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64" name="Rectangle 663"/>
              <p:cNvSpPr/>
              <p:nvPr userDrawn="1"/>
            </p:nvSpPr>
            <p:spPr bwMode="auto">
              <a:xfrm>
                <a:off x="9752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65" name="Rectangle 664"/>
              <p:cNvSpPr/>
              <p:nvPr userDrawn="1"/>
            </p:nvSpPr>
            <p:spPr bwMode="auto">
              <a:xfrm>
                <a:off x="102092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66" name="Rectangle 665"/>
              <p:cNvSpPr/>
              <p:nvPr userDrawn="1"/>
            </p:nvSpPr>
            <p:spPr bwMode="auto">
              <a:xfrm>
                <a:off x="106664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67" name="Rectangle 666"/>
              <p:cNvSpPr/>
              <p:nvPr userDrawn="1"/>
            </p:nvSpPr>
            <p:spPr bwMode="auto">
              <a:xfrm>
                <a:off x="111236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68" name="Rectangle 667"/>
              <p:cNvSpPr/>
              <p:nvPr userDrawn="1"/>
            </p:nvSpPr>
            <p:spPr bwMode="auto">
              <a:xfrm>
                <a:off x="115808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69" name="Rectangle 668"/>
              <p:cNvSpPr/>
              <p:nvPr userDrawn="1"/>
            </p:nvSpPr>
            <p:spPr bwMode="auto">
              <a:xfrm>
                <a:off x="12038012" y="-155448"/>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70" name="Rectangle 669"/>
              <p:cNvSpPr/>
              <p:nvPr/>
            </p:nvSpPr>
            <p:spPr bwMode="auto">
              <a:xfrm>
                <a:off x="-306388"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71" name="Rectangle 670"/>
              <p:cNvSpPr/>
              <p:nvPr userDrawn="1"/>
            </p:nvSpPr>
            <p:spPr bwMode="auto">
              <a:xfrm>
                <a:off x="150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72" name="Rectangle 671"/>
              <p:cNvSpPr/>
              <p:nvPr userDrawn="1"/>
            </p:nvSpPr>
            <p:spPr bwMode="auto">
              <a:xfrm>
                <a:off x="608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73" name="Rectangle 672"/>
              <p:cNvSpPr/>
              <p:nvPr userDrawn="1"/>
            </p:nvSpPr>
            <p:spPr bwMode="auto">
              <a:xfrm>
                <a:off x="1065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74" name="Rectangle 673"/>
              <p:cNvSpPr/>
              <p:nvPr userDrawn="1"/>
            </p:nvSpPr>
            <p:spPr bwMode="auto">
              <a:xfrm>
                <a:off x="1522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75" name="Rectangle 674"/>
              <p:cNvSpPr/>
              <p:nvPr userDrawn="1"/>
            </p:nvSpPr>
            <p:spPr bwMode="auto">
              <a:xfrm>
                <a:off x="1979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76" name="Rectangle 675"/>
              <p:cNvSpPr/>
              <p:nvPr userDrawn="1"/>
            </p:nvSpPr>
            <p:spPr bwMode="auto">
              <a:xfrm>
                <a:off x="2436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77" name="Rectangle 676"/>
              <p:cNvSpPr/>
              <p:nvPr/>
            </p:nvSpPr>
            <p:spPr bwMode="auto">
              <a:xfrm>
                <a:off x="2894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78" name="Rectangle 677"/>
              <p:cNvSpPr/>
              <p:nvPr userDrawn="1"/>
            </p:nvSpPr>
            <p:spPr bwMode="auto">
              <a:xfrm>
                <a:off x="3351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79" name="Rectangle 678"/>
              <p:cNvSpPr/>
              <p:nvPr userDrawn="1"/>
            </p:nvSpPr>
            <p:spPr bwMode="auto">
              <a:xfrm>
                <a:off x="3808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80" name="Rectangle 679"/>
              <p:cNvSpPr/>
              <p:nvPr userDrawn="1"/>
            </p:nvSpPr>
            <p:spPr bwMode="auto">
              <a:xfrm>
                <a:off x="4265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81" name="Rectangle 680"/>
              <p:cNvSpPr/>
              <p:nvPr userDrawn="1"/>
            </p:nvSpPr>
            <p:spPr bwMode="auto">
              <a:xfrm>
                <a:off x="4722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82" name="Rectangle 681"/>
              <p:cNvSpPr/>
              <p:nvPr userDrawn="1"/>
            </p:nvSpPr>
            <p:spPr bwMode="auto">
              <a:xfrm>
                <a:off x="5180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83" name="Rectangle 682"/>
              <p:cNvSpPr/>
              <p:nvPr userDrawn="1"/>
            </p:nvSpPr>
            <p:spPr bwMode="auto">
              <a:xfrm>
                <a:off x="5637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84" name="Rectangle 683"/>
              <p:cNvSpPr/>
              <p:nvPr/>
            </p:nvSpPr>
            <p:spPr bwMode="auto">
              <a:xfrm>
                <a:off x="6094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85" name="Rectangle 684"/>
              <p:cNvSpPr/>
              <p:nvPr userDrawn="1"/>
            </p:nvSpPr>
            <p:spPr bwMode="auto">
              <a:xfrm>
                <a:off x="6551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86" name="Rectangle 685"/>
              <p:cNvSpPr/>
              <p:nvPr userDrawn="1"/>
            </p:nvSpPr>
            <p:spPr bwMode="auto">
              <a:xfrm>
                <a:off x="7008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87" name="Rectangle 686"/>
              <p:cNvSpPr/>
              <p:nvPr userDrawn="1"/>
            </p:nvSpPr>
            <p:spPr bwMode="auto">
              <a:xfrm>
                <a:off x="7466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88" name="Rectangle 687"/>
              <p:cNvSpPr/>
              <p:nvPr userDrawn="1"/>
            </p:nvSpPr>
            <p:spPr bwMode="auto">
              <a:xfrm>
                <a:off x="7923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89" name="Rectangle 688"/>
              <p:cNvSpPr/>
              <p:nvPr userDrawn="1"/>
            </p:nvSpPr>
            <p:spPr bwMode="auto">
              <a:xfrm>
                <a:off x="8380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90" name="Rectangle 689"/>
              <p:cNvSpPr/>
              <p:nvPr userDrawn="1"/>
            </p:nvSpPr>
            <p:spPr bwMode="auto">
              <a:xfrm>
                <a:off x="8837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91" name="Rectangle 690"/>
              <p:cNvSpPr/>
              <p:nvPr/>
            </p:nvSpPr>
            <p:spPr bwMode="auto">
              <a:xfrm>
                <a:off x="9294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92" name="Rectangle 691"/>
              <p:cNvSpPr/>
              <p:nvPr userDrawn="1"/>
            </p:nvSpPr>
            <p:spPr bwMode="auto">
              <a:xfrm>
                <a:off x="9752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93" name="Rectangle 692"/>
              <p:cNvSpPr/>
              <p:nvPr userDrawn="1"/>
            </p:nvSpPr>
            <p:spPr bwMode="auto">
              <a:xfrm>
                <a:off x="102092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94" name="Rectangle 693"/>
              <p:cNvSpPr/>
              <p:nvPr userDrawn="1"/>
            </p:nvSpPr>
            <p:spPr bwMode="auto">
              <a:xfrm>
                <a:off x="106664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95" name="Rectangle 694"/>
              <p:cNvSpPr/>
              <p:nvPr userDrawn="1"/>
            </p:nvSpPr>
            <p:spPr bwMode="auto">
              <a:xfrm>
                <a:off x="111236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96" name="Rectangle 695"/>
              <p:cNvSpPr/>
              <p:nvPr userDrawn="1"/>
            </p:nvSpPr>
            <p:spPr bwMode="auto">
              <a:xfrm>
                <a:off x="115808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97" name="Rectangle 696"/>
              <p:cNvSpPr/>
              <p:nvPr userDrawn="1"/>
            </p:nvSpPr>
            <p:spPr bwMode="auto">
              <a:xfrm>
                <a:off x="12038012" y="301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98" name="Rectangle 697"/>
              <p:cNvSpPr/>
              <p:nvPr/>
            </p:nvSpPr>
            <p:spPr bwMode="auto">
              <a:xfrm>
                <a:off x="-306388"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699" name="Rectangle 698"/>
              <p:cNvSpPr/>
              <p:nvPr userDrawn="1"/>
            </p:nvSpPr>
            <p:spPr bwMode="auto">
              <a:xfrm>
                <a:off x="150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00" name="Rectangle 699"/>
              <p:cNvSpPr/>
              <p:nvPr userDrawn="1"/>
            </p:nvSpPr>
            <p:spPr bwMode="auto">
              <a:xfrm>
                <a:off x="608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01" name="Rectangle 700"/>
              <p:cNvSpPr/>
              <p:nvPr userDrawn="1"/>
            </p:nvSpPr>
            <p:spPr bwMode="auto">
              <a:xfrm>
                <a:off x="1065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02" name="Rectangle 701"/>
              <p:cNvSpPr/>
              <p:nvPr userDrawn="1"/>
            </p:nvSpPr>
            <p:spPr bwMode="auto">
              <a:xfrm>
                <a:off x="1522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03" name="Rectangle 702"/>
              <p:cNvSpPr/>
              <p:nvPr userDrawn="1"/>
            </p:nvSpPr>
            <p:spPr bwMode="auto">
              <a:xfrm>
                <a:off x="1979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04" name="Rectangle 703"/>
              <p:cNvSpPr/>
              <p:nvPr userDrawn="1"/>
            </p:nvSpPr>
            <p:spPr bwMode="auto">
              <a:xfrm>
                <a:off x="2436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05" name="Rectangle 704"/>
              <p:cNvSpPr/>
              <p:nvPr/>
            </p:nvSpPr>
            <p:spPr bwMode="auto">
              <a:xfrm>
                <a:off x="2894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06" name="Rectangle 705"/>
              <p:cNvSpPr/>
              <p:nvPr userDrawn="1"/>
            </p:nvSpPr>
            <p:spPr bwMode="auto">
              <a:xfrm>
                <a:off x="3351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07" name="Rectangle 706"/>
              <p:cNvSpPr/>
              <p:nvPr userDrawn="1"/>
            </p:nvSpPr>
            <p:spPr bwMode="auto">
              <a:xfrm>
                <a:off x="3808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08" name="Rectangle 707"/>
              <p:cNvSpPr/>
              <p:nvPr userDrawn="1"/>
            </p:nvSpPr>
            <p:spPr bwMode="auto">
              <a:xfrm>
                <a:off x="4265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09" name="Rectangle 708"/>
              <p:cNvSpPr/>
              <p:nvPr userDrawn="1"/>
            </p:nvSpPr>
            <p:spPr bwMode="auto">
              <a:xfrm>
                <a:off x="4722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10" name="Rectangle 709"/>
              <p:cNvSpPr/>
              <p:nvPr userDrawn="1"/>
            </p:nvSpPr>
            <p:spPr bwMode="auto">
              <a:xfrm>
                <a:off x="5180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11" name="Rectangle 710"/>
              <p:cNvSpPr/>
              <p:nvPr userDrawn="1"/>
            </p:nvSpPr>
            <p:spPr bwMode="auto">
              <a:xfrm>
                <a:off x="5637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12" name="Rectangle 711"/>
              <p:cNvSpPr/>
              <p:nvPr/>
            </p:nvSpPr>
            <p:spPr bwMode="auto">
              <a:xfrm>
                <a:off x="6094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13" name="Rectangle 712"/>
              <p:cNvSpPr/>
              <p:nvPr userDrawn="1"/>
            </p:nvSpPr>
            <p:spPr bwMode="auto">
              <a:xfrm>
                <a:off x="6551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14" name="Rectangle 713"/>
              <p:cNvSpPr/>
              <p:nvPr userDrawn="1"/>
            </p:nvSpPr>
            <p:spPr bwMode="auto">
              <a:xfrm>
                <a:off x="7008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15" name="Rectangle 714"/>
              <p:cNvSpPr/>
              <p:nvPr userDrawn="1"/>
            </p:nvSpPr>
            <p:spPr bwMode="auto">
              <a:xfrm>
                <a:off x="7466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16" name="Rectangle 715"/>
              <p:cNvSpPr/>
              <p:nvPr userDrawn="1"/>
            </p:nvSpPr>
            <p:spPr bwMode="auto">
              <a:xfrm>
                <a:off x="7923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17" name="Rectangle 716"/>
              <p:cNvSpPr/>
              <p:nvPr userDrawn="1"/>
            </p:nvSpPr>
            <p:spPr bwMode="auto">
              <a:xfrm>
                <a:off x="8380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18" name="Rectangle 717"/>
              <p:cNvSpPr/>
              <p:nvPr userDrawn="1"/>
            </p:nvSpPr>
            <p:spPr bwMode="auto">
              <a:xfrm>
                <a:off x="8837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19" name="Rectangle 718"/>
              <p:cNvSpPr/>
              <p:nvPr/>
            </p:nvSpPr>
            <p:spPr bwMode="auto">
              <a:xfrm>
                <a:off x="9294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20" name="Rectangle 719"/>
              <p:cNvSpPr/>
              <p:nvPr userDrawn="1"/>
            </p:nvSpPr>
            <p:spPr bwMode="auto">
              <a:xfrm>
                <a:off x="9752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21" name="Rectangle 720"/>
              <p:cNvSpPr/>
              <p:nvPr userDrawn="1"/>
            </p:nvSpPr>
            <p:spPr bwMode="auto">
              <a:xfrm>
                <a:off x="102092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22" name="Rectangle 721"/>
              <p:cNvSpPr/>
              <p:nvPr userDrawn="1"/>
            </p:nvSpPr>
            <p:spPr bwMode="auto">
              <a:xfrm>
                <a:off x="106664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23" name="Rectangle 722"/>
              <p:cNvSpPr/>
              <p:nvPr userDrawn="1"/>
            </p:nvSpPr>
            <p:spPr bwMode="auto">
              <a:xfrm>
                <a:off x="111236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24" name="Rectangle 723"/>
              <p:cNvSpPr/>
              <p:nvPr userDrawn="1"/>
            </p:nvSpPr>
            <p:spPr bwMode="auto">
              <a:xfrm>
                <a:off x="115808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25" name="Rectangle 724"/>
              <p:cNvSpPr/>
              <p:nvPr userDrawn="1"/>
            </p:nvSpPr>
            <p:spPr bwMode="auto">
              <a:xfrm>
                <a:off x="12038012" y="758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26" name="Rectangle 725"/>
              <p:cNvSpPr/>
              <p:nvPr/>
            </p:nvSpPr>
            <p:spPr bwMode="auto">
              <a:xfrm>
                <a:off x="-306388"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27" name="Rectangle 726"/>
              <p:cNvSpPr/>
              <p:nvPr userDrawn="1"/>
            </p:nvSpPr>
            <p:spPr bwMode="auto">
              <a:xfrm>
                <a:off x="150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28" name="Rectangle 727"/>
              <p:cNvSpPr/>
              <p:nvPr userDrawn="1"/>
            </p:nvSpPr>
            <p:spPr bwMode="auto">
              <a:xfrm>
                <a:off x="608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29" name="Rectangle 728"/>
              <p:cNvSpPr/>
              <p:nvPr userDrawn="1"/>
            </p:nvSpPr>
            <p:spPr bwMode="auto">
              <a:xfrm>
                <a:off x="1065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30" name="Rectangle 729"/>
              <p:cNvSpPr/>
              <p:nvPr userDrawn="1"/>
            </p:nvSpPr>
            <p:spPr bwMode="auto">
              <a:xfrm>
                <a:off x="1522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31" name="Rectangle 730"/>
              <p:cNvSpPr/>
              <p:nvPr userDrawn="1"/>
            </p:nvSpPr>
            <p:spPr bwMode="auto">
              <a:xfrm>
                <a:off x="1979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32" name="Rectangle 731"/>
              <p:cNvSpPr/>
              <p:nvPr userDrawn="1"/>
            </p:nvSpPr>
            <p:spPr bwMode="auto">
              <a:xfrm>
                <a:off x="2436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33" name="Rectangle 732"/>
              <p:cNvSpPr/>
              <p:nvPr/>
            </p:nvSpPr>
            <p:spPr bwMode="auto">
              <a:xfrm>
                <a:off x="2894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34" name="Rectangle 733"/>
              <p:cNvSpPr/>
              <p:nvPr userDrawn="1"/>
            </p:nvSpPr>
            <p:spPr bwMode="auto">
              <a:xfrm>
                <a:off x="3351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35" name="Rectangle 734"/>
              <p:cNvSpPr/>
              <p:nvPr userDrawn="1"/>
            </p:nvSpPr>
            <p:spPr bwMode="auto">
              <a:xfrm>
                <a:off x="3808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36" name="Rectangle 735"/>
              <p:cNvSpPr/>
              <p:nvPr userDrawn="1"/>
            </p:nvSpPr>
            <p:spPr bwMode="auto">
              <a:xfrm>
                <a:off x="4265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37" name="Rectangle 736"/>
              <p:cNvSpPr/>
              <p:nvPr userDrawn="1"/>
            </p:nvSpPr>
            <p:spPr bwMode="auto">
              <a:xfrm>
                <a:off x="4722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38" name="Rectangle 737"/>
              <p:cNvSpPr/>
              <p:nvPr userDrawn="1"/>
            </p:nvSpPr>
            <p:spPr bwMode="auto">
              <a:xfrm>
                <a:off x="5180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39" name="Rectangle 738"/>
              <p:cNvSpPr/>
              <p:nvPr userDrawn="1"/>
            </p:nvSpPr>
            <p:spPr bwMode="auto">
              <a:xfrm>
                <a:off x="5637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40" name="Rectangle 739"/>
              <p:cNvSpPr/>
              <p:nvPr/>
            </p:nvSpPr>
            <p:spPr bwMode="auto">
              <a:xfrm>
                <a:off x="6094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41" name="Rectangle 740"/>
              <p:cNvSpPr/>
              <p:nvPr userDrawn="1"/>
            </p:nvSpPr>
            <p:spPr bwMode="auto">
              <a:xfrm>
                <a:off x="6551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42" name="Rectangle 741"/>
              <p:cNvSpPr/>
              <p:nvPr userDrawn="1"/>
            </p:nvSpPr>
            <p:spPr bwMode="auto">
              <a:xfrm>
                <a:off x="7008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43" name="Rectangle 742"/>
              <p:cNvSpPr/>
              <p:nvPr userDrawn="1"/>
            </p:nvSpPr>
            <p:spPr bwMode="auto">
              <a:xfrm>
                <a:off x="7466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44" name="Rectangle 743"/>
              <p:cNvSpPr/>
              <p:nvPr userDrawn="1"/>
            </p:nvSpPr>
            <p:spPr bwMode="auto">
              <a:xfrm>
                <a:off x="7923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45" name="Rectangle 744"/>
              <p:cNvSpPr/>
              <p:nvPr userDrawn="1"/>
            </p:nvSpPr>
            <p:spPr bwMode="auto">
              <a:xfrm>
                <a:off x="8380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46" name="Rectangle 745"/>
              <p:cNvSpPr/>
              <p:nvPr userDrawn="1"/>
            </p:nvSpPr>
            <p:spPr bwMode="auto">
              <a:xfrm>
                <a:off x="8837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47" name="Rectangle 746"/>
              <p:cNvSpPr/>
              <p:nvPr/>
            </p:nvSpPr>
            <p:spPr bwMode="auto">
              <a:xfrm>
                <a:off x="9294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48" name="Rectangle 747"/>
              <p:cNvSpPr/>
              <p:nvPr userDrawn="1"/>
            </p:nvSpPr>
            <p:spPr bwMode="auto">
              <a:xfrm>
                <a:off x="9752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49" name="Rectangle 748"/>
              <p:cNvSpPr/>
              <p:nvPr userDrawn="1"/>
            </p:nvSpPr>
            <p:spPr bwMode="auto">
              <a:xfrm>
                <a:off x="102092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50" name="Rectangle 749"/>
              <p:cNvSpPr/>
              <p:nvPr userDrawn="1"/>
            </p:nvSpPr>
            <p:spPr bwMode="auto">
              <a:xfrm>
                <a:off x="106664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51" name="Rectangle 750"/>
              <p:cNvSpPr/>
              <p:nvPr userDrawn="1"/>
            </p:nvSpPr>
            <p:spPr bwMode="auto">
              <a:xfrm>
                <a:off x="111236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52" name="Rectangle 751"/>
              <p:cNvSpPr/>
              <p:nvPr userDrawn="1"/>
            </p:nvSpPr>
            <p:spPr bwMode="auto">
              <a:xfrm>
                <a:off x="115808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53" name="Rectangle 752"/>
              <p:cNvSpPr/>
              <p:nvPr userDrawn="1"/>
            </p:nvSpPr>
            <p:spPr bwMode="auto">
              <a:xfrm>
                <a:off x="12038012" y="1216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54" name="Rectangle 753"/>
              <p:cNvSpPr/>
              <p:nvPr/>
            </p:nvSpPr>
            <p:spPr bwMode="auto">
              <a:xfrm>
                <a:off x="-306388"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55" name="Rectangle 754"/>
              <p:cNvSpPr/>
              <p:nvPr userDrawn="1"/>
            </p:nvSpPr>
            <p:spPr bwMode="auto">
              <a:xfrm>
                <a:off x="150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56" name="Rectangle 755"/>
              <p:cNvSpPr/>
              <p:nvPr userDrawn="1"/>
            </p:nvSpPr>
            <p:spPr bwMode="auto">
              <a:xfrm>
                <a:off x="608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57" name="Rectangle 756"/>
              <p:cNvSpPr/>
              <p:nvPr userDrawn="1"/>
            </p:nvSpPr>
            <p:spPr bwMode="auto">
              <a:xfrm>
                <a:off x="1065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58" name="Rectangle 757"/>
              <p:cNvSpPr/>
              <p:nvPr userDrawn="1"/>
            </p:nvSpPr>
            <p:spPr bwMode="auto">
              <a:xfrm>
                <a:off x="1522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59" name="Rectangle 758"/>
              <p:cNvSpPr/>
              <p:nvPr userDrawn="1"/>
            </p:nvSpPr>
            <p:spPr bwMode="auto">
              <a:xfrm>
                <a:off x="1979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60" name="Rectangle 759"/>
              <p:cNvSpPr/>
              <p:nvPr userDrawn="1"/>
            </p:nvSpPr>
            <p:spPr bwMode="auto">
              <a:xfrm>
                <a:off x="2436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61" name="Rectangle 760"/>
              <p:cNvSpPr/>
              <p:nvPr/>
            </p:nvSpPr>
            <p:spPr bwMode="auto">
              <a:xfrm>
                <a:off x="2894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62" name="Rectangle 761"/>
              <p:cNvSpPr/>
              <p:nvPr userDrawn="1"/>
            </p:nvSpPr>
            <p:spPr bwMode="auto">
              <a:xfrm>
                <a:off x="3351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63" name="Rectangle 762"/>
              <p:cNvSpPr/>
              <p:nvPr userDrawn="1"/>
            </p:nvSpPr>
            <p:spPr bwMode="auto">
              <a:xfrm>
                <a:off x="3808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64" name="Rectangle 763"/>
              <p:cNvSpPr/>
              <p:nvPr userDrawn="1"/>
            </p:nvSpPr>
            <p:spPr bwMode="auto">
              <a:xfrm>
                <a:off x="4265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65" name="Rectangle 764"/>
              <p:cNvSpPr/>
              <p:nvPr userDrawn="1"/>
            </p:nvSpPr>
            <p:spPr bwMode="auto">
              <a:xfrm>
                <a:off x="4722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66" name="Rectangle 765"/>
              <p:cNvSpPr/>
              <p:nvPr userDrawn="1"/>
            </p:nvSpPr>
            <p:spPr bwMode="auto">
              <a:xfrm>
                <a:off x="5180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67" name="Rectangle 766"/>
              <p:cNvSpPr/>
              <p:nvPr userDrawn="1"/>
            </p:nvSpPr>
            <p:spPr bwMode="auto">
              <a:xfrm>
                <a:off x="5637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68" name="Rectangle 767"/>
              <p:cNvSpPr/>
              <p:nvPr/>
            </p:nvSpPr>
            <p:spPr bwMode="auto">
              <a:xfrm>
                <a:off x="6094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69" name="Rectangle 768"/>
              <p:cNvSpPr/>
              <p:nvPr userDrawn="1"/>
            </p:nvSpPr>
            <p:spPr bwMode="auto">
              <a:xfrm>
                <a:off x="6551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70" name="Rectangle 769"/>
              <p:cNvSpPr/>
              <p:nvPr userDrawn="1"/>
            </p:nvSpPr>
            <p:spPr bwMode="auto">
              <a:xfrm>
                <a:off x="7008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71" name="Rectangle 770"/>
              <p:cNvSpPr/>
              <p:nvPr userDrawn="1"/>
            </p:nvSpPr>
            <p:spPr bwMode="auto">
              <a:xfrm>
                <a:off x="7466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72" name="Rectangle 771"/>
              <p:cNvSpPr/>
              <p:nvPr userDrawn="1"/>
            </p:nvSpPr>
            <p:spPr bwMode="auto">
              <a:xfrm>
                <a:off x="7923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73" name="Rectangle 772"/>
              <p:cNvSpPr/>
              <p:nvPr userDrawn="1"/>
            </p:nvSpPr>
            <p:spPr bwMode="auto">
              <a:xfrm>
                <a:off x="8380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74" name="Rectangle 773"/>
              <p:cNvSpPr/>
              <p:nvPr userDrawn="1"/>
            </p:nvSpPr>
            <p:spPr bwMode="auto">
              <a:xfrm>
                <a:off x="8837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75" name="Rectangle 774"/>
              <p:cNvSpPr/>
              <p:nvPr/>
            </p:nvSpPr>
            <p:spPr bwMode="auto">
              <a:xfrm>
                <a:off x="9294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76" name="Rectangle 775"/>
              <p:cNvSpPr/>
              <p:nvPr userDrawn="1"/>
            </p:nvSpPr>
            <p:spPr bwMode="auto">
              <a:xfrm>
                <a:off x="9752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77" name="Rectangle 776"/>
              <p:cNvSpPr/>
              <p:nvPr userDrawn="1"/>
            </p:nvSpPr>
            <p:spPr bwMode="auto">
              <a:xfrm>
                <a:off x="102092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78" name="Rectangle 777"/>
              <p:cNvSpPr/>
              <p:nvPr userDrawn="1"/>
            </p:nvSpPr>
            <p:spPr bwMode="auto">
              <a:xfrm>
                <a:off x="106664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79" name="Rectangle 778"/>
              <p:cNvSpPr/>
              <p:nvPr userDrawn="1"/>
            </p:nvSpPr>
            <p:spPr bwMode="auto">
              <a:xfrm>
                <a:off x="111236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80" name="Rectangle 779"/>
              <p:cNvSpPr/>
              <p:nvPr userDrawn="1"/>
            </p:nvSpPr>
            <p:spPr bwMode="auto">
              <a:xfrm>
                <a:off x="115808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81" name="Rectangle 780"/>
              <p:cNvSpPr/>
              <p:nvPr userDrawn="1"/>
            </p:nvSpPr>
            <p:spPr bwMode="auto">
              <a:xfrm>
                <a:off x="12038012" y="1673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82" name="Rectangle 781"/>
              <p:cNvSpPr/>
              <p:nvPr/>
            </p:nvSpPr>
            <p:spPr bwMode="auto">
              <a:xfrm>
                <a:off x="-306388"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83" name="Rectangle 782"/>
              <p:cNvSpPr/>
              <p:nvPr userDrawn="1"/>
            </p:nvSpPr>
            <p:spPr bwMode="auto">
              <a:xfrm>
                <a:off x="150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84" name="Rectangle 783"/>
              <p:cNvSpPr/>
              <p:nvPr userDrawn="1"/>
            </p:nvSpPr>
            <p:spPr bwMode="auto">
              <a:xfrm>
                <a:off x="608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85" name="Rectangle 784"/>
              <p:cNvSpPr/>
              <p:nvPr userDrawn="1"/>
            </p:nvSpPr>
            <p:spPr bwMode="auto">
              <a:xfrm>
                <a:off x="1065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86" name="Rectangle 785"/>
              <p:cNvSpPr/>
              <p:nvPr userDrawn="1"/>
            </p:nvSpPr>
            <p:spPr bwMode="auto">
              <a:xfrm>
                <a:off x="1522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87" name="Rectangle 786"/>
              <p:cNvSpPr/>
              <p:nvPr userDrawn="1"/>
            </p:nvSpPr>
            <p:spPr bwMode="auto">
              <a:xfrm>
                <a:off x="1979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88" name="Rectangle 787"/>
              <p:cNvSpPr/>
              <p:nvPr userDrawn="1"/>
            </p:nvSpPr>
            <p:spPr bwMode="auto">
              <a:xfrm>
                <a:off x="2436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89" name="Rectangle 788"/>
              <p:cNvSpPr/>
              <p:nvPr/>
            </p:nvSpPr>
            <p:spPr bwMode="auto">
              <a:xfrm>
                <a:off x="2894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90" name="Rectangle 789"/>
              <p:cNvSpPr/>
              <p:nvPr userDrawn="1"/>
            </p:nvSpPr>
            <p:spPr bwMode="auto">
              <a:xfrm>
                <a:off x="3351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91" name="Rectangle 790"/>
              <p:cNvSpPr/>
              <p:nvPr userDrawn="1"/>
            </p:nvSpPr>
            <p:spPr bwMode="auto">
              <a:xfrm>
                <a:off x="3808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92" name="Rectangle 791"/>
              <p:cNvSpPr/>
              <p:nvPr userDrawn="1"/>
            </p:nvSpPr>
            <p:spPr bwMode="auto">
              <a:xfrm>
                <a:off x="4265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93" name="Rectangle 792"/>
              <p:cNvSpPr/>
              <p:nvPr userDrawn="1"/>
            </p:nvSpPr>
            <p:spPr bwMode="auto">
              <a:xfrm>
                <a:off x="4722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94" name="Rectangle 793"/>
              <p:cNvSpPr/>
              <p:nvPr userDrawn="1"/>
            </p:nvSpPr>
            <p:spPr bwMode="auto">
              <a:xfrm>
                <a:off x="5180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95" name="Rectangle 794"/>
              <p:cNvSpPr/>
              <p:nvPr userDrawn="1"/>
            </p:nvSpPr>
            <p:spPr bwMode="auto">
              <a:xfrm>
                <a:off x="5637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96" name="Rectangle 795"/>
              <p:cNvSpPr/>
              <p:nvPr/>
            </p:nvSpPr>
            <p:spPr bwMode="auto">
              <a:xfrm>
                <a:off x="6094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97" name="Rectangle 796"/>
              <p:cNvSpPr/>
              <p:nvPr userDrawn="1"/>
            </p:nvSpPr>
            <p:spPr bwMode="auto">
              <a:xfrm>
                <a:off x="6551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98" name="Rectangle 797"/>
              <p:cNvSpPr/>
              <p:nvPr userDrawn="1"/>
            </p:nvSpPr>
            <p:spPr bwMode="auto">
              <a:xfrm>
                <a:off x="7008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799" name="Rectangle 798"/>
              <p:cNvSpPr/>
              <p:nvPr userDrawn="1"/>
            </p:nvSpPr>
            <p:spPr bwMode="auto">
              <a:xfrm>
                <a:off x="7466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00" name="Rectangle 799"/>
              <p:cNvSpPr/>
              <p:nvPr userDrawn="1"/>
            </p:nvSpPr>
            <p:spPr bwMode="auto">
              <a:xfrm>
                <a:off x="7923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01" name="Rectangle 800"/>
              <p:cNvSpPr/>
              <p:nvPr userDrawn="1"/>
            </p:nvSpPr>
            <p:spPr bwMode="auto">
              <a:xfrm>
                <a:off x="8380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02" name="Rectangle 801"/>
              <p:cNvSpPr/>
              <p:nvPr userDrawn="1"/>
            </p:nvSpPr>
            <p:spPr bwMode="auto">
              <a:xfrm>
                <a:off x="8837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03" name="Rectangle 802"/>
              <p:cNvSpPr/>
              <p:nvPr/>
            </p:nvSpPr>
            <p:spPr bwMode="auto">
              <a:xfrm>
                <a:off x="9294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04" name="Rectangle 803"/>
              <p:cNvSpPr/>
              <p:nvPr userDrawn="1"/>
            </p:nvSpPr>
            <p:spPr bwMode="auto">
              <a:xfrm>
                <a:off x="9752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05" name="Rectangle 804"/>
              <p:cNvSpPr/>
              <p:nvPr userDrawn="1"/>
            </p:nvSpPr>
            <p:spPr bwMode="auto">
              <a:xfrm>
                <a:off x="102092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06" name="Rectangle 805"/>
              <p:cNvSpPr/>
              <p:nvPr userDrawn="1"/>
            </p:nvSpPr>
            <p:spPr bwMode="auto">
              <a:xfrm>
                <a:off x="106664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07" name="Rectangle 806"/>
              <p:cNvSpPr/>
              <p:nvPr userDrawn="1"/>
            </p:nvSpPr>
            <p:spPr bwMode="auto">
              <a:xfrm>
                <a:off x="111236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08" name="Rectangle 807"/>
              <p:cNvSpPr/>
              <p:nvPr userDrawn="1"/>
            </p:nvSpPr>
            <p:spPr bwMode="auto">
              <a:xfrm>
                <a:off x="115808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09" name="Rectangle 808"/>
              <p:cNvSpPr/>
              <p:nvPr userDrawn="1"/>
            </p:nvSpPr>
            <p:spPr bwMode="auto">
              <a:xfrm>
                <a:off x="12038012" y="2130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10" name="Rectangle 809"/>
              <p:cNvSpPr/>
              <p:nvPr/>
            </p:nvSpPr>
            <p:spPr bwMode="auto">
              <a:xfrm>
                <a:off x="-306388"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11" name="Rectangle 810"/>
              <p:cNvSpPr/>
              <p:nvPr userDrawn="1"/>
            </p:nvSpPr>
            <p:spPr bwMode="auto">
              <a:xfrm>
                <a:off x="150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12" name="Rectangle 811"/>
              <p:cNvSpPr/>
              <p:nvPr userDrawn="1"/>
            </p:nvSpPr>
            <p:spPr bwMode="auto">
              <a:xfrm>
                <a:off x="608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13" name="Rectangle 812"/>
              <p:cNvSpPr/>
              <p:nvPr userDrawn="1"/>
            </p:nvSpPr>
            <p:spPr bwMode="auto">
              <a:xfrm>
                <a:off x="1065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14" name="Rectangle 813"/>
              <p:cNvSpPr/>
              <p:nvPr userDrawn="1"/>
            </p:nvSpPr>
            <p:spPr bwMode="auto">
              <a:xfrm>
                <a:off x="1522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15" name="Rectangle 814"/>
              <p:cNvSpPr/>
              <p:nvPr userDrawn="1"/>
            </p:nvSpPr>
            <p:spPr bwMode="auto">
              <a:xfrm>
                <a:off x="1979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16" name="Rectangle 815"/>
              <p:cNvSpPr/>
              <p:nvPr userDrawn="1"/>
            </p:nvSpPr>
            <p:spPr bwMode="auto">
              <a:xfrm>
                <a:off x="2436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17" name="Rectangle 816"/>
              <p:cNvSpPr/>
              <p:nvPr/>
            </p:nvSpPr>
            <p:spPr bwMode="auto">
              <a:xfrm>
                <a:off x="2894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18" name="Rectangle 817"/>
              <p:cNvSpPr/>
              <p:nvPr userDrawn="1"/>
            </p:nvSpPr>
            <p:spPr bwMode="auto">
              <a:xfrm>
                <a:off x="3351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19" name="Rectangle 818"/>
              <p:cNvSpPr/>
              <p:nvPr userDrawn="1"/>
            </p:nvSpPr>
            <p:spPr bwMode="auto">
              <a:xfrm>
                <a:off x="3808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20" name="Rectangle 819"/>
              <p:cNvSpPr/>
              <p:nvPr userDrawn="1"/>
            </p:nvSpPr>
            <p:spPr bwMode="auto">
              <a:xfrm>
                <a:off x="4265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21" name="Rectangle 820"/>
              <p:cNvSpPr/>
              <p:nvPr userDrawn="1"/>
            </p:nvSpPr>
            <p:spPr bwMode="auto">
              <a:xfrm>
                <a:off x="4722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22" name="Rectangle 821"/>
              <p:cNvSpPr/>
              <p:nvPr userDrawn="1"/>
            </p:nvSpPr>
            <p:spPr bwMode="auto">
              <a:xfrm>
                <a:off x="5180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23" name="Rectangle 822"/>
              <p:cNvSpPr/>
              <p:nvPr userDrawn="1"/>
            </p:nvSpPr>
            <p:spPr bwMode="auto">
              <a:xfrm>
                <a:off x="5637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24" name="Rectangle 823"/>
              <p:cNvSpPr/>
              <p:nvPr/>
            </p:nvSpPr>
            <p:spPr bwMode="auto">
              <a:xfrm>
                <a:off x="6094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25" name="Rectangle 824"/>
              <p:cNvSpPr/>
              <p:nvPr userDrawn="1"/>
            </p:nvSpPr>
            <p:spPr bwMode="auto">
              <a:xfrm>
                <a:off x="6551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26" name="Rectangle 825"/>
              <p:cNvSpPr/>
              <p:nvPr userDrawn="1"/>
            </p:nvSpPr>
            <p:spPr bwMode="auto">
              <a:xfrm>
                <a:off x="7008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27" name="Rectangle 826"/>
              <p:cNvSpPr/>
              <p:nvPr userDrawn="1"/>
            </p:nvSpPr>
            <p:spPr bwMode="auto">
              <a:xfrm>
                <a:off x="7466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28" name="Rectangle 827"/>
              <p:cNvSpPr/>
              <p:nvPr userDrawn="1"/>
            </p:nvSpPr>
            <p:spPr bwMode="auto">
              <a:xfrm>
                <a:off x="7923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29" name="Rectangle 828"/>
              <p:cNvSpPr/>
              <p:nvPr userDrawn="1"/>
            </p:nvSpPr>
            <p:spPr bwMode="auto">
              <a:xfrm>
                <a:off x="8380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30" name="Rectangle 829"/>
              <p:cNvSpPr/>
              <p:nvPr userDrawn="1"/>
            </p:nvSpPr>
            <p:spPr bwMode="auto">
              <a:xfrm>
                <a:off x="8837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31" name="Rectangle 830"/>
              <p:cNvSpPr/>
              <p:nvPr/>
            </p:nvSpPr>
            <p:spPr bwMode="auto">
              <a:xfrm>
                <a:off x="9294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32" name="Rectangle 831"/>
              <p:cNvSpPr/>
              <p:nvPr userDrawn="1"/>
            </p:nvSpPr>
            <p:spPr bwMode="auto">
              <a:xfrm>
                <a:off x="9752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33" name="Rectangle 832"/>
              <p:cNvSpPr/>
              <p:nvPr userDrawn="1"/>
            </p:nvSpPr>
            <p:spPr bwMode="auto">
              <a:xfrm>
                <a:off x="102092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34" name="Rectangle 833"/>
              <p:cNvSpPr/>
              <p:nvPr userDrawn="1"/>
            </p:nvSpPr>
            <p:spPr bwMode="auto">
              <a:xfrm>
                <a:off x="106664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35" name="Rectangle 834"/>
              <p:cNvSpPr/>
              <p:nvPr userDrawn="1"/>
            </p:nvSpPr>
            <p:spPr bwMode="auto">
              <a:xfrm>
                <a:off x="111236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36" name="Rectangle 835"/>
              <p:cNvSpPr/>
              <p:nvPr userDrawn="1"/>
            </p:nvSpPr>
            <p:spPr bwMode="auto">
              <a:xfrm>
                <a:off x="115808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37" name="Rectangle 836"/>
              <p:cNvSpPr/>
              <p:nvPr userDrawn="1"/>
            </p:nvSpPr>
            <p:spPr bwMode="auto">
              <a:xfrm>
                <a:off x="12038012" y="2587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38" name="Rectangle 837"/>
              <p:cNvSpPr/>
              <p:nvPr/>
            </p:nvSpPr>
            <p:spPr bwMode="auto">
              <a:xfrm>
                <a:off x="-306388"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39" name="Rectangle 838"/>
              <p:cNvSpPr/>
              <p:nvPr userDrawn="1"/>
            </p:nvSpPr>
            <p:spPr bwMode="auto">
              <a:xfrm>
                <a:off x="150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40" name="Rectangle 839"/>
              <p:cNvSpPr/>
              <p:nvPr userDrawn="1"/>
            </p:nvSpPr>
            <p:spPr bwMode="auto">
              <a:xfrm>
                <a:off x="608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41" name="Rectangle 840"/>
              <p:cNvSpPr/>
              <p:nvPr userDrawn="1"/>
            </p:nvSpPr>
            <p:spPr bwMode="auto">
              <a:xfrm>
                <a:off x="1065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42" name="Rectangle 841"/>
              <p:cNvSpPr/>
              <p:nvPr userDrawn="1"/>
            </p:nvSpPr>
            <p:spPr bwMode="auto">
              <a:xfrm>
                <a:off x="1522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43" name="Rectangle 842"/>
              <p:cNvSpPr/>
              <p:nvPr userDrawn="1"/>
            </p:nvSpPr>
            <p:spPr bwMode="auto">
              <a:xfrm>
                <a:off x="1979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44" name="Rectangle 843"/>
              <p:cNvSpPr/>
              <p:nvPr userDrawn="1"/>
            </p:nvSpPr>
            <p:spPr bwMode="auto">
              <a:xfrm>
                <a:off x="2436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45" name="Rectangle 844"/>
              <p:cNvSpPr/>
              <p:nvPr/>
            </p:nvSpPr>
            <p:spPr bwMode="auto">
              <a:xfrm>
                <a:off x="2894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46" name="Rectangle 845"/>
              <p:cNvSpPr/>
              <p:nvPr userDrawn="1"/>
            </p:nvSpPr>
            <p:spPr bwMode="auto">
              <a:xfrm>
                <a:off x="3351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47" name="Rectangle 846"/>
              <p:cNvSpPr/>
              <p:nvPr userDrawn="1"/>
            </p:nvSpPr>
            <p:spPr bwMode="auto">
              <a:xfrm>
                <a:off x="3808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48" name="Rectangle 847"/>
              <p:cNvSpPr/>
              <p:nvPr userDrawn="1"/>
            </p:nvSpPr>
            <p:spPr bwMode="auto">
              <a:xfrm>
                <a:off x="4265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49" name="Rectangle 848"/>
              <p:cNvSpPr/>
              <p:nvPr userDrawn="1"/>
            </p:nvSpPr>
            <p:spPr bwMode="auto">
              <a:xfrm>
                <a:off x="4722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50" name="Rectangle 849"/>
              <p:cNvSpPr/>
              <p:nvPr userDrawn="1"/>
            </p:nvSpPr>
            <p:spPr bwMode="auto">
              <a:xfrm>
                <a:off x="5180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51" name="Rectangle 850"/>
              <p:cNvSpPr/>
              <p:nvPr userDrawn="1"/>
            </p:nvSpPr>
            <p:spPr bwMode="auto">
              <a:xfrm>
                <a:off x="5637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52" name="Rectangle 851"/>
              <p:cNvSpPr/>
              <p:nvPr/>
            </p:nvSpPr>
            <p:spPr bwMode="auto">
              <a:xfrm>
                <a:off x="6094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53" name="Rectangle 852"/>
              <p:cNvSpPr/>
              <p:nvPr userDrawn="1"/>
            </p:nvSpPr>
            <p:spPr bwMode="auto">
              <a:xfrm>
                <a:off x="6551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54" name="Rectangle 853"/>
              <p:cNvSpPr/>
              <p:nvPr userDrawn="1"/>
            </p:nvSpPr>
            <p:spPr bwMode="auto">
              <a:xfrm>
                <a:off x="7008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55" name="Rectangle 854"/>
              <p:cNvSpPr/>
              <p:nvPr userDrawn="1"/>
            </p:nvSpPr>
            <p:spPr bwMode="auto">
              <a:xfrm>
                <a:off x="7466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56" name="Rectangle 855"/>
              <p:cNvSpPr/>
              <p:nvPr userDrawn="1"/>
            </p:nvSpPr>
            <p:spPr bwMode="auto">
              <a:xfrm>
                <a:off x="7923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57" name="Rectangle 856"/>
              <p:cNvSpPr/>
              <p:nvPr userDrawn="1"/>
            </p:nvSpPr>
            <p:spPr bwMode="auto">
              <a:xfrm>
                <a:off x="8380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58" name="Rectangle 857"/>
              <p:cNvSpPr/>
              <p:nvPr userDrawn="1"/>
            </p:nvSpPr>
            <p:spPr bwMode="auto">
              <a:xfrm>
                <a:off x="8837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59" name="Rectangle 858"/>
              <p:cNvSpPr/>
              <p:nvPr/>
            </p:nvSpPr>
            <p:spPr bwMode="auto">
              <a:xfrm>
                <a:off x="9294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60" name="Rectangle 859"/>
              <p:cNvSpPr/>
              <p:nvPr userDrawn="1"/>
            </p:nvSpPr>
            <p:spPr bwMode="auto">
              <a:xfrm>
                <a:off x="9752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61" name="Rectangle 860"/>
              <p:cNvSpPr/>
              <p:nvPr userDrawn="1"/>
            </p:nvSpPr>
            <p:spPr bwMode="auto">
              <a:xfrm>
                <a:off x="102092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62" name="Rectangle 861"/>
              <p:cNvSpPr/>
              <p:nvPr userDrawn="1"/>
            </p:nvSpPr>
            <p:spPr bwMode="auto">
              <a:xfrm>
                <a:off x="106664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63" name="Rectangle 862"/>
              <p:cNvSpPr/>
              <p:nvPr userDrawn="1"/>
            </p:nvSpPr>
            <p:spPr bwMode="auto">
              <a:xfrm>
                <a:off x="111236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64" name="Rectangle 863"/>
              <p:cNvSpPr/>
              <p:nvPr userDrawn="1"/>
            </p:nvSpPr>
            <p:spPr bwMode="auto">
              <a:xfrm>
                <a:off x="115808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65" name="Rectangle 864"/>
              <p:cNvSpPr/>
              <p:nvPr userDrawn="1"/>
            </p:nvSpPr>
            <p:spPr bwMode="auto">
              <a:xfrm>
                <a:off x="12038012" y="3044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66" name="Rectangle 865"/>
              <p:cNvSpPr/>
              <p:nvPr/>
            </p:nvSpPr>
            <p:spPr bwMode="auto">
              <a:xfrm>
                <a:off x="-306388"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67" name="Rectangle 866"/>
              <p:cNvSpPr/>
              <p:nvPr userDrawn="1"/>
            </p:nvSpPr>
            <p:spPr bwMode="auto">
              <a:xfrm>
                <a:off x="150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68" name="Rectangle 867"/>
              <p:cNvSpPr/>
              <p:nvPr userDrawn="1"/>
            </p:nvSpPr>
            <p:spPr bwMode="auto">
              <a:xfrm>
                <a:off x="608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69" name="Rectangle 868"/>
              <p:cNvSpPr/>
              <p:nvPr userDrawn="1"/>
            </p:nvSpPr>
            <p:spPr bwMode="auto">
              <a:xfrm>
                <a:off x="1065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70" name="Rectangle 869"/>
              <p:cNvSpPr/>
              <p:nvPr userDrawn="1"/>
            </p:nvSpPr>
            <p:spPr bwMode="auto">
              <a:xfrm>
                <a:off x="1522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71" name="Rectangle 870"/>
              <p:cNvSpPr/>
              <p:nvPr userDrawn="1"/>
            </p:nvSpPr>
            <p:spPr bwMode="auto">
              <a:xfrm>
                <a:off x="1979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72" name="Rectangle 871"/>
              <p:cNvSpPr/>
              <p:nvPr userDrawn="1"/>
            </p:nvSpPr>
            <p:spPr bwMode="auto">
              <a:xfrm>
                <a:off x="2436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73" name="Rectangle 872"/>
              <p:cNvSpPr/>
              <p:nvPr/>
            </p:nvSpPr>
            <p:spPr bwMode="auto">
              <a:xfrm>
                <a:off x="2894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74" name="Rectangle 873"/>
              <p:cNvSpPr/>
              <p:nvPr userDrawn="1"/>
            </p:nvSpPr>
            <p:spPr bwMode="auto">
              <a:xfrm>
                <a:off x="3351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75" name="Rectangle 874"/>
              <p:cNvSpPr/>
              <p:nvPr userDrawn="1"/>
            </p:nvSpPr>
            <p:spPr bwMode="auto">
              <a:xfrm>
                <a:off x="3808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76" name="Rectangle 875"/>
              <p:cNvSpPr/>
              <p:nvPr userDrawn="1"/>
            </p:nvSpPr>
            <p:spPr bwMode="auto">
              <a:xfrm>
                <a:off x="4265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77" name="Rectangle 876"/>
              <p:cNvSpPr/>
              <p:nvPr userDrawn="1"/>
            </p:nvSpPr>
            <p:spPr bwMode="auto">
              <a:xfrm>
                <a:off x="4722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78" name="Rectangle 877"/>
              <p:cNvSpPr/>
              <p:nvPr userDrawn="1"/>
            </p:nvSpPr>
            <p:spPr bwMode="auto">
              <a:xfrm>
                <a:off x="5180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79" name="Rectangle 878"/>
              <p:cNvSpPr/>
              <p:nvPr userDrawn="1"/>
            </p:nvSpPr>
            <p:spPr bwMode="auto">
              <a:xfrm>
                <a:off x="5637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80" name="Rectangle 879"/>
              <p:cNvSpPr/>
              <p:nvPr/>
            </p:nvSpPr>
            <p:spPr bwMode="auto">
              <a:xfrm>
                <a:off x="6094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81" name="Rectangle 880"/>
              <p:cNvSpPr/>
              <p:nvPr userDrawn="1"/>
            </p:nvSpPr>
            <p:spPr bwMode="auto">
              <a:xfrm>
                <a:off x="6551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82" name="Rectangle 881"/>
              <p:cNvSpPr/>
              <p:nvPr userDrawn="1"/>
            </p:nvSpPr>
            <p:spPr bwMode="auto">
              <a:xfrm>
                <a:off x="7008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83" name="Rectangle 882"/>
              <p:cNvSpPr/>
              <p:nvPr userDrawn="1"/>
            </p:nvSpPr>
            <p:spPr bwMode="auto">
              <a:xfrm>
                <a:off x="7466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84" name="Rectangle 883"/>
              <p:cNvSpPr/>
              <p:nvPr userDrawn="1"/>
            </p:nvSpPr>
            <p:spPr bwMode="auto">
              <a:xfrm>
                <a:off x="7923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85" name="Rectangle 884"/>
              <p:cNvSpPr/>
              <p:nvPr userDrawn="1"/>
            </p:nvSpPr>
            <p:spPr bwMode="auto">
              <a:xfrm>
                <a:off x="8380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86" name="Rectangle 885"/>
              <p:cNvSpPr/>
              <p:nvPr userDrawn="1"/>
            </p:nvSpPr>
            <p:spPr bwMode="auto">
              <a:xfrm>
                <a:off x="8837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87" name="Rectangle 886"/>
              <p:cNvSpPr/>
              <p:nvPr/>
            </p:nvSpPr>
            <p:spPr bwMode="auto">
              <a:xfrm>
                <a:off x="9294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88" name="Rectangle 887"/>
              <p:cNvSpPr/>
              <p:nvPr userDrawn="1"/>
            </p:nvSpPr>
            <p:spPr bwMode="auto">
              <a:xfrm>
                <a:off x="9752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89" name="Rectangle 888"/>
              <p:cNvSpPr/>
              <p:nvPr userDrawn="1"/>
            </p:nvSpPr>
            <p:spPr bwMode="auto">
              <a:xfrm>
                <a:off x="102092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90" name="Rectangle 889"/>
              <p:cNvSpPr/>
              <p:nvPr userDrawn="1"/>
            </p:nvSpPr>
            <p:spPr bwMode="auto">
              <a:xfrm>
                <a:off x="106664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91" name="Rectangle 890"/>
              <p:cNvSpPr/>
              <p:nvPr userDrawn="1"/>
            </p:nvSpPr>
            <p:spPr bwMode="auto">
              <a:xfrm>
                <a:off x="111236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92" name="Rectangle 891"/>
              <p:cNvSpPr/>
              <p:nvPr userDrawn="1"/>
            </p:nvSpPr>
            <p:spPr bwMode="auto">
              <a:xfrm>
                <a:off x="115808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93" name="Rectangle 892"/>
              <p:cNvSpPr/>
              <p:nvPr userDrawn="1"/>
            </p:nvSpPr>
            <p:spPr bwMode="auto">
              <a:xfrm>
                <a:off x="12038012" y="3502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94" name="Rectangle 893"/>
              <p:cNvSpPr/>
              <p:nvPr/>
            </p:nvSpPr>
            <p:spPr bwMode="auto">
              <a:xfrm>
                <a:off x="-306388"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95" name="Rectangle 894"/>
              <p:cNvSpPr/>
              <p:nvPr userDrawn="1"/>
            </p:nvSpPr>
            <p:spPr bwMode="auto">
              <a:xfrm>
                <a:off x="150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96" name="Rectangle 895"/>
              <p:cNvSpPr/>
              <p:nvPr userDrawn="1"/>
            </p:nvSpPr>
            <p:spPr bwMode="auto">
              <a:xfrm>
                <a:off x="608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97" name="Rectangle 896"/>
              <p:cNvSpPr/>
              <p:nvPr userDrawn="1"/>
            </p:nvSpPr>
            <p:spPr bwMode="auto">
              <a:xfrm>
                <a:off x="1065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98" name="Rectangle 897"/>
              <p:cNvSpPr/>
              <p:nvPr userDrawn="1"/>
            </p:nvSpPr>
            <p:spPr bwMode="auto">
              <a:xfrm>
                <a:off x="1522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899" name="Rectangle 898"/>
              <p:cNvSpPr/>
              <p:nvPr userDrawn="1"/>
            </p:nvSpPr>
            <p:spPr bwMode="auto">
              <a:xfrm>
                <a:off x="1979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00" name="Rectangle 899"/>
              <p:cNvSpPr/>
              <p:nvPr userDrawn="1"/>
            </p:nvSpPr>
            <p:spPr bwMode="auto">
              <a:xfrm>
                <a:off x="2436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01" name="Rectangle 900"/>
              <p:cNvSpPr/>
              <p:nvPr/>
            </p:nvSpPr>
            <p:spPr bwMode="auto">
              <a:xfrm>
                <a:off x="2894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02" name="Rectangle 901"/>
              <p:cNvSpPr/>
              <p:nvPr userDrawn="1"/>
            </p:nvSpPr>
            <p:spPr bwMode="auto">
              <a:xfrm>
                <a:off x="3351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03" name="Rectangle 902"/>
              <p:cNvSpPr/>
              <p:nvPr userDrawn="1"/>
            </p:nvSpPr>
            <p:spPr bwMode="auto">
              <a:xfrm>
                <a:off x="3808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04" name="Rectangle 903"/>
              <p:cNvSpPr/>
              <p:nvPr userDrawn="1"/>
            </p:nvSpPr>
            <p:spPr bwMode="auto">
              <a:xfrm>
                <a:off x="4265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05" name="Rectangle 904"/>
              <p:cNvSpPr/>
              <p:nvPr userDrawn="1"/>
            </p:nvSpPr>
            <p:spPr bwMode="auto">
              <a:xfrm>
                <a:off x="4722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06" name="Rectangle 905"/>
              <p:cNvSpPr/>
              <p:nvPr userDrawn="1"/>
            </p:nvSpPr>
            <p:spPr bwMode="auto">
              <a:xfrm>
                <a:off x="5180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07" name="Rectangle 906"/>
              <p:cNvSpPr/>
              <p:nvPr userDrawn="1"/>
            </p:nvSpPr>
            <p:spPr bwMode="auto">
              <a:xfrm>
                <a:off x="5637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08" name="Rectangle 907"/>
              <p:cNvSpPr/>
              <p:nvPr/>
            </p:nvSpPr>
            <p:spPr bwMode="auto">
              <a:xfrm>
                <a:off x="6094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09" name="Rectangle 908"/>
              <p:cNvSpPr/>
              <p:nvPr userDrawn="1"/>
            </p:nvSpPr>
            <p:spPr bwMode="auto">
              <a:xfrm>
                <a:off x="6551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10" name="Rectangle 909"/>
              <p:cNvSpPr/>
              <p:nvPr userDrawn="1"/>
            </p:nvSpPr>
            <p:spPr bwMode="auto">
              <a:xfrm>
                <a:off x="7008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11" name="Rectangle 910"/>
              <p:cNvSpPr/>
              <p:nvPr userDrawn="1"/>
            </p:nvSpPr>
            <p:spPr bwMode="auto">
              <a:xfrm>
                <a:off x="7466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12" name="Rectangle 911"/>
              <p:cNvSpPr/>
              <p:nvPr userDrawn="1"/>
            </p:nvSpPr>
            <p:spPr bwMode="auto">
              <a:xfrm>
                <a:off x="7923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13" name="Rectangle 912"/>
              <p:cNvSpPr/>
              <p:nvPr userDrawn="1"/>
            </p:nvSpPr>
            <p:spPr bwMode="auto">
              <a:xfrm>
                <a:off x="8380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14" name="Rectangle 913"/>
              <p:cNvSpPr/>
              <p:nvPr userDrawn="1"/>
            </p:nvSpPr>
            <p:spPr bwMode="auto">
              <a:xfrm>
                <a:off x="8837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15" name="Rectangle 914"/>
              <p:cNvSpPr/>
              <p:nvPr/>
            </p:nvSpPr>
            <p:spPr bwMode="auto">
              <a:xfrm>
                <a:off x="9294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16" name="Rectangle 915"/>
              <p:cNvSpPr/>
              <p:nvPr userDrawn="1"/>
            </p:nvSpPr>
            <p:spPr bwMode="auto">
              <a:xfrm>
                <a:off x="9752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17" name="Rectangle 916"/>
              <p:cNvSpPr/>
              <p:nvPr userDrawn="1"/>
            </p:nvSpPr>
            <p:spPr bwMode="auto">
              <a:xfrm>
                <a:off x="102092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18" name="Rectangle 917"/>
              <p:cNvSpPr/>
              <p:nvPr userDrawn="1"/>
            </p:nvSpPr>
            <p:spPr bwMode="auto">
              <a:xfrm>
                <a:off x="106664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19" name="Rectangle 918"/>
              <p:cNvSpPr/>
              <p:nvPr userDrawn="1"/>
            </p:nvSpPr>
            <p:spPr bwMode="auto">
              <a:xfrm>
                <a:off x="111236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20" name="Rectangle 919"/>
              <p:cNvSpPr/>
              <p:nvPr userDrawn="1"/>
            </p:nvSpPr>
            <p:spPr bwMode="auto">
              <a:xfrm>
                <a:off x="115808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21" name="Rectangle 920"/>
              <p:cNvSpPr/>
              <p:nvPr userDrawn="1"/>
            </p:nvSpPr>
            <p:spPr bwMode="auto">
              <a:xfrm>
                <a:off x="12038012" y="3959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22" name="Rectangle 921"/>
              <p:cNvSpPr/>
              <p:nvPr/>
            </p:nvSpPr>
            <p:spPr bwMode="auto">
              <a:xfrm>
                <a:off x="-306388"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23" name="Rectangle 922"/>
              <p:cNvSpPr/>
              <p:nvPr userDrawn="1"/>
            </p:nvSpPr>
            <p:spPr bwMode="auto">
              <a:xfrm>
                <a:off x="150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24" name="Rectangle 923"/>
              <p:cNvSpPr/>
              <p:nvPr userDrawn="1"/>
            </p:nvSpPr>
            <p:spPr bwMode="auto">
              <a:xfrm>
                <a:off x="608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25" name="Rectangle 924"/>
              <p:cNvSpPr/>
              <p:nvPr userDrawn="1"/>
            </p:nvSpPr>
            <p:spPr bwMode="auto">
              <a:xfrm>
                <a:off x="1065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26" name="Rectangle 925"/>
              <p:cNvSpPr/>
              <p:nvPr userDrawn="1"/>
            </p:nvSpPr>
            <p:spPr bwMode="auto">
              <a:xfrm>
                <a:off x="1522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27" name="Rectangle 926"/>
              <p:cNvSpPr/>
              <p:nvPr userDrawn="1"/>
            </p:nvSpPr>
            <p:spPr bwMode="auto">
              <a:xfrm>
                <a:off x="1979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28" name="Rectangle 927"/>
              <p:cNvSpPr/>
              <p:nvPr userDrawn="1"/>
            </p:nvSpPr>
            <p:spPr bwMode="auto">
              <a:xfrm>
                <a:off x="2436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29" name="Rectangle 928"/>
              <p:cNvSpPr/>
              <p:nvPr/>
            </p:nvSpPr>
            <p:spPr bwMode="auto">
              <a:xfrm>
                <a:off x="2894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30" name="Rectangle 929"/>
              <p:cNvSpPr/>
              <p:nvPr userDrawn="1"/>
            </p:nvSpPr>
            <p:spPr bwMode="auto">
              <a:xfrm>
                <a:off x="3351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31" name="Rectangle 930"/>
              <p:cNvSpPr/>
              <p:nvPr userDrawn="1"/>
            </p:nvSpPr>
            <p:spPr bwMode="auto">
              <a:xfrm>
                <a:off x="3808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32" name="Rectangle 931"/>
              <p:cNvSpPr/>
              <p:nvPr userDrawn="1"/>
            </p:nvSpPr>
            <p:spPr bwMode="auto">
              <a:xfrm>
                <a:off x="4265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33" name="Rectangle 932"/>
              <p:cNvSpPr/>
              <p:nvPr userDrawn="1"/>
            </p:nvSpPr>
            <p:spPr bwMode="auto">
              <a:xfrm>
                <a:off x="4722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34" name="Rectangle 933"/>
              <p:cNvSpPr/>
              <p:nvPr userDrawn="1"/>
            </p:nvSpPr>
            <p:spPr bwMode="auto">
              <a:xfrm>
                <a:off x="5180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35" name="Rectangle 934"/>
              <p:cNvSpPr/>
              <p:nvPr userDrawn="1"/>
            </p:nvSpPr>
            <p:spPr bwMode="auto">
              <a:xfrm>
                <a:off x="5637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36" name="Rectangle 935"/>
              <p:cNvSpPr/>
              <p:nvPr/>
            </p:nvSpPr>
            <p:spPr bwMode="auto">
              <a:xfrm>
                <a:off x="6094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37" name="Rectangle 936"/>
              <p:cNvSpPr/>
              <p:nvPr userDrawn="1"/>
            </p:nvSpPr>
            <p:spPr bwMode="auto">
              <a:xfrm>
                <a:off x="6551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38" name="Rectangle 937"/>
              <p:cNvSpPr/>
              <p:nvPr userDrawn="1"/>
            </p:nvSpPr>
            <p:spPr bwMode="auto">
              <a:xfrm>
                <a:off x="7008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39" name="Rectangle 938"/>
              <p:cNvSpPr/>
              <p:nvPr userDrawn="1"/>
            </p:nvSpPr>
            <p:spPr bwMode="auto">
              <a:xfrm>
                <a:off x="7466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40" name="Rectangle 939"/>
              <p:cNvSpPr/>
              <p:nvPr userDrawn="1"/>
            </p:nvSpPr>
            <p:spPr bwMode="auto">
              <a:xfrm>
                <a:off x="7923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41" name="Rectangle 940"/>
              <p:cNvSpPr/>
              <p:nvPr userDrawn="1"/>
            </p:nvSpPr>
            <p:spPr bwMode="auto">
              <a:xfrm>
                <a:off x="8380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42" name="Rectangle 941"/>
              <p:cNvSpPr/>
              <p:nvPr userDrawn="1"/>
            </p:nvSpPr>
            <p:spPr bwMode="auto">
              <a:xfrm>
                <a:off x="8837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43" name="Rectangle 942"/>
              <p:cNvSpPr/>
              <p:nvPr/>
            </p:nvSpPr>
            <p:spPr bwMode="auto">
              <a:xfrm>
                <a:off x="9294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44" name="Rectangle 943"/>
              <p:cNvSpPr/>
              <p:nvPr userDrawn="1"/>
            </p:nvSpPr>
            <p:spPr bwMode="auto">
              <a:xfrm>
                <a:off x="9752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45" name="Rectangle 944"/>
              <p:cNvSpPr/>
              <p:nvPr userDrawn="1"/>
            </p:nvSpPr>
            <p:spPr bwMode="auto">
              <a:xfrm>
                <a:off x="102092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46" name="Rectangle 945"/>
              <p:cNvSpPr/>
              <p:nvPr userDrawn="1"/>
            </p:nvSpPr>
            <p:spPr bwMode="auto">
              <a:xfrm>
                <a:off x="106664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47" name="Rectangle 946"/>
              <p:cNvSpPr/>
              <p:nvPr userDrawn="1"/>
            </p:nvSpPr>
            <p:spPr bwMode="auto">
              <a:xfrm>
                <a:off x="111236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48" name="Rectangle 947"/>
              <p:cNvSpPr/>
              <p:nvPr userDrawn="1"/>
            </p:nvSpPr>
            <p:spPr bwMode="auto">
              <a:xfrm>
                <a:off x="115808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49" name="Rectangle 948"/>
              <p:cNvSpPr/>
              <p:nvPr userDrawn="1"/>
            </p:nvSpPr>
            <p:spPr bwMode="auto">
              <a:xfrm>
                <a:off x="12038012" y="4416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50" name="Rectangle 949"/>
              <p:cNvSpPr/>
              <p:nvPr/>
            </p:nvSpPr>
            <p:spPr bwMode="auto">
              <a:xfrm>
                <a:off x="-306388"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51" name="Rectangle 950"/>
              <p:cNvSpPr/>
              <p:nvPr userDrawn="1"/>
            </p:nvSpPr>
            <p:spPr bwMode="auto">
              <a:xfrm>
                <a:off x="150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52" name="Rectangle 951"/>
              <p:cNvSpPr/>
              <p:nvPr userDrawn="1"/>
            </p:nvSpPr>
            <p:spPr bwMode="auto">
              <a:xfrm>
                <a:off x="608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53" name="Rectangle 952"/>
              <p:cNvSpPr/>
              <p:nvPr userDrawn="1"/>
            </p:nvSpPr>
            <p:spPr bwMode="auto">
              <a:xfrm>
                <a:off x="1065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54" name="Rectangle 953"/>
              <p:cNvSpPr/>
              <p:nvPr userDrawn="1"/>
            </p:nvSpPr>
            <p:spPr bwMode="auto">
              <a:xfrm>
                <a:off x="1522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55" name="Rectangle 954"/>
              <p:cNvSpPr/>
              <p:nvPr userDrawn="1"/>
            </p:nvSpPr>
            <p:spPr bwMode="auto">
              <a:xfrm>
                <a:off x="1979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56" name="Rectangle 955"/>
              <p:cNvSpPr/>
              <p:nvPr userDrawn="1"/>
            </p:nvSpPr>
            <p:spPr bwMode="auto">
              <a:xfrm>
                <a:off x="2436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57" name="Rectangle 956"/>
              <p:cNvSpPr/>
              <p:nvPr/>
            </p:nvSpPr>
            <p:spPr bwMode="auto">
              <a:xfrm>
                <a:off x="2894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58" name="Rectangle 957"/>
              <p:cNvSpPr/>
              <p:nvPr userDrawn="1"/>
            </p:nvSpPr>
            <p:spPr bwMode="auto">
              <a:xfrm>
                <a:off x="3351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59" name="Rectangle 958"/>
              <p:cNvSpPr/>
              <p:nvPr userDrawn="1"/>
            </p:nvSpPr>
            <p:spPr bwMode="auto">
              <a:xfrm>
                <a:off x="3808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60" name="Rectangle 959"/>
              <p:cNvSpPr/>
              <p:nvPr userDrawn="1"/>
            </p:nvSpPr>
            <p:spPr bwMode="auto">
              <a:xfrm>
                <a:off x="4265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61" name="Rectangle 960"/>
              <p:cNvSpPr/>
              <p:nvPr userDrawn="1"/>
            </p:nvSpPr>
            <p:spPr bwMode="auto">
              <a:xfrm>
                <a:off x="4722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62" name="Rectangle 961"/>
              <p:cNvSpPr/>
              <p:nvPr userDrawn="1"/>
            </p:nvSpPr>
            <p:spPr bwMode="auto">
              <a:xfrm>
                <a:off x="5180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63" name="Rectangle 962"/>
              <p:cNvSpPr/>
              <p:nvPr userDrawn="1"/>
            </p:nvSpPr>
            <p:spPr bwMode="auto">
              <a:xfrm>
                <a:off x="5637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64" name="Rectangle 963"/>
              <p:cNvSpPr/>
              <p:nvPr/>
            </p:nvSpPr>
            <p:spPr bwMode="auto">
              <a:xfrm>
                <a:off x="6094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65" name="Rectangle 964"/>
              <p:cNvSpPr/>
              <p:nvPr userDrawn="1"/>
            </p:nvSpPr>
            <p:spPr bwMode="auto">
              <a:xfrm>
                <a:off x="6551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66" name="Rectangle 965"/>
              <p:cNvSpPr/>
              <p:nvPr userDrawn="1"/>
            </p:nvSpPr>
            <p:spPr bwMode="auto">
              <a:xfrm>
                <a:off x="7008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67" name="Rectangle 966"/>
              <p:cNvSpPr/>
              <p:nvPr userDrawn="1"/>
            </p:nvSpPr>
            <p:spPr bwMode="auto">
              <a:xfrm>
                <a:off x="7466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68" name="Rectangle 967"/>
              <p:cNvSpPr/>
              <p:nvPr userDrawn="1"/>
            </p:nvSpPr>
            <p:spPr bwMode="auto">
              <a:xfrm>
                <a:off x="7923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69" name="Rectangle 968"/>
              <p:cNvSpPr/>
              <p:nvPr userDrawn="1"/>
            </p:nvSpPr>
            <p:spPr bwMode="auto">
              <a:xfrm>
                <a:off x="8380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70" name="Rectangle 969"/>
              <p:cNvSpPr/>
              <p:nvPr userDrawn="1"/>
            </p:nvSpPr>
            <p:spPr bwMode="auto">
              <a:xfrm>
                <a:off x="8837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71" name="Rectangle 970"/>
              <p:cNvSpPr/>
              <p:nvPr/>
            </p:nvSpPr>
            <p:spPr bwMode="auto">
              <a:xfrm>
                <a:off x="9294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72" name="Rectangle 971"/>
              <p:cNvSpPr/>
              <p:nvPr userDrawn="1"/>
            </p:nvSpPr>
            <p:spPr bwMode="auto">
              <a:xfrm>
                <a:off x="9752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73" name="Rectangle 972"/>
              <p:cNvSpPr/>
              <p:nvPr userDrawn="1"/>
            </p:nvSpPr>
            <p:spPr bwMode="auto">
              <a:xfrm>
                <a:off x="102092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74" name="Rectangle 973"/>
              <p:cNvSpPr/>
              <p:nvPr userDrawn="1"/>
            </p:nvSpPr>
            <p:spPr bwMode="auto">
              <a:xfrm>
                <a:off x="106664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75" name="Rectangle 974"/>
              <p:cNvSpPr/>
              <p:nvPr userDrawn="1"/>
            </p:nvSpPr>
            <p:spPr bwMode="auto">
              <a:xfrm>
                <a:off x="111236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76" name="Rectangle 975"/>
              <p:cNvSpPr/>
              <p:nvPr userDrawn="1"/>
            </p:nvSpPr>
            <p:spPr bwMode="auto">
              <a:xfrm>
                <a:off x="115808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77" name="Rectangle 976"/>
              <p:cNvSpPr/>
              <p:nvPr userDrawn="1"/>
            </p:nvSpPr>
            <p:spPr bwMode="auto">
              <a:xfrm>
                <a:off x="12038012" y="48737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78" name="Rectangle 977"/>
              <p:cNvSpPr/>
              <p:nvPr/>
            </p:nvSpPr>
            <p:spPr bwMode="auto">
              <a:xfrm>
                <a:off x="-306388"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79" name="Rectangle 978"/>
              <p:cNvSpPr/>
              <p:nvPr userDrawn="1"/>
            </p:nvSpPr>
            <p:spPr bwMode="auto">
              <a:xfrm>
                <a:off x="150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80" name="Rectangle 979"/>
              <p:cNvSpPr/>
              <p:nvPr userDrawn="1"/>
            </p:nvSpPr>
            <p:spPr bwMode="auto">
              <a:xfrm>
                <a:off x="608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81" name="Rectangle 980"/>
              <p:cNvSpPr/>
              <p:nvPr userDrawn="1"/>
            </p:nvSpPr>
            <p:spPr bwMode="auto">
              <a:xfrm>
                <a:off x="1065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82" name="Rectangle 981"/>
              <p:cNvSpPr/>
              <p:nvPr userDrawn="1"/>
            </p:nvSpPr>
            <p:spPr bwMode="auto">
              <a:xfrm>
                <a:off x="1522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83" name="Rectangle 982"/>
              <p:cNvSpPr/>
              <p:nvPr userDrawn="1"/>
            </p:nvSpPr>
            <p:spPr bwMode="auto">
              <a:xfrm>
                <a:off x="1979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84" name="Rectangle 983"/>
              <p:cNvSpPr/>
              <p:nvPr userDrawn="1"/>
            </p:nvSpPr>
            <p:spPr bwMode="auto">
              <a:xfrm>
                <a:off x="2436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85" name="Rectangle 984"/>
              <p:cNvSpPr/>
              <p:nvPr/>
            </p:nvSpPr>
            <p:spPr bwMode="auto">
              <a:xfrm>
                <a:off x="2894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86" name="Rectangle 985"/>
              <p:cNvSpPr/>
              <p:nvPr userDrawn="1"/>
            </p:nvSpPr>
            <p:spPr bwMode="auto">
              <a:xfrm>
                <a:off x="3351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87" name="Rectangle 986"/>
              <p:cNvSpPr/>
              <p:nvPr userDrawn="1"/>
            </p:nvSpPr>
            <p:spPr bwMode="auto">
              <a:xfrm>
                <a:off x="3808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88" name="Rectangle 987"/>
              <p:cNvSpPr/>
              <p:nvPr userDrawn="1"/>
            </p:nvSpPr>
            <p:spPr bwMode="auto">
              <a:xfrm>
                <a:off x="4265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89" name="Rectangle 988"/>
              <p:cNvSpPr/>
              <p:nvPr userDrawn="1"/>
            </p:nvSpPr>
            <p:spPr bwMode="auto">
              <a:xfrm>
                <a:off x="4722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90" name="Rectangle 989"/>
              <p:cNvSpPr/>
              <p:nvPr userDrawn="1"/>
            </p:nvSpPr>
            <p:spPr bwMode="auto">
              <a:xfrm>
                <a:off x="5180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91" name="Rectangle 990"/>
              <p:cNvSpPr/>
              <p:nvPr userDrawn="1"/>
            </p:nvSpPr>
            <p:spPr bwMode="auto">
              <a:xfrm>
                <a:off x="5637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92" name="Rectangle 991"/>
              <p:cNvSpPr/>
              <p:nvPr/>
            </p:nvSpPr>
            <p:spPr bwMode="auto">
              <a:xfrm>
                <a:off x="6094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93" name="Rectangle 992"/>
              <p:cNvSpPr/>
              <p:nvPr userDrawn="1"/>
            </p:nvSpPr>
            <p:spPr bwMode="auto">
              <a:xfrm>
                <a:off x="6551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94" name="Rectangle 993"/>
              <p:cNvSpPr/>
              <p:nvPr userDrawn="1"/>
            </p:nvSpPr>
            <p:spPr bwMode="auto">
              <a:xfrm>
                <a:off x="7008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95" name="Rectangle 994"/>
              <p:cNvSpPr/>
              <p:nvPr userDrawn="1"/>
            </p:nvSpPr>
            <p:spPr bwMode="auto">
              <a:xfrm>
                <a:off x="7466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96" name="Rectangle 995"/>
              <p:cNvSpPr/>
              <p:nvPr userDrawn="1"/>
            </p:nvSpPr>
            <p:spPr bwMode="auto">
              <a:xfrm>
                <a:off x="7923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97" name="Rectangle 996"/>
              <p:cNvSpPr/>
              <p:nvPr userDrawn="1"/>
            </p:nvSpPr>
            <p:spPr bwMode="auto">
              <a:xfrm>
                <a:off x="8380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98" name="Rectangle 997"/>
              <p:cNvSpPr/>
              <p:nvPr userDrawn="1"/>
            </p:nvSpPr>
            <p:spPr bwMode="auto">
              <a:xfrm>
                <a:off x="8837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999" name="Rectangle 998"/>
              <p:cNvSpPr/>
              <p:nvPr/>
            </p:nvSpPr>
            <p:spPr bwMode="auto">
              <a:xfrm>
                <a:off x="9294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00" name="Rectangle 999"/>
              <p:cNvSpPr/>
              <p:nvPr userDrawn="1"/>
            </p:nvSpPr>
            <p:spPr bwMode="auto">
              <a:xfrm>
                <a:off x="9752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01" name="Rectangle 1000"/>
              <p:cNvSpPr/>
              <p:nvPr userDrawn="1"/>
            </p:nvSpPr>
            <p:spPr bwMode="auto">
              <a:xfrm>
                <a:off x="102092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02" name="Rectangle 1001"/>
              <p:cNvSpPr/>
              <p:nvPr userDrawn="1"/>
            </p:nvSpPr>
            <p:spPr bwMode="auto">
              <a:xfrm>
                <a:off x="106664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03" name="Rectangle 1002"/>
              <p:cNvSpPr/>
              <p:nvPr userDrawn="1"/>
            </p:nvSpPr>
            <p:spPr bwMode="auto">
              <a:xfrm>
                <a:off x="111236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04" name="Rectangle 1003"/>
              <p:cNvSpPr/>
              <p:nvPr userDrawn="1"/>
            </p:nvSpPr>
            <p:spPr bwMode="auto">
              <a:xfrm>
                <a:off x="115808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05" name="Rectangle 1004"/>
              <p:cNvSpPr/>
              <p:nvPr userDrawn="1"/>
            </p:nvSpPr>
            <p:spPr bwMode="auto">
              <a:xfrm>
                <a:off x="12038012" y="53309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06" name="Rectangle 1005"/>
              <p:cNvSpPr/>
              <p:nvPr/>
            </p:nvSpPr>
            <p:spPr bwMode="auto">
              <a:xfrm>
                <a:off x="-306388"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07" name="Rectangle 1006"/>
              <p:cNvSpPr/>
              <p:nvPr userDrawn="1"/>
            </p:nvSpPr>
            <p:spPr bwMode="auto">
              <a:xfrm>
                <a:off x="150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08" name="Rectangle 1007"/>
              <p:cNvSpPr/>
              <p:nvPr userDrawn="1"/>
            </p:nvSpPr>
            <p:spPr bwMode="auto">
              <a:xfrm>
                <a:off x="608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09" name="Rectangle 1008"/>
              <p:cNvSpPr/>
              <p:nvPr userDrawn="1"/>
            </p:nvSpPr>
            <p:spPr bwMode="auto">
              <a:xfrm>
                <a:off x="1065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10" name="Rectangle 1009"/>
              <p:cNvSpPr/>
              <p:nvPr userDrawn="1"/>
            </p:nvSpPr>
            <p:spPr bwMode="auto">
              <a:xfrm>
                <a:off x="1522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11" name="Rectangle 1010"/>
              <p:cNvSpPr/>
              <p:nvPr userDrawn="1"/>
            </p:nvSpPr>
            <p:spPr bwMode="auto">
              <a:xfrm>
                <a:off x="1979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12" name="Rectangle 1011"/>
              <p:cNvSpPr/>
              <p:nvPr userDrawn="1"/>
            </p:nvSpPr>
            <p:spPr bwMode="auto">
              <a:xfrm>
                <a:off x="2436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13" name="Rectangle 1012"/>
              <p:cNvSpPr/>
              <p:nvPr/>
            </p:nvSpPr>
            <p:spPr bwMode="auto">
              <a:xfrm>
                <a:off x="2894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14" name="Rectangle 1013"/>
              <p:cNvSpPr/>
              <p:nvPr userDrawn="1"/>
            </p:nvSpPr>
            <p:spPr bwMode="auto">
              <a:xfrm>
                <a:off x="3351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15" name="Rectangle 1014"/>
              <p:cNvSpPr/>
              <p:nvPr userDrawn="1"/>
            </p:nvSpPr>
            <p:spPr bwMode="auto">
              <a:xfrm>
                <a:off x="3808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16" name="Rectangle 1015"/>
              <p:cNvSpPr/>
              <p:nvPr userDrawn="1"/>
            </p:nvSpPr>
            <p:spPr bwMode="auto">
              <a:xfrm>
                <a:off x="4265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17" name="Rectangle 1016"/>
              <p:cNvSpPr/>
              <p:nvPr userDrawn="1"/>
            </p:nvSpPr>
            <p:spPr bwMode="auto">
              <a:xfrm>
                <a:off x="4722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18" name="Rectangle 1017"/>
              <p:cNvSpPr/>
              <p:nvPr userDrawn="1"/>
            </p:nvSpPr>
            <p:spPr bwMode="auto">
              <a:xfrm>
                <a:off x="5180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19" name="Rectangle 1018"/>
              <p:cNvSpPr/>
              <p:nvPr userDrawn="1"/>
            </p:nvSpPr>
            <p:spPr bwMode="auto">
              <a:xfrm>
                <a:off x="5637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20" name="Rectangle 1019"/>
              <p:cNvSpPr/>
              <p:nvPr/>
            </p:nvSpPr>
            <p:spPr bwMode="auto">
              <a:xfrm>
                <a:off x="6094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21" name="Rectangle 1020"/>
              <p:cNvSpPr/>
              <p:nvPr userDrawn="1"/>
            </p:nvSpPr>
            <p:spPr bwMode="auto">
              <a:xfrm>
                <a:off x="6551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22" name="Rectangle 1021"/>
              <p:cNvSpPr/>
              <p:nvPr userDrawn="1"/>
            </p:nvSpPr>
            <p:spPr bwMode="auto">
              <a:xfrm>
                <a:off x="7008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23" name="Rectangle 1022"/>
              <p:cNvSpPr/>
              <p:nvPr userDrawn="1"/>
            </p:nvSpPr>
            <p:spPr bwMode="auto">
              <a:xfrm>
                <a:off x="7466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24" name="Rectangle 1023"/>
              <p:cNvSpPr/>
              <p:nvPr userDrawn="1"/>
            </p:nvSpPr>
            <p:spPr bwMode="auto">
              <a:xfrm>
                <a:off x="7923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25" name="Rectangle 1024"/>
              <p:cNvSpPr/>
              <p:nvPr userDrawn="1"/>
            </p:nvSpPr>
            <p:spPr bwMode="auto">
              <a:xfrm>
                <a:off x="8380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26" name="Rectangle 1025"/>
              <p:cNvSpPr/>
              <p:nvPr userDrawn="1"/>
            </p:nvSpPr>
            <p:spPr bwMode="auto">
              <a:xfrm>
                <a:off x="8837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27" name="Rectangle 1026"/>
              <p:cNvSpPr/>
              <p:nvPr/>
            </p:nvSpPr>
            <p:spPr bwMode="auto">
              <a:xfrm>
                <a:off x="9294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28" name="Rectangle 1027"/>
              <p:cNvSpPr/>
              <p:nvPr userDrawn="1"/>
            </p:nvSpPr>
            <p:spPr bwMode="auto">
              <a:xfrm>
                <a:off x="9752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29" name="Rectangle 1028"/>
              <p:cNvSpPr/>
              <p:nvPr userDrawn="1"/>
            </p:nvSpPr>
            <p:spPr bwMode="auto">
              <a:xfrm>
                <a:off x="102092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30" name="Rectangle 1029"/>
              <p:cNvSpPr/>
              <p:nvPr userDrawn="1"/>
            </p:nvSpPr>
            <p:spPr bwMode="auto">
              <a:xfrm>
                <a:off x="106664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31" name="Rectangle 1030"/>
              <p:cNvSpPr/>
              <p:nvPr userDrawn="1"/>
            </p:nvSpPr>
            <p:spPr bwMode="auto">
              <a:xfrm>
                <a:off x="111236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32" name="Rectangle 1031"/>
              <p:cNvSpPr/>
              <p:nvPr userDrawn="1"/>
            </p:nvSpPr>
            <p:spPr bwMode="auto">
              <a:xfrm>
                <a:off x="115808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33" name="Rectangle 1032"/>
              <p:cNvSpPr/>
              <p:nvPr userDrawn="1"/>
            </p:nvSpPr>
            <p:spPr bwMode="auto">
              <a:xfrm>
                <a:off x="12038012" y="57881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34" name="Rectangle 1033"/>
              <p:cNvSpPr/>
              <p:nvPr/>
            </p:nvSpPr>
            <p:spPr bwMode="auto">
              <a:xfrm>
                <a:off x="-306388"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35" name="Rectangle 1034"/>
              <p:cNvSpPr/>
              <p:nvPr userDrawn="1"/>
            </p:nvSpPr>
            <p:spPr bwMode="auto">
              <a:xfrm>
                <a:off x="150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36" name="Rectangle 1035"/>
              <p:cNvSpPr/>
              <p:nvPr userDrawn="1"/>
            </p:nvSpPr>
            <p:spPr bwMode="auto">
              <a:xfrm>
                <a:off x="608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37" name="Rectangle 1036"/>
              <p:cNvSpPr/>
              <p:nvPr userDrawn="1"/>
            </p:nvSpPr>
            <p:spPr bwMode="auto">
              <a:xfrm>
                <a:off x="1065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38" name="Rectangle 1037"/>
              <p:cNvSpPr/>
              <p:nvPr userDrawn="1"/>
            </p:nvSpPr>
            <p:spPr bwMode="auto">
              <a:xfrm>
                <a:off x="1522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39" name="Rectangle 1038"/>
              <p:cNvSpPr/>
              <p:nvPr userDrawn="1"/>
            </p:nvSpPr>
            <p:spPr bwMode="auto">
              <a:xfrm>
                <a:off x="1979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40" name="Rectangle 1039"/>
              <p:cNvSpPr/>
              <p:nvPr userDrawn="1"/>
            </p:nvSpPr>
            <p:spPr bwMode="auto">
              <a:xfrm>
                <a:off x="2436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41" name="Rectangle 1040"/>
              <p:cNvSpPr/>
              <p:nvPr/>
            </p:nvSpPr>
            <p:spPr bwMode="auto">
              <a:xfrm>
                <a:off x="2894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42" name="Rectangle 1041"/>
              <p:cNvSpPr/>
              <p:nvPr userDrawn="1"/>
            </p:nvSpPr>
            <p:spPr bwMode="auto">
              <a:xfrm>
                <a:off x="3351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43" name="Rectangle 1042"/>
              <p:cNvSpPr/>
              <p:nvPr userDrawn="1"/>
            </p:nvSpPr>
            <p:spPr bwMode="auto">
              <a:xfrm>
                <a:off x="3808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44" name="Rectangle 1043"/>
              <p:cNvSpPr/>
              <p:nvPr userDrawn="1"/>
            </p:nvSpPr>
            <p:spPr bwMode="auto">
              <a:xfrm>
                <a:off x="4265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45" name="Rectangle 1044"/>
              <p:cNvSpPr/>
              <p:nvPr userDrawn="1"/>
            </p:nvSpPr>
            <p:spPr bwMode="auto">
              <a:xfrm>
                <a:off x="4722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46" name="Rectangle 1045"/>
              <p:cNvSpPr/>
              <p:nvPr userDrawn="1"/>
            </p:nvSpPr>
            <p:spPr bwMode="auto">
              <a:xfrm>
                <a:off x="5180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47" name="Rectangle 1046"/>
              <p:cNvSpPr/>
              <p:nvPr userDrawn="1"/>
            </p:nvSpPr>
            <p:spPr bwMode="auto">
              <a:xfrm>
                <a:off x="5637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48" name="Rectangle 1047"/>
              <p:cNvSpPr/>
              <p:nvPr/>
            </p:nvSpPr>
            <p:spPr bwMode="auto">
              <a:xfrm>
                <a:off x="6094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49" name="Rectangle 1048"/>
              <p:cNvSpPr/>
              <p:nvPr userDrawn="1"/>
            </p:nvSpPr>
            <p:spPr bwMode="auto">
              <a:xfrm>
                <a:off x="6551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50" name="Rectangle 1049"/>
              <p:cNvSpPr/>
              <p:nvPr userDrawn="1"/>
            </p:nvSpPr>
            <p:spPr bwMode="auto">
              <a:xfrm>
                <a:off x="7008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51" name="Rectangle 1050"/>
              <p:cNvSpPr/>
              <p:nvPr userDrawn="1"/>
            </p:nvSpPr>
            <p:spPr bwMode="auto">
              <a:xfrm>
                <a:off x="7466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52" name="Rectangle 1051"/>
              <p:cNvSpPr/>
              <p:nvPr userDrawn="1"/>
            </p:nvSpPr>
            <p:spPr bwMode="auto">
              <a:xfrm>
                <a:off x="7923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53" name="Rectangle 1052"/>
              <p:cNvSpPr/>
              <p:nvPr userDrawn="1"/>
            </p:nvSpPr>
            <p:spPr bwMode="auto">
              <a:xfrm>
                <a:off x="8380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54" name="Rectangle 1053"/>
              <p:cNvSpPr/>
              <p:nvPr userDrawn="1"/>
            </p:nvSpPr>
            <p:spPr bwMode="auto">
              <a:xfrm>
                <a:off x="8837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55" name="Rectangle 1054"/>
              <p:cNvSpPr/>
              <p:nvPr/>
            </p:nvSpPr>
            <p:spPr bwMode="auto">
              <a:xfrm>
                <a:off x="9294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56" name="Rectangle 1055"/>
              <p:cNvSpPr/>
              <p:nvPr userDrawn="1"/>
            </p:nvSpPr>
            <p:spPr bwMode="auto">
              <a:xfrm>
                <a:off x="9752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57" name="Rectangle 1056"/>
              <p:cNvSpPr/>
              <p:nvPr userDrawn="1"/>
            </p:nvSpPr>
            <p:spPr bwMode="auto">
              <a:xfrm>
                <a:off x="102092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58" name="Rectangle 1057"/>
              <p:cNvSpPr/>
              <p:nvPr userDrawn="1"/>
            </p:nvSpPr>
            <p:spPr bwMode="auto">
              <a:xfrm>
                <a:off x="106664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59" name="Rectangle 1058"/>
              <p:cNvSpPr/>
              <p:nvPr userDrawn="1"/>
            </p:nvSpPr>
            <p:spPr bwMode="auto">
              <a:xfrm>
                <a:off x="111236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60" name="Rectangle 1059"/>
              <p:cNvSpPr/>
              <p:nvPr userDrawn="1"/>
            </p:nvSpPr>
            <p:spPr bwMode="auto">
              <a:xfrm>
                <a:off x="115808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61" name="Rectangle 1060"/>
              <p:cNvSpPr/>
              <p:nvPr userDrawn="1"/>
            </p:nvSpPr>
            <p:spPr bwMode="auto">
              <a:xfrm>
                <a:off x="12038012" y="62453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62" name="Rectangle 1061"/>
              <p:cNvSpPr/>
              <p:nvPr/>
            </p:nvSpPr>
            <p:spPr bwMode="auto">
              <a:xfrm>
                <a:off x="-306388"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63" name="Rectangle 1062"/>
              <p:cNvSpPr/>
              <p:nvPr userDrawn="1"/>
            </p:nvSpPr>
            <p:spPr bwMode="auto">
              <a:xfrm>
                <a:off x="150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64" name="Rectangle 1063"/>
              <p:cNvSpPr/>
              <p:nvPr userDrawn="1"/>
            </p:nvSpPr>
            <p:spPr bwMode="auto">
              <a:xfrm>
                <a:off x="608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65" name="Rectangle 1064"/>
              <p:cNvSpPr/>
              <p:nvPr userDrawn="1"/>
            </p:nvSpPr>
            <p:spPr bwMode="auto">
              <a:xfrm>
                <a:off x="1065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66" name="Rectangle 1065"/>
              <p:cNvSpPr/>
              <p:nvPr userDrawn="1"/>
            </p:nvSpPr>
            <p:spPr bwMode="auto">
              <a:xfrm>
                <a:off x="1522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67" name="Rectangle 1066"/>
              <p:cNvSpPr/>
              <p:nvPr userDrawn="1"/>
            </p:nvSpPr>
            <p:spPr bwMode="auto">
              <a:xfrm>
                <a:off x="1979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68" name="Rectangle 1067"/>
              <p:cNvSpPr/>
              <p:nvPr userDrawn="1"/>
            </p:nvSpPr>
            <p:spPr bwMode="auto">
              <a:xfrm>
                <a:off x="2436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69" name="Rectangle 1068"/>
              <p:cNvSpPr/>
              <p:nvPr/>
            </p:nvSpPr>
            <p:spPr bwMode="auto">
              <a:xfrm>
                <a:off x="2894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70" name="Rectangle 1069"/>
              <p:cNvSpPr/>
              <p:nvPr userDrawn="1"/>
            </p:nvSpPr>
            <p:spPr bwMode="auto">
              <a:xfrm>
                <a:off x="3351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71" name="Rectangle 1070"/>
              <p:cNvSpPr/>
              <p:nvPr userDrawn="1"/>
            </p:nvSpPr>
            <p:spPr bwMode="auto">
              <a:xfrm>
                <a:off x="3808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72" name="Rectangle 1071"/>
              <p:cNvSpPr/>
              <p:nvPr userDrawn="1"/>
            </p:nvSpPr>
            <p:spPr bwMode="auto">
              <a:xfrm>
                <a:off x="4265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73" name="Rectangle 1072"/>
              <p:cNvSpPr/>
              <p:nvPr userDrawn="1"/>
            </p:nvSpPr>
            <p:spPr bwMode="auto">
              <a:xfrm>
                <a:off x="4722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74" name="Rectangle 1073"/>
              <p:cNvSpPr/>
              <p:nvPr userDrawn="1"/>
            </p:nvSpPr>
            <p:spPr bwMode="auto">
              <a:xfrm>
                <a:off x="5180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75" name="Rectangle 1074"/>
              <p:cNvSpPr/>
              <p:nvPr userDrawn="1"/>
            </p:nvSpPr>
            <p:spPr bwMode="auto">
              <a:xfrm>
                <a:off x="5637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76" name="Rectangle 1075"/>
              <p:cNvSpPr/>
              <p:nvPr/>
            </p:nvSpPr>
            <p:spPr bwMode="auto">
              <a:xfrm>
                <a:off x="6094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77" name="Rectangle 1076"/>
              <p:cNvSpPr/>
              <p:nvPr userDrawn="1"/>
            </p:nvSpPr>
            <p:spPr bwMode="auto">
              <a:xfrm>
                <a:off x="6551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78" name="Rectangle 1077"/>
              <p:cNvSpPr/>
              <p:nvPr userDrawn="1"/>
            </p:nvSpPr>
            <p:spPr bwMode="auto">
              <a:xfrm>
                <a:off x="7008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79" name="Rectangle 1078"/>
              <p:cNvSpPr/>
              <p:nvPr userDrawn="1"/>
            </p:nvSpPr>
            <p:spPr bwMode="auto">
              <a:xfrm>
                <a:off x="7466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80" name="Rectangle 1079"/>
              <p:cNvSpPr/>
              <p:nvPr userDrawn="1"/>
            </p:nvSpPr>
            <p:spPr bwMode="auto">
              <a:xfrm>
                <a:off x="7923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81" name="Rectangle 1080"/>
              <p:cNvSpPr/>
              <p:nvPr userDrawn="1"/>
            </p:nvSpPr>
            <p:spPr bwMode="auto">
              <a:xfrm>
                <a:off x="8380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82" name="Rectangle 1081"/>
              <p:cNvSpPr/>
              <p:nvPr userDrawn="1"/>
            </p:nvSpPr>
            <p:spPr bwMode="auto">
              <a:xfrm>
                <a:off x="8837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83" name="Rectangle 1082"/>
              <p:cNvSpPr/>
              <p:nvPr/>
            </p:nvSpPr>
            <p:spPr bwMode="auto">
              <a:xfrm>
                <a:off x="9294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84" name="Rectangle 1083"/>
              <p:cNvSpPr/>
              <p:nvPr userDrawn="1"/>
            </p:nvSpPr>
            <p:spPr bwMode="auto">
              <a:xfrm>
                <a:off x="9752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85" name="Rectangle 1084"/>
              <p:cNvSpPr/>
              <p:nvPr userDrawn="1"/>
            </p:nvSpPr>
            <p:spPr bwMode="auto">
              <a:xfrm>
                <a:off x="102092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86" name="Rectangle 1085"/>
              <p:cNvSpPr/>
              <p:nvPr userDrawn="1"/>
            </p:nvSpPr>
            <p:spPr bwMode="auto">
              <a:xfrm>
                <a:off x="106664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87" name="Rectangle 1086"/>
              <p:cNvSpPr/>
              <p:nvPr userDrawn="1"/>
            </p:nvSpPr>
            <p:spPr bwMode="auto">
              <a:xfrm>
                <a:off x="111236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88" name="Rectangle 1087"/>
              <p:cNvSpPr/>
              <p:nvPr userDrawn="1"/>
            </p:nvSpPr>
            <p:spPr bwMode="auto">
              <a:xfrm>
                <a:off x="115808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sp>
            <p:nvSpPr>
              <p:cNvPr id="1089" name="Rectangle 1088"/>
              <p:cNvSpPr/>
              <p:nvPr userDrawn="1"/>
            </p:nvSpPr>
            <p:spPr bwMode="auto">
              <a:xfrm>
                <a:off x="12038012" y="6702552"/>
                <a:ext cx="457200" cy="457200"/>
              </a:xfrm>
              <a:prstGeom prst="rect">
                <a:avLst/>
              </a:prstGeom>
              <a:noFill/>
              <a:ln w="3175">
                <a:solidFill>
                  <a:srgbClr val="292929">
                    <a:alpha val="7000"/>
                  </a:srgbClr>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685666" fontAlgn="base">
                  <a:spcBef>
                    <a:spcPct val="0"/>
                  </a:spcBef>
                  <a:spcAft>
                    <a:spcPct val="0"/>
                  </a:spcAft>
                </a:pPr>
                <a:endParaRPr lang="en-US" sz="1700" dirty="0" smtClean="0">
                  <a:gradFill>
                    <a:gsLst>
                      <a:gs pos="0">
                        <a:srgbClr val="FFFFFF"/>
                      </a:gs>
                      <a:gs pos="100000">
                        <a:srgbClr val="FFFFFF"/>
                      </a:gs>
                    </a:gsLst>
                    <a:lin ang="5400000" scaled="0"/>
                  </a:gradFill>
                </a:endParaRPr>
              </a:p>
            </p:txBody>
          </p:sp>
        </p:grpSp>
        <p:grpSp>
          <p:nvGrpSpPr>
            <p:cNvPr id="1114" name="grid lines - 1&quot; - horizontal"/>
            <p:cNvGrpSpPr/>
            <p:nvPr userDrawn="1"/>
          </p:nvGrpSpPr>
          <p:grpSpPr>
            <a:xfrm>
              <a:off x="-304396" y="-228600"/>
              <a:ext cx="12801600" cy="7315200"/>
              <a:chOff x="-304396" y="-228600"/>
              <a:chExt cx="12801600" cy="7315200"/>
            </a:xfrm>
          </p:grpSpPr>
          <p:cxnSp>
            <p:nvCxnSpPr>
              <p:cNvPr id="1105" name="Straight Connector 1104"/>
              <p:cNvCxnSpPr/>
              <p:nvPr userDrawn="1"/>
            </p:nvCxnSpPr>
            <p:spPr>
              <a:xfrm rot="16200000" flipV="1">
                <a:off x="6096404" y="-2971800"/>
                <a:ext cx="0" cy="12801600"/>
              </a:xfrm>
              <a:prstGeom prst="line">
                <a:avLst/>
              </a:prstGeom>
              <a:ln>
                <a:solidFill>
                  <a:srgbClr val="292929">
                    <a:alpha val="59000"/>
                  </a:srgbClr>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p:cNvCxnSpPr/>
              <p:nvPr userDrawn="1"/>
            </p:nvCxnSpPr>
            <p:spPr>
              <a:xfrm rot="16200000" flipV="1">
                <a:off x="6096404" y="-20574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p:cNvCxnSpPr/>
              <p:nvPr userDrawn="1"/>
            </p:nvCxnSpPr>
            <p:spPr>
              <a:xfrm rot="16200000" flipV="1">
                <a:off x="6096404" y="-11430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p:cNvCxnSpPr/>
              <p:nvPr userDrawn="1"/>
            </p:nvCxnSpPr>
            <p:spPr>
              <a:xfrm rot="16200000" flipV="1">
                <a:off x="6096404" y="-2286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p:cNvCxnSpPr/>
              <p:nvPr userDrawn="1"/>
            </p:nvCxnSpPr>
            <p:spPr>
              <a:xfrm rot="16200000" flipV="1">
                <a:off x="6096404" y="6858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p:cNvCxnSpPr/>
              <p:nvPr userDrawn="1"/>
            </p:nvCxnSpPr>
            <p:spPr>
              <a:xfrm rot="16200000" flipV="1">
                <a:off x="6096404" y="-38862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p:cNvCxnSpPr/>
              <p:nvPr userDrawn="1"/>
            </p:nvCxnSpPr>
            <p:spPr>
              <a:xfrm rot="16200000" flipV="1">
                <a:off x="6096404" y="-48006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p:cNvCxnSpPr/>
              <p:nvPr userDrawn="1"/>
            </p:nvCxnSpPr>
            <p:spPr>
              <a:xfrm rot="16200000" flipV="1">
                <a:off x="6096404" y="-57150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p:cNvCxnSpPr/>
              <p:nvPr userDrawn="1"/>
            </p:nvCxnSpPr>
            <p:spPr>
              <a:xfrm rot="16200000" flipV="1">
                <a:off x="6096404" y="-6629400"/>
                <a:ext cx="0" cy="128016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1117" name="grid lines - 1&quot; - vertical"/>
            <p:cNvGrpSpPr/>
            <p:nvPr userDrawn="1"/>
          </p:nvGrpSpPr>
          <p:grpSpPr>
            <a:xfrm>
              <a:off x="-304396" y="-228600"/>
              <a:ext cx="12799608" cy="7315200"/>
              <a:chOff x="-304396" y="-228600"/>
              <a:chExt cx="12799608" cy="7315200"/>
            </a:xfrm>
          </p:grpSpPr>
          <p:cxnSp>
            <p:nvCxnSpPr>
              <p:cNvPr id="1091" name="Straight Connector 1090"/>
              <p:cNvCxnSpPr/>
              <p:nvPr userDrawn="1"/>
            </p:nvCxnSpPr>
            <p:spPr>
              <a:xfrm>
                <a:off x="6096404" y="-228600"/>
                <a:ext cx="0" cy="7315200"/>
              </a:xfrm>
              <a:prstGeom prst="line">
                <a:avLst/>
              </a:prstGeom>
              <a:ln>
                <a:solidFill>
                  <a:srgbClr val="292929">
                    <a:alpha val="59000"/>
                  </a:srgbClr>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p:cNvCxnSpPr/>
              <p:nvPr userDrawn="1"/>
            </p:nvCxnSpPr>
            <p:spPr>
              <a:xfrm>
                <a:off x="8840600"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p:cNvCxnSpPr/>
              <p:nvPr userDrawn="1"/>
            </p:nvCxnSpPr>
            <p:spPr>
              <a:xfrm>
                <a:off x="701113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p:cNvCxnSpPr/>
              <p:nvPr userDrawn="1"/>
            </p:nvCxnSpPr>
            <p:spPr>
              <a:xfrm>
                <a:off x="7925868"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p:cNvCxnSpPr/>
              <p:nvPr userDrawn="1"/>
            </p:nvCxnSpPr>
            <p:spPr>
              <a:xfrm>
                <a:off x="975533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p:cNvCxnSpPr/>
              <p:nvPr userDrawn="1"/>
            </p:nvCxnSpPr>
            <p:spPr>
              <a:xfrm>
                <a:off x="1067006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p:cNvCxnSpPr/>
              <p:nvPr userDrawn="1"/>
            </p:nvCxnSpPr>
            <p:spPr>
              <a:xfrm>
                <a:off x="1158479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p:cNvCxnSpPr/>
              <p:nvPr userDrawn="1"/>
            </p:nvCxnSpPr>
            <p:spPr>
              <a:xfrm>
                <a:off x="518167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p:cNvCxnSpPr/>
              <p:nvPr userDrawn="1"/>
            </p:nvCxnSpPr>
            <p:spPr>
              <a:xfrm>
                <a:off x="4266940"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p:cNvCxnSpPr/>
              <p:nvPr userDrawn="1"/>
            </p:nvCxnSpPr>
            <p:spPr>
              <a:xfrm>
                <a:off x="3352208"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p:cNvCxnSpPr/>
              <p:nvPr userDrawn="1"/>
            </p:nvCxnSpPr>
            <p:spPr>
              <a:xfrm>
                <a:off x="243747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p:cNvCxnSpPr/>
              <p:nvPr userDrawn="1"/>
            </p:nvCxnSpPr>
            <p:spPr>
              <a:xfrm>
                <a:off x="1522744"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p:cNvCxnSpPr/>
              <p:nvPr userDrawn="1"/>
            </p:nvCxnSpPr>
            <p:spPr>
              <a:xfrm>
                <a:off x="60801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p:cNvCxnSpPr/>
              <p:nvPr userDrawn="1"/>
            </p:nvCxnSpPr>
            <p:spPr>
              <a:xfrm>
                <a:off x="-304396"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p:cNvCxnSpPr/>
              <p:nvPr userDrawn="1"/>
            </p:nvCxnSpPr>
            <p:spPr>
              <a:xfrm>
                <a:off x="12495212" y="-228600"/>
                <a:ext cx="0" cy="7315200"/>
              </a:xfrm>
              <a:prstGeom prst="line">
                <a:avLst/>
              </a:prstGeom>
              <a:ln>
                <a:solidFill>
                  <a:srgbClr val="292929">
                    <a:alpha val="20000"/>
                  </a:srgbClr>
                </a:solidFill>
              </a:ln>
            </p:spPr>
            <p:style>
              <a:lnRef idx="1">
                <a:schemeClr val="accent1"/>
              </a:lnRef>
              <a:fillRef idx="0">
                <a:schemeClr val="accent1"/>
              </a:fillRef>
              <a:effectRef idx="0">
                <a:schemeClr val="accent1"/>
              </a:effectRef>
              <a:fontRef idx="minor">
                <a:schemeClr val="tx1"/>
              </a:fontRef>
            </p:style>
          </p:cxnSp>
        </p:grpSp>
      </p:grpSp>
      <p:sp>
        <p:nvSpPr>
          <p:cNvPr id="543" name="Text Placeholder"/>
          <p:cNvSpPr>
            <a:spLocks noGrp="1"/>
          </p:cNvSpPr>
          <p:nvPr>
            <p:ph type="body" idx="1"/>
          </p:nvPr>
        </p:nvSpPr>
        <p:spPr>
          <a:xfrm>
            <a:off x="389436" y="1143004"/>
            <a:ext cx="8363938" cy="1569671"/>
          </a:xfrm>
          <a:prstGeom prst="rect">
            <a:avLst/>
          </a:prstGeom>
        </p:spPr>
        <p:txBody>
          <a:bodyPr vert="horz" wrap="square" lIns="68589" tIns="34295" rIns="68589" bIns="34295"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Placeholder"/>
          <p:cNvSpPr>
            <a:spLocks noGrp="1"/>
          </p:cNvSpPr>
          <p:nvPr>
            <p:ph type="title"/>
          </p:nvPr>
        </p:nvSpPr>
        <p:spPr>
          <a:xfrm>
            <a:off x="389436" y="229619"/>
            <a:ext cx="8363938" cy="498598"/>
          </a:xfrm>
          <a:prstGeom prst="rect">
            <a:avLst/>
          </a:prstGeom>
          <a:ln>
            <a:noFill/>
          </a:ln>
        </p:spPr>
        <p:txBody>
          <a:bodyPr vert="horz" wrap="square" lIns="0" tIns="0" rIns="0" bIns="0" rtlCol="0" anchor="t">
            <a:spAutoFit/>
          </a:bodyPr>
          <a:lstStyle/>
          <a:p>
            <a:r>
              <a:rPr lang="en-US" smtClean="0"/>
              <a:t>Click to edit Master title style</a:t>
            </a:r>
            <a:endParaRPr lang="en-US" dirty="0"/>
          </a:p>
        </p:txBody>
      </p:sp>
      <p:grpSp>
        <p:nvGrpSpPr>
          <p:cNvPr id="480" name="Group 479"/>
          <p:cNvGrpSpPr/>
          <p:nvPr/>
        </p:nvGrpSpPr>
        <p:grpSpPr>
          <a:xfrm>
            <a:off x="7696200" y="-330200"/>
            <a:ext cx="1447800" cy="2133600"/>
            <a:chOff x="7010400" y="209550"/>
            <a:chExt cx="1828800" cy="1828800"/>
          </a:xfrm>
        </p:grpSpPr>
        <p:pic>
          <p:nvPicPr>
            <p:cNvPr id="481" name="Picture 6" descr="\\MAGNUM\Projects\Microsoft\Cloud Power FY12\Design\ICONS_PNG\Cloud.png"/>
            <p:cNvPicPr>
              <a:picLocks noChangeAspect="1" noChangeArrowheads="1"/>
            </p:cNvPicPr>
            <p:nvPr/>
          </p:nvPicPr>
          <p:blipFill>
            <a:blip r:embed="rId14" cstate="print">
              <a:duotone>
                <a:prstClr val="black"/>
                <a:schemeClr val="tx2">
                  <a:tint val="45000"/>
                  <a:satMod val="400000"/>
                </a:schemeClr>
              </a:duotone>
            </a:blip>
            <a:srcRect/>
            <a:stretch>
              <a:fillRect/>
            </a:stretch>
          </p:blipFill>
          <p:spPr bwMode="auto">
            <a:xfrm>
              <a:off x="7010400" y="209550"/>
              <a:ext cx="1828800" cy="1828800"/>
            </a:xfrm>
            <a:prstGeom prst="rect">
              <a:avLst/>
            </a:prstGeom>
            <a:noFill/>
          </p:spPr>
        </p:pic>
        <p:sp>
          <p:nvSpPr>
            <p:cNvPr id="482" name="TextBox 481"/>
            <p:cNvSpPr txBox="1"/>
            <p:nvPr/>
          </p:nvSpPr>
          <p:spPr>
            <a:xfrm>
              <a:off x="7439550" y="784971"/>
              <a:ext cx="1263909" cy="501236"/>
            </a:xfrm>
            <a:prstGeom prst="rect">
              <a:avLst/>
            </a:prstGeom>
            <a:noFill/>
          </p:spPr>
          <p:txBody>
            <a:bodyPr wrap="none" rtlCol="0">
              <a:spAutoFit/>
            </a:bodyPr>
            <a:lstStyle/>
            <a:p>
              <a:r>
                <a:rPr lang="en-US" sz="3200" dirty="0" smtClean="0">
                  <a:solidFill>
                    <a:schemeClr val="bg1"/>
                  </a:solidFill>
                </a:rPr>
                <a:t>C++</a:t>
              </a:r>
              <a:endParaRPr lang="en-US" sz="3200" dirty="0">
                <a:solidFill>
                  <a:schemeClr val="bg1"/>
                </a:solidFill>
              </a:endParaRPr>
            </a:p>
          </p:txBody>
        </p:sp>
      </p:grpSp>
    </p:spTree>
    <p:extLst>
      <p:ext uri="{BB962C8B-B14F-4D97-AF65-F5344CB8AC3E}">
        <p14:creationId xmlns:p14="http://schemas.microsoft.com/office/powerpoint/2010/main" val="1498233805"/>
      </p:ext>
    </p:extLst>
  </p:cSld>
  <p:clrMap bg1="dk1" tx1="lt1" bg2="dk2" tx2="lt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transition>
    <p:fade/>
  </p:transition>
  <p:timing>
    <p:tnLst>
      <p:par>
        <p:cTn id="1" dur="indefinite" restart="never" nodeType="tmRoot"/>
      </p:par>
    </p:tnLst>
  </p:timing>
  <p:txStyles>
    <p:titleStyle>
      <a:lvl1pPr algn="l" defTabSz="685864" rtl="0" eaLnBrk="1" latinLnBrk="0" hangingPunct="1">
        <a:lnSpc>
          <a:spcPct val="90000"/>
        </a:lnSpc>
        <a:spcBef>
          <a:spcPct val="0"/>
        </a:spcBef>
        <a:buNone/>
        <a:defRPr lang="en-US" sz="3600" b="1" kern="1200" cap="none" spc="-75" baseline="0" dirty="0" smtClean="0">
          <a:ln w="3175">
            <a:noFill/>
          </a:ln>
          <a:gradFill flip="none" rotWithShape="1">
            <a:gsLst>
              <a:gs pos="0">
                <a:srgbClr val="000000"/>
              </a:gs>
              <a:gs pos="86000">
                <a:srgbClr val="000000"/>
              </a:gs>
            </a:gsLst>
            <a:lin ang="5400000" scaled="0"/>
            <a:tileRect/>
          </a:gradFill>
          <a:effectLst/>
          <a:latin typeface="Segoe Light" pitchFamily="34" charset="0"/>
          <a:ea typeface="+mn-ea"/>
          <a:cs typeface="Arial" charset="0"/>
        </a:defRPr>
      </a:lvl1pPr>
    </p:titleStyle>
    <p:bodyStyle>
      <a:lvl1pPr marL="217914" indent="-217914" algn="l" defTabSz="685864" rtl="0" eaLnBrk="1" latinLnBrk="0" hangingPunct="1">
        <a:lnSpc>
          <a:spcPct val="90000"/>
        </a:lnSpc>
        <a:spcBef>
          <a:spcPct val="20000"/>
        </a:spcBef>
        <a:buClr>
          <a:srgbClr val="FFFFFF"/>
        </a:buClr>
        <a:buSzPct val="90000"/>
        <a:buFont typeface="Arial" pitchFamily="34" charset="0"/>
        <a:buChar char="•"/>
        <a:defRPr sz="2400" b="1" kern="1200">
          <a:gradFill>
            <a:gsLst>
              <a:gs pos="0">
                <a:srgbClr val="000000"/>
              </a:gs>
              <a:gs pos="86000">
                <a:srgbClr val="000000"/>
              </a:gs>
            </a:gsLst>
            <a:lin ang="5400000" scaled="0"/>
          </a:gradFill>
          <a:latin typeface="Segoe Light" pitchFamily="34" charset="0"/>
          <a:ea typeface="+mn-ea"/>
          <a:cs typeface="+mn-cs"/>
        </a:defRPr>
      </a:lvl1pPr>
      <a:lvl2pPr marL="441781" indent="-213151" algn="l" defTabSz="685864" rtl="0" eaLnBrk="1" latinLnBrk="0" hangingPunct="1">
        <a:lnSpc>
          <a:spcPct val="90000"/>
        </a:lnSpc>
        <a:spcBef>
          <a:spcPct val="20000"/>
        </a:spcBef>
        <a:buClr>
          <a:srgbClr val="FFFFFF"/>
        </a:buClr>
        <a:buSzPct val="90000"/>
        <a:buFont typeface="Arial" pitchFamily="34" charset="0"/>
        <a:buChar char="•"/>
        <a:defRPr sz="2100" b="1" kern="1200">
          <a:gradFill>
            <a:gsLst>
              <a:gs pos="0">
                <a:srgbClr val="000000"/>
              </a:gs>
              <a:gs pos="86000">
                <a:srgbClr val="000000"/>
              </a:gs>
            </a:gsLst>
            <a:lin ang="5400000" scaled="0"/>
          </a:gradFill>
          <a:latin typeface="Segoe Light" pitchFamily="34" charset="0"/>
          <a:ea typeface="+mn-ea"/>
          <a:cs typeface="+mn-cs"/>
        </a:defRPr>
      </a:lvl2pPr>
      <a:lvl3pPr marL="663267" indent="-213151" algn="l" defTabSz="685864" rtl="0" eaLnBrk="1" latinLnBrk="0" hangingPunct="1">
        <a:lnSpc>
          <a:spcPct val="90000"/>
        </a:lnSpc>
        <a:spcBef>
          <a:spcPct val="20000"/>
        </a:spcBef>
        <a:buClr>
          <a:srgbClr val="FFFFFF"/>
        </a:buClr>
        <a:buSzPct val="90000"/>
        <a:buFont typeface="Arial" pitchFamily="34" charset="0"/>
        <a:buChar char="•"/>
        <a:defRPr lang="en-US" sz="1800" b="1" kern="1200" dirty="0">
          <a:gradFill>
            <a:gsLst>
              <a:gs pos="0">
                <a:srgbClr val="000000"/>
              </a:gs>
              <a:gs pos="86000">
                <a:srgbClr val="000000"/>
              </a:gs>
            </a:gsLst>
            <a:lin ang="5400000" scaled="0"/>
          </a:gradFill>
          <a:latin typeface="Segoe Light" pitchFamily="34" charset="0"/>
          <a:ea typeface="+mn-ea"/>
          <a:cs typeface="+mn-cs"/>
        </a:defRPr>
      </a:lvl3pPr>
      <a:lvl4pPr marL="860937" indent="-220295" algn="l" defTabSz="685864" rtl="0" eaLnBrk="1" latinLnBrk="0" hangingPunct="1">
        <a:lnSpc>
          <a:spcPct val="90000"/>
        </a:lnSpc>
        <a:spcBef>
          <a:spcPct val="20000"/>
        </a:spcBef>
        <a:buClr>
          <a:srgbClr val="FFFFFF"/>
        </a:buClr>
        <a:buSzPct val="90000"/>
        <a:buFont typeface="Arial" pitchFamily="34" charset="0"/>
        <a:buChar char="•"/>
        <a:defRPr sz="1500" b="1" kern="1200">
          <a:gradFill>
            <a:gsLst>
              <a:gs pos="0">
                <a:srgbClr val="000000"/>
              </a:gs>
              <a:gs pos="86000">
                <a:srgbClr val="000000"/>
              </a:gs>
            </a:gsLst>
            <a:lin ang="5400000" scaled="0"/>
          </a:gradFill>
          <a:latin typeface="Segoe Light" pitchFamily="34" charset="0"/>
          <a:ea typeface="+mn-ea"/>
          <a:cs typeface="+mn-cs"/>
        </a:defRPr>
      </a:lvl4pPr>
      <a:lvl5pPr marL="1028837" indent="-167901" algn="l" defTabSz="685864" rtl="0" eaLnBrk="1" latinLnBrk="0" hangingPunct="1">
        <a:lnSpc>
          <a:spcPct val="90000"/>
        </a:lnSpc>
        <a:spcBef>
          <a:spcPct val="20000"/>
        </a:spcBef>
        <a:buClr>
          <a:srgbClr val="FFFFFF"/>
        </a:buClr>
        <a:buSzPct val="90000"/>
        <a:buFont typeface="Arial" pitchFamily="34" charset="0"/>
        <a:buChar char="•"/>
        <a:defRPr sz="1500" b="1" kern="1200">
          <a:gradFill>
            <a:gsLst>
              <a:gs pos="0">
                <a:srgbClr val="000000"/>
              </a:gs>
              <a:gs pos="86000">
                <a:srgbClr val="000000"/>
              </a:gs>
            </a:gsLst>
            <a:lin ang="5400000" scaled="0"/>
          </a:gradFill>
          <a:latin typeface="Segoe Light" pitchFamily="34" charset="0"/>
          <a:ea typeface="+mn-ea"/>
          <a:cs typeface="+mn-cs"/>
        </a:defRPr>
      </a:lvl5pPr>
      <a:lvl6pPr marL="1886126"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058"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990"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922" indent="-171466" algn="l" defTabSz="685864"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64" rtl="0" eaLnBrk="1" latinLnBrk="0" hangingPunct="1">
        <a:defRPr sz="1400" kern="1200">
          <a:solidFill>
            <a:schemeClr val="tx1"/>
          </a:solidFill>
          <a:latin typeface="+mn-lt"/>
          <a:ea typeface="+mn-ea"/>
          <a:cs typeface="+mn-cs"/>
        </a:defRPr>
      </a:lvl1pPr>
      <a:lvl2pPr marL="342932" algn="l" defTabSz="685864" rtl="0" eaLnBrk="1" latinLnBrk="0" hangingPunct="1">
        <a:defRPr sz="1400" kern="1200">
          <a:solidFill>
            <a:schemeClr val="tx1"/>
          </a:solidFill>
          <a:latin typeface="+mn-lt"/>
          <a:ea typeface="+mn-ea"/>
          <a:cs typeface="+mn-cs"/>
        </a:defRPr>
      </a:lvl2pPr>
      <a:lvl3pPr marL="685864" algn="l" defTabSz="685864" rtl="0" eaLnBrk="1" latinLnBrk="0" hangingPunct="1">
        <a:defRPr sz="1400" kern="1200">
          <a:solidFill>
            <a:schemeClr val="tx1"/>
          </a:solidFill>
          <a:latin typeface="+mn-lt"/>
          <a:ea typeface="+mn-ea"/>
          <a:cs typeface="+mn-cs"/>
        </a:defRPr>
      </a:lvl3pPr>
      <a:lvl4pPr marL="1028796" algn="l" defTabSz="685864" rtl="0" eaLnBrk="1" latinLnBrk="0" hangingPunct="1">
        <a:defRPr sz="1400" kern="1200">
          <a:solidFill>
            <a:schemeClr val="tx1"/>
          </a:solidFill>
          <a:latin typeface="+mn-lt"/>
          <a:ea typeface="+mn-ea"/>
          <a:cs typeface="+mn-cs"/>
        </a:defRPr>
      </a:lvl4pPr>
      <a:lvl5pPr marL="1371728" algn="l" defTabSz="685864" rtl="0" eaLnBrk="1" latinLnBrk="0" hangingPunct="1">
        <a:defRPr sz="1400" kern="1200">
          <a:solidFill>
            <a:schemeClr val="tx1"/>
          </a:solidFill>
          <a:latin typeface="+mn-lt"/>
          <a:ea typeface="+mn-ea"/>
          <a:cs typeface="+mn-cs"/>
        </a:defRPr>
      </a:lvl5pPr>
      <a:lvl6pPr marL="1714660" algn="l" defTabSz="685864" rtl="0" eaLnBrk="1" latinLnBrk="0" hangingPunct="1">
        <a:defRPr sz="1400" kern="1200">
          <a:solidFill>
            <a:schemeClr val="tx1"/>
          </a:solidFill>
          <a:latin typeface="+mn-lt"/>
          <a:ea typeface="+mn-ea"/>
          <a:cs typeface="+mn-cs"/>
        </a:defRPr>
      </a:lvl6pPr>
      <a:lvl7pPr marL="2057592" algn="l" defTabSz="685864" rtl="0" eaLnBrk="1" latinLnBrk="0" hangingPunct="1">
        <a:defRPr sz="1400" kern="1200">
          <a:solidFill>
            <a:schemeClr val="tx1"/>
          </a:solidFill>
          <a:latin typeface="+mn-lt"/>
          <a:ea typeface="+mn-ea"/>
          <a:cs typeface="+mn-cs"/>
        </a:defRPr>
      </a:lvl7pPr>
      <a:lvl8pPr marL="2400524" algn="l" defTabSz="685864" rtl="0" eaLnBrk="1" latinLnBrk="0" hangingPunct="1">
        <a:defRPr sz="1400" kern="1200">
          <a:solidFill>
            <a:schemeClr val="tx1"/>
          </a:solidFill>
          <a:latin typeface="+mn-lt"/>
          <a:ea typeface="+mn-ea"/>
          <a:cs typeface="+mn-cs"/>
        </a:defRPr>
      </a:lvl8pPr>
      <a:lvl9pPr marL="2743456" algn="l" defTabSz="685864" rtl="0" eaLnBrk="1" latinLnBrk="0" hangingPunct="1">
        <a:defRPr sz="14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19191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56784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7" y="1447803"/>
            <a:ext cx="8363937" cy="150041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5"/>
          <p:cNvSpPr>
            <a:spLocks noGrp="1"/>
          </p:cNvSpPr>
          <p:nvPr>
            <p:ph type="sldNum" sz="quarter" idx="4"/>
          </p:nvPr>
        </p:nvSpPr>
        <p:spPr>
          <a:xfrm>
            <a:off x="428910" y="6356353"/>
            <a:ext cx="551063" cy="479879"/>
          </a:xfrm>
          <a:prstGeom prst="rect">
            <a:avLst/>
          </a:prstGeom>
        </p:spPr>
        <p:txBody>
          <a:bodyPr vert="horz" lIns="68583" tIns="34292" rIns="68583" bIns="34292" rtlCol="0" anchor="ctr"/>
          <a:lstStyle>
            <a:lvl1pPr algn="l">
              <a:defRPr sz="900">
                <a:solidFill>
                  <a:schemeClr val="tx1">
                    <a:lumMod val="75000"/>
                  </a:schemeClr>
                </a:solidFill>
              </a:defRPr>
            </a:lvl1pPr>
          </a:lstStyle>
          <a:p>
            <a:fld id="{BA54CF57-2CA5-453A-A6E9-85DE0CE7F272}" type="slidenum">
              <a:rPr lang="en-US" smtClean="0">
                <a:solidFill>
                  <a:srgbClr val="FFFFFF">
                    <a:lumMod val="75000"/>
                  </a:srgbClr>
                </a:solidFill>
              </a:rPr>
              <a:pPr/>
              <a:t>‹#›</a:t>
            </a:fld>
            <a:endParaRPr lang="en-US">
              <a:solidFill>
                <a:srgbClr val="FFFFFF">
                  <a:lumMod val="75000"/>
                </a:srgbClr>
              </a:solidFill>
            </a:endParaRPr>
          </a:p>
        </p:txBody>
      </p:sp>
      <p:pic>
        <p:nvPicPr>
          <p:cNvPr id="5" name="Picture 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699669" y="6443929"/>
            <a:ext cx="1192161" cy="370951"/>
          </a:xfrm>
          <a:prstGeom prst="rect">
            <a:avLst/>
          </a:prstGeom>
        </p:spPr>
      </p:pic>
    </p:spTree>
    <p:extLst>
      <p:ext uri="{BB962C8B-B14F-4D97-AF65-F5344CB8AC3E}">
        <p14:creationId xmlns:p14="http://schemas.microsoft.com/office/powerpoint/2010/main" val="3971450079"/>
      </p:ext>
    </p:extLst>
  </p:cSld>
  <p:clrMap bg1="dk1" tx1="lt1" bg2="dk2" tx2="lt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Lst>
  <p:transition>
    <p:fade/>
  </p:transition>
  <p:hf hdr="0" ftr="0" dt="0"/>
  <p:txStyles>
    <p:titleStyle>
      <a:lvl1pPr algn="l" defTabSz="685807" rtl="0" eaLnBrk="1" latinLnBrk="0" hangingPunct="1">
        <a:lnSpc>
          <a:spcPct val="90000"/>
        </a:lnSpc>
        <a:spcBef>
          <a:spcPct val="0"/>
        </a:spcBef>
        <a:buNone/>
        <a:defRPr lang="en-US" sz="4100" b="0" kern="1200" cap="none" spc="-75"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259569" indent="-259569" algn="l" defTabSz="68580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472703" indent="-213133" algn="l" defTabSz="685807" rtl="0" eaLnBrk="1" latinLnBrk="0" hangingPunct="1">
        <a:lnSpc>
          <a:spcPct val="90000"/>
        </a:lnSpc>
        <a:spcBef>
          <a:spcPct val="20000"/>
        </a:spcBef>
        <a:buSzPct val="90000"/>
        <a:buFont typeface="Arial" pitchFamily="34" charset="0"/>
        <a:buChar char="•"/>
        <a:tabLst>
          <a:tab pos="472703" algn="l"/>
        </a:tabLst>
        <a:defRPr sz="21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685834" indent="-213133" algn="l" defTabSz="685807" rtl="0" eaLnBrk="1" latinLnBrk="0" hangingPunct="1">
        <a:lnSpc>
          <a:spcPct val="90000"/>
        </a:lnSpc>
        <a:spcBef>
          <a:spcPct val="20000"/>
        </a:spcBef>
        <a:buSzPct val="90000"/>
        <a:buFont typeface="Arial" pitchFamily="34" charset="0"/>
        <a:buChar char="•"/>
        <a:defRPr sz="1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112100" indent="-167887" algn="l" defTabSz="685807" rtl="0" eaLnBrk="1" latinLnBrk="0" hangingPunct="1">
        <a:lnSpc>
          <a:spcPct val="90000"/>
        </a:lnSpc>
        <a:spcBef>
          <a:spcPct val="20000"/>
        </a:spcBef>
        <a:buSzPct val="90000"/>
        <a:buFont typeface="Arial" pitchFamily="34" charset="0"/>
        <a:buChar char="•"/>
        <a:tabLst>
          <a:tab pos="685834" algn="l"/>
        </a:tabLst>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284750" indent="-172650" algn="l" defTabSz="685807" rtl="0" eaLnBrk="1" latinLnBrk="0" hangingPunct="1">
        <a:lnSpc>
          <a:spcPct val="90000"/>
        </a:lnSpc>
        <a:spcBef>
          <a:spcPct val="20000"/>
        </a:spcBef>
        <a:buSzPct val="90000"/>
        <a:buFont typeface="Arial" pitchFamily="34" charset="0"/>
        <a:buChar char="•"/>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1885970"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72"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76"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79"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7" rtl="0" eaLnBrk="1" latinLnBrk="0" hangingPunct="1">
        <a:defRPr sz="1400" kern="1200">
          <a:solidFill>
            <a:schemeClr val="tx1"/>
          </a:solidFill>
          <a:latin typeface="+mn-lt"/>
          <a:ea typeface="+mn-ea"/>
          <a:cs typeface="+mn-cs"/>
        </a:defRPr>
      </a:lvl1pPr>
      <a:lvl2pPr marL="342904" algn="l" defTabSz="685807" rtl="0" eaLnBrk="1" latinLnBrk="0" hangingPunct="1">
        <a:defRPr sz="1400" kern="1200">
          <a:solidFill>
            <a:schemeClr val="tx1"/>
          </a:solidFill>
          <a:latin typeface="+mn-lt"/>
          <a:ea typeface="+mn-ea"/>
          <a:cs typeface="+mn-cs"/>
        </a:defRPr>
      </a:lvl2pPr>
      <a:lvl3pPr marL="685807" algn="l" defTabSz="685807" rtl="0" eaLnBrk="1" latinLnBrk="0" hangingPunct="1">
        <a:defRPr sz="1400" kern="1200">
          <a:solidFill>
            <a:schemeClr val="tx1"/>
          </a:solidFill>
          <a:latin typeface="+mn-lt"/>
          <a:ea typeface="+mn-ea"/>
          <a:cs typeface="+mn-cs"/>
        </a:defRPr>
      </a:lvl3pPr>
      <a:lvl4pPr marL="1028710" algn="l" defTabSz="685807" rtl="0" eaLnBrk="1" latinLnBrk="0" hangingPunct="1">
        <a:defRPr sz="1400" kern="1200">
          <a:solidFill>
            <a:schemeClr val="tx1"/>
          </a:solidFill>
          <a:latin typeface="+mn-lt"/>
          <a:ea typeface="+mn-ea"/>
          <a:cs typeface="+mn-cs"/>
        </a:defRPr>
      </a:lvl4pPr>
      <a:lvl5pPr marL="1371614" algn="l" defTabSz="685807" rtl="0" eaLnBrk="1" latinLnBrk="0" hangingPunct="1">
        <a:defRPr sz="1400" kern="1200">
          <a:solidFill>
            <a:schemeClr val="tx1"/>
          </a:solidFill>
          <a:latin typeface="+mn-lt"/>
          <a:ea typeface="+mn-ea"/>
          <a:cs typeface="+mn-cs"/>
        </a:defRPr>
      </a:lvl5pPr>
      <a:lvl6pPr marL="1714516" algn="l" defTabSz="685807" rtl="0" eaLnBrk="1" latinLnBrk="0" hangingPunct="1">
        <a:defRPr sz="1400" kern="1200">
          <a:solidFill>
            <a:schemeClr val="tx1"/>
          </a:solidFill>
          <a:latin typeface="+mn-lt"/>
          <a:ea typeface="+mn-ea"/>
          <a:cs typeface="+mn-cs"/>
        </a:defRPr>
      </a:lvl6pPr>
      <a:lvl7pPr marL="2057420" algn="l" defTabSz="685807" rtl="0" eaLnBrk="1" latinLnBrk="0" hangingPunct="1">
        <a:defRPr sz="1400" kern="1200">
          <a:solidFill>
            <a:schemeClr val="tx1"/>
          </a:solidFill>
          <a:latin typeface="+mn-lt"/>
          <a:ea typeface="+mn-ea"/>
          <a:cs typeface="+mn-cs"/>
        </a:defRPr>
      </a:lvl7pPr>
      <a:lvl8pPr marL="2400324" algn="l" defTabSz="685807" rtl="0" eaLnBrk="1" latinLnBrk="0" hangingPunct="1">
        <a:defRPr sz="1400" kern="1200">
          <a:solidFill>
            <a:schemeClr val="tx1"/>
          </a:solidFill>
          <a:latin typeface="+mn-lt"/>
          <a:ea typeface="+mn-ea"/>
          <a:cs typeface="+mn-cs"/>
        </a:defRPr>
      </a:lvl8pPr>
      <a:lvl9pPr marL="2743227" algn="l" defTabSz="68580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4673" y="2772329"/>
            <a:ext cx="8423524" cy="914096"/>
          </a:xfrm>
        </p:spPr>
        <p:txBody>
          <a:bodyPr/>
          <a:lstStyle/>
          <a:p>
            <a:r>
              <a:rPr lang="en-US" dirty="0" smtClean="0"/>
              <a:t>C++ and the Cloud</a:t>
            </a:r>
            <a:endParaRPr lang="en-US" dirty="0"/>
          </a:p>
        </p:txBody>
      </p:sp>
      <p:sp>
        <p:nvSpPr>
          <p:cNvPr id="3" name="Text Placeholder 2"/>
          <p:cNvSpPr>
            <a:spLocks noGrp="1"/>
          </p:cNvSpPr>
          <p:nvPr>
            <p:ph type="body" sz="quarter" idx="11"/>
          </p:nvPr>
        </p:nvSpPr>
        <p:spPr>
          <a:xfrm>
            <a:off x="384673" y="5127473"/>
            <a:ext cx="5636696" cy="1144929"/>
          </a:xfrm>
        </p:spPr>
        <p:txBody>
          <a:bodyPr/>
          <a:lstStyle/>
          <a:p>
            <a:r>
              <a:rPr lang="en-US" dirty="0" smtClean="0"/>
              <a:t>Steve Gates</a:t>
            </a:r>
            <a:endParaRPr lang="en-US" dirty="0" smtClean="0"/>
          </a:p>
          <a:p>
            <a:r>
              <a:rPr lang="en-US" dirty="0" smtClean="0"/>
              <a:t>Visual C++ / Parallel Computing Platform</a:t>
            </a:r>
          </a:p>
          <a:p>
            <a:r>
              <a:rPr lang="en-US" dirty="0" smtClean="0"/>
              <a:t>Microsoft Corporation</a:t>
            </a:r>
            <a:endParaRPr lang="en-US" dirty="0"/>
          </a:p>
        </p:txBody>
      </p:sp>
    </p:spTree>
    <p:extLst>
      <p:ext uri="{BB962C8B-B14F-4D97-AF65-F5344CB8AC3E}">
        <p14:creationId xmlns:p14="http://schemas.microsoft.com/office/powerpoint/2010/main" val="1038254416"/>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613" y="2940372"/>
            <a:ext cx="8232775" cy="1004875"/>
          </a:xfrm>
          <a:solidFill>
            <a:schemeClr val="bg2"/>
          </a:solidFill>
        </p:spPr>
        <p:txBody>
          <a:bodyPr/>
          <a:lstStyle/>
          <a:p>
            <a:pPr marL="0" indent="0">
              <a:buNone/>
            </a:pPr>
            <a:r>
              <a:rPr lang="en-US" sz="2400" dirty="0" smtClean="0">
                <a:solidFill>
                  <a:schemeClr val="tx1"/>
                </a:solidFill>
                <a:latin typeface="+mj-lt"/>
              </a:rPr>
              <a:t>Blobs</a:t>
            </a:r>
          </a:p>
          <a:p>
            <a:pPr marL="0" indent="0">
              <a:buNone/>
            </a:pPr>
            <a:r>
              <a:rPr lang="en-US" sz="1800" dirty="0" smtClean="0">
                <a:solidFill>
                  <a:schemeClr val="tx1"/>
                </a:solidFill>
                <a:latin typeface="+mj-lt"/>
              </a:rPr>
              <a:t>Simple, file-like, storage</a:t>
            </a:r>
          </a:p>
        </p:txBody>
      </p:sp>
      <p:sp>
        <p:nvSpPr>
          <p:cNvPr id="3" name="Title 2"/>
          <p:cNvSpPr>
            <a:spLocks noGrp="1"/>
          </p:cNvSpPr>
          <p:nvPr>
            <p:ph type="title"/>
          </p:nvPr>
        </p:nvSpPr>
        <p:spPr>
          <a:xfrm>
            <a:off x="455613" y="759217"/>
            <a:ext cx="5197476" cy="484748"/>
          </a:xfrm>
        </p:spPr>
        <p:txBody>
          <a:bodyPr/>
          <a:lstStyle/>
          <a:p>
            <a:r>
              <a:rPr lang="en-US" dirty="0" smtClean="0">
                <a:latin typeface="+mj-lt"/>
              </a:rPr>
              <a:t>Azure Storage</a:t>
            </a:r>
            <a:endParaRPr lang="en-US" dirty="0">
              <a:latin typeface="+mj-lt"/>
            </a:endParaRPr>
          </a:p>
        </p:txBody>
      </p:sp>
      <p:sp>
        <p:nvSpPr>
          <p:cNvPr id="4" name="Text Placeholder 3"/>
          <p:cNvSpPr>
            <a:spLocks noGrp="1"/>
          </p:cNvSpPr>
          <p:nvPr>
            <p:ph type="body" sz="quarter" idx="10"/>
          </p:nvPr>
        </p:nvSpPr>
        <p:spPr>
          <a:xfrm>
            <a:off x="455613" y="1243965"/>
            <a:ext cx="5197476" cy="346249"/>
          </a:xfrm>
        </p:spPr>
        <p:txBody>
          <a:bodyPr/>
          <a:lstStyle/>
          <a:p>
            <a:pPr marL="0" indent="0"/>
            <a:r>
              <a:rPr lang="en-US" dirty="0" smtClean="0">
                <a:latin typeface="+mj-lt"/>
              </a:rPr>
              <a:t>Blobs, Tables, Queues</a:t>
            </a:r>
            <a:endParaRPr lang="en-US" dirty="0">
              <a:latin typeface="+mj-lt"/>
            </a:endParaRPr>
          </a:p>
        </p:txBody>
      </p:sp>
      <p:sp>
        <p:nvSpPr>
          <p:cNvPr id="6" name="Content Placeholder 1"/>
          <p:cNvSpPr txBox="1">
            <a:spLocks/>
          </p:cNvSpPr>
          <p:nvPr/>
        </p:nvSpPr>
        <p:spPr>
          <a:xfrm>
            <a:off x="455611" y="4029608"/>
            <a:ext cx="8232775" cy="1132618"/>
          </a:xfrm>
          <a:prstGeom prst="rect">
            <a:avLst/>
          </a:prstGeom>
          <a:solidFill>
            <a:schemeClr val="bg2"/>
          </a:solidFill>
        </p:spPr>
        <p:txBody>
          <a:bodyPr vert="horz" wrap="square" lIns="182880" tIns="182880" rIns="182880" bIns="182880" rtlCol="0">
            <a:spAutoFit/>
          </a:bodyPr>
          <a:lstStyle>
            <a:lvl1pPr marL="259569" indent="-259569" algn="l" defTabSz="685807" rtl="0" eaLnBrk="1" latinLnBrk="0" hangingPunct="1">
              <a:lnSpc>
                <a:spcPct val="90000"/>
              </a:lnSpc>
              <a:spcBef>
                <a:spcPts val="0"/>
              </a:spcBef>
              <a:spcAft>
                <a:spcPts val="1200"/>
              </a:spcAft>
              <a:buSzPct val="90000"/>
              <a:buFont typeface="Arial" pitchFamily="34" charset="0"/>
              <a:buChar char="•"/>
              <a:defRPr sz="2000" b="0" kern="1200">
                <a:solidFill>
                  <a:srgbClr val="000000"/>
                </a:solidFill>
                <a:latin typeface="Segoe"/>
                <a:ea typeface="+mn-ea"/>
                <a:cs typeface="Segoe"/>
              </a:defRPr>
            </a:lvl1pPr>
            <a:lvl2pPr marL="472703" indent="-213133" algn="l" defTabSz="685807" rtl="0" eaLnBrk="1" latinLnBrk="0" hangingPunct="1">
              <a:lnSpc>
                <a:spcPct val="90000"/>
              </a:lnSpc>
              <a:spcBef>
                <a:spcPts val="0"/>
              </a:spcBef>
              <a:spcAft>
                <a:spcPts val="1200"/>
              </a:spcAft>
              <a:buSzPct val="90000"/>
              <a:buFont typeface="Arial" pitchFamily="34" charset="0"/>
              <a:buChar char="•"/>
              <a:tabLst>
                <a:tab pos="472703" algn="l"/>
              </a:tabLst>
              <a:defRPr sz="1800" b="0" kern="1200">
                <a:solidFill>
                  <a:srgbClr val="000000"/>
                </a:solidFill>
                <a:latin typeface="Segoe"/>
                <a:ea typeface="+mn-ea"/>
                <a:cs typeface="Segoe"/>
              </a:defRPr>
            </a:lvl2pPr>
            <a:lvl3pPr marL="685834" indent="-213133" algn="l" defTabSz="685807" rtl="0" eaLnBrk="1" latinLnBrk="0" hangingPunct="1">
              <a:lnSpc>
                <a:spcPct val="90000"/>
              </a:lnSpc>
              <a:spcBef>
                <a:spcPts val="0"/>
              </a:spcBef>
              <a:spcAft>
                <a:spcPts val="1200"/>
              </a:spcAft>
              <a:buSzPct val="90000"/>
              <a:buFont typeface="Arial" pitchFamily="34" charset="0"/>
              <a:buChar char="•"/>
              <a:defRPr sz="1600" b="0" kern="1200">
                <a:solidFill>
                  <a:srgbClr val="000000"/>
                </a:solidFill>
                <a:latin typeface="Segoe"/>
                <a:ea typeface="+mn-ea"/>
                <a:cs typeface="Segoe"/>
              </a:defRPr>
            </a:lvl3pPr>
            <a:lvl4pPr marL="1112100" indent="-167887" algn="l" defTabSz="685807" rtl="0" eaLnBrk="1" latinLnBrk="0" hangingPunct="1">
              <a:lnSpc>
                <a:spcPct val="90000"/>
              </a:lnSpc>
              <a:spcBef>
                <a:spcPts val="0"/>
              </a:spcBef>
              <a:spcAft>
                <a:spcPts val="1200"/>
              </a:spcAft>
              <a:buSzPct val="90000"/>
              <a:buFont typeface="Arial" pitchFamily="34" charset="0"/>
              <a:buChar char="•"/>
              <a:tabLst>
                <a:tab pos="685834" algn="l"/>
              </a:tabLst>
              <a:defRPr sz="1400" b="0" kern="1200">
                <a:solidFill>
                  <a:srgbClr val="000000"/>
                </a:solidFill>
                <a:latin typeface="Segoe"/>
                <a:ea typeface="+mn-ea"/>
                <a:cs typeface="Segoe"/>
              </a:defRPr>
            </a:lvl4pPr>
            <a:lvl5pPr marL="1284750" indent="-172650" algn="l" defTabSz="685807" rtl="0" eaLnBrk="1" latinLnBrk="0" hangingPunct="1">
              <a:lnSpc>
                <a:spcPct val="90000"/>
              </a:lnSpc>
              <a:spcBef>
                <a:spcPts val="0"/>
              </a:spcBef>
              <a:spcAft>
                <a:spcPts val="1200"/>
              </a:spcAft>
              <a:buSzPct val="90000"/>
              <a:buFont typeface="Arial" pitchFamily="34" charset="0"/>
              <a:buChar char="•"/>
              <a:defRPr sz="1200" b="0" kern="1200">
                <a:solidFill>
                  <a:srgbClr val="000000"/>
                </a:solidFill>
                <a:latin typeface="Segoe"/>
                <a:ea typeface="+mn-ea"/>
                <a:cs typeface="Segoe"/>
              </a:defRPr>
            </a:lvl5pPr>
            <a:lvl6pPr marL="1885970"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72"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76"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79"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Font typeface="Arial" pitchFamily="34" charset="0"/>
              <a:buNone/>
            </a:pPr>
            <a:r>
              <a:rPr lang="en-US" sz="2400" dirty="0" smtClean="0">
                <a:solidFill>
                  <a:schemeClr val="tx1"/>
                </a:solidFill>
                <a:latin typeface="+mj-lt"/>
              </a:rPr>
              <a:t>Tables</a:t>
            </a:r>
          </a:p>
          <a:p>
            <a:pPr marL="0" indent="0">
              <a:buFont typeface="Arial" pitchFamily="34" charset="0"/>
              <a:buNone/>
            </a:pPr>
            <a:r>
              <a:rPr lang="en-US" sz="1800" dirty="0" smtClean="0">
                <a:solidFill>
                  <a:schemeClr val="tx1"/>
                </a:solidFill>
                <a:latin typeface="+mj-lt"/>
              </a:rPr>
              <a:t>Non-relational table storage</a:t>
            </a:r>
          </a:p>
        </p:txBody>
      </p:sp>
      <p:sp>
        <p:nvSpPr>
          <p:cNvPr id="7" name="Content Placeholder 1"/>
          <p:cNvSpPr txBox="1">
            <a:spLocks/>
          </p:cNvSpPr>
          <p:nvPr/>
        </p:nvSpPr>
        <p:spPr>
          <a:xfrm>
            <a:off x="455611" y="5246588"/>
            <a:ext cx="8232775" cy="1132618"/>
          </a:xfrm>
          <a:prstGeom prst="rect">
            <a:avLst/>
          </a:prstGeom>
          <a:solidFill>
            <a:schemeClr val="bg2"/>
          </a:solidFill>
        </p:spPr>
        <p:txBody>
          <a:bodyPr vert="horz" wrap="square" lIns="182880" tIns="182880" rIns="182880" bIns="182880" rtlCol="0">
            <a:spAutoFit/>
          </a:bodyPr>
          <a:lstStyle>
            <a:lvl1pPr marL="259569" indent="-259569" algn="l" defTabSz="685807" rtl="0" eaLnBrk="1" latinLnBrk="0" hangingPunct="1">
              <a:lnSpc>
                <a:spcPct val="90000"/>
              </a:lnSpc>
              <a:spcBef>
                <a:spcPts val="0"/>
              </a:spcBef>
              <a:spcAft>
                <a:spcPts val="1200"/>
              </a:spcAft>
              <a:buSzPct val="90000"/>
              <a:buFont typeface="Arial" pitchFamily="34" charset="0"/>
              <a:buChar char="•"/>
              <a:defRPr sz="2000" b="0" kern="1200">
                <a:solidFill>
                  <a:srgbClr val="000000"/>
                </a:solidFill>
                <a:latin typeface="Segoe"/>
                <a:ea typeface="+mn-ea"/>
                <a:cs typeface="Segoe"/>
              </a:defRPr>
            </a:lvl1pPr>
            <a:lvl2pPr marL="472703" indent="-213133" algn="l" defTabSz="685807" rtl="0" eaLnBrk="1" latinLnBrk="0" hangingPunct="1">
              <a:lnSpc>
                <a:spcPct val="90000"/>
              </a:lnSpc>
              <a:spcBef>
                <a:spcPts val="0"/>
              </a:spcBef>
              <a:spcAft>
                <a:spcPts val="1200"/>
              </a:spcAft>
              <a:buSzPct val="90000"/>
              <a:buFont typeface="Arial" pitchFamily="34" charset="0"/>
              <a:buChar char="•"/>
              <a:tabLst>
                <a:tab pos="472703" algn="l"/>
              </a:tabLst>
              <a:defRPr sz="1800" b="0" kern="1200">
                <a:solidFill>
                  <a:srgbClr val="000000"/>
                </a:solidFill>
                <a:latin typeface="Segoe"/>
                <a:ea typeface="+mn-ea"/>
                <a:cs typeface="Segoe"/>
              </a:defRPr>
            </a:lvl2pPr>
            <a:lvl3pPr marL="685834" indent="-213133" algn="l" defTabSz="685807" rtl="0" eaLnBrk="1" latinLnBrk="0" hangingPunct="1">
              <a:lnSpc>
                <a:spcPct val="90000"/>
              </a:lnSpc>
              <a:spcBef>
                <a:spcPts val="0"/>
              </a:spcBef>
              <a:spcAft>
                <a:spcPts val="1200"/>
              </a:spcAft>
              <a:buSzPct val="90000"/>
              <a:buFont typeface="Arial" pitchFamily="34" charset="0"/>
              <a:buChar char="•"/>
              <a:defRPr sz="1600" b="0" kern="1200">
                <a:solidFill>
                  <a:srgbClr val="000000"/>
                </a:solidFill>
                <a:latin typeface="Segoe"/>
                <a:ea typeface="+mn-ea"/>
                <a:cs typeface="Segoe"/>
              </a:defRPr>
            </a:lvl3pPr>
            <a:lvl4pPr marL="1112100" indent="-167887" algn="l" defTabSz="685807" rtl="0" eaLnBrk="1" latinLnBrk="0" hangingPunct="1">
              <a:lnSpc>
                <a:spcPct val="90000"/>
              </a:lnSpc>
              <a:spcBef>
                <a:spcPts val="0"/>
              </a:spcBef>
              <a:spcAft>
                <a:spcPts val="1200"/>
              </a:spcAft>
              <a:buSzPct val="90000"/>
              <a:buFont typeface="Arial" pitchFamily="34" charset="0"/>
              <a:buChar char="•"/>
              <a:tabLst>
                <a:tab pos="685834" algn="l"/>
              </a:tabLst>
              <a:defRPr sz="1400" b="0" kern="1200">
                <a:solidFill>
                  <a:srgbClr val="000000"/>
                </a:solidFill>
                <a:latin typeface="Segoe"/>
                <a:ea typeface="+mn-ea"/>
                <a:cs typeface="Segoe"/>
              </a:defRPr>
            </a:lvl4pPr>
            <a:lvl5pPr marL="1284750" indent="-172650" algn="l" defTabSz="685807" rtl="0" eaLnBrk="1" latinLnBrk="0" hangingPunct="1">
              <a:lnSpc>
                <a:spcPct val="90000"/>
              </a:lnSpc>
              <a:spcBef>
                <a:spcPts val="0"/>
              </a:spcBef>
              <a:spcAft>
                <a:spcPts val="1200"/>
              </a:spcAft>
              <a:buSzPct val="90000"/>
              <a:buFont typeface="Arial" pitchFamily="34" charset="0"/>
              <a:buChar char="•"/>
              <a:defRPr sz="1200" b="0" kern="1200">
                <a:solidFill>
                  <a:srgbClr val="000000"/>
                </a:solidFill>
                <a:latin typeface="Segoe"/>
                <a:ea typeface="+mn-ea"/>
                <a:cs typeface="Segoe"/>
              </a:defRPr>
            </a:lvl5pPr>
            <a:lvl6pPr marL="1885970"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72"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76"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79"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Font typeface="Arial" pitchFamily="34" charset="0"/>
              <a:buNone/>
            </a:pPr>
            <a:r>
              <a:rPr lang="en-US" sz="2400" dirty="0" smtClean="0">
                <a:solidFill>
                  <a:schemeClr val="tx1"/>
                </a:solidFill>
                <a:latin typeface="+mj-lt"/>
              </a:rPr>
              <a:t>Queues</a:t>
            </a:r>
          </a:p>
          <a:p>
            <a:pPr marL="0" indent="0">
              <a:buFont typeface="Arial" pitchFamily="34" charset="0"/>
              <a:buNone/>
            </a:pPr>
            <a:r>
              <a:rPr lang="en-US" sz="1800" dirty="0" smtClean="0">
                <a:solidFill>
                  <a:schemeClr val="tx1"/>
                </a:solidFill>
                <a:latin typeface="+mj-lt"/>
              </a:rPr>
              <a:t>Small (64KB) messages queued persistently in the cloud</a:t>
            </a:r>
          </a:p>
        </p:txBody>
      </p:sp>
      <p:sp>
        <p:nvSpPr>
          <p:cNvPr id="8" name="Content Placeholder 1"/>
          <p:cNvSpPr txBox="1">
            <a:spLocks/>
          </p:cNvSpPr>
          <p:nvPr/>
        </p:nvSpPr>
        <p:spPr>
          <a:xfrm>
            <a:off x="455610" y="1751093"/>
            <a:ext cx="8232775" cy="1104918"/>
          </a:xfrm>
          <a:prstGeom prst="rect">
            <a:avLst/>
          </a:prstGeom>
          <a:solidFill>
            <a:schemeClr val="bg2"/>
          </a:solidFill>
        </p:spPr>
        <p:txBody>
          <a:bodyPr vert="horz" wrap="square" lIns="182880" tIns="182880" rIns="182880" bIns="182880" rtlCol="0">
            <a:spAutoFit/>
          </a:bodyPr>
          <a:lstStyle>
            <a:lvl1pPr marL="259569" indent="-259569" algn="l" defTabSz="685807" rtl="0" eaLnBrk="1" latinLnBrk="0" hangingPunct="1">
              <a:lnSpc>
                <a:spcPct val="90000"/>
              </a:lnSpc>
              <a:spcBef>
                <a:spcPts val="0"/>
              </a:spcBef>
              <a:spcAft>
                <a:spcPts val="1200"/>
              </a:spcAft>
              <a:buSzPct val="90000"/>
              <a:buFont typeface="Arial" pitchFamily="34" charset="0"/>
              <a:buChar char="•"/>
              <a:defRPr sz="2000" b="0" kern="1200">
                <a:solidFill>
                  <a:srgbClr val="000000"/>
                </a:solidFill>
                <a:latin typeface="Segoe"/>
                <a:ea typeface="+mn-ea"/>
                <a:cs typeface="Segoe"/>
              </a:defRPr>
            </a:lvl1pPr>
            <a:lvl2pPr marL="472703" indent="-213133" algn="l" defTabSz="685807" rtl="0" eaLnBrk="1" latinLnBrk="0" hangingPunct="1">
              <a:lnSpc>
                <a:spcPct val="90000"/>
              </a:lnSpc>
              <a:spcBef>
                <a:spcPts val="0"/>
              </a:spcBef>
              <a:spcAft>
                <a:spcPts val="1200"/>
              </a:spcAft>
              <a:buSzPct val="90000"/>
              <a:buFont typeface="Arial" pitchFamily="34" charset="0"/>
              <a:buChar char="•"/>
              <a:tabLst>
                <a:tab pos="472703" algn="l"/>
              </a:tabLst>
              <a:defRPr sz="1800" b="0" kern="1200">
                <a:solidFill>
                  <a:srgbClr val="000000"/>
                </a:solidFill>
                <a:latin typeface="Segoe"/>
                <a:ea typeface="+mn-ea"/>
                <a:cs typeface="Segoe"/>
              </a:defRPr>
            </a:lvl2pPr>
            <a:lvl3pPr marL="685834" indent="-213133" algn="l" defTabSz="685807" rtl="0" eaLnBrk="1" latinLnBrk="0" hangingPunct="1">
              <a:lnSpc>
                <a:spcPct val="90000"/>
              </a:lnSpc>
              <a:spcBef>
                <a:spcPts val="0"/>
              </a:spcBef>
              <a:spcAft>
                <a:spcPts val="1200"/>
              </a:spcAft>
              <a:buSzPct val="90000"/>
              <a:buFont typeface="Arial" pitchFamily="34" charset="0"/>
              <a:buChar char="•"/>
              <a:defRPr sz="1600" b="0" kern="1200">
                <a:solidFill>
                  <a:srgbClr val="000000"/>
                </a:solidFill>
                <a:latin typeface="Segoe"/>
                <a:ea typeface="+mn-ea"/>
                <a:cs typeface="Segoe"/>
              </a:defRPr>
            </a:lvl3pPr>
            <a:lvl4pPr marL="1112100" indent="-167887" algn="l" defTabSz="685807" rtl="0" eaLnBrk="1" latinLnBrk="0" hangingPunct="1">
              <a:lnSpc>
                <a:spcPct val="90000"/>
              </a:lnSpc>
              <a:spcBef>
                <a:spcPts val="0"/>
              </a:spcBef>
              <a:spcAft>
                <a:spcPts val="1200"/>
              </a:spcAft>
              <a:buSzPct val="90000"/>
              <a:buFont typeface="Arial" pitchFamily="34" charset="0"/>
              <a:buChar char="•"/>
              <a:tabLst>
                <a:tab pos="685834" algn="l"/>
              </a:tabLst>
              <a:defRPr sz="1400" b="0" kern="1200">
                <a:solidFill>
                  <a:srgbClr val="000000"/>
                </a:solidFill>
                <a:latin typeface="Segoe"/>
                <a:ea typeface="+mn-ea"/>
                <a:cs typeface="Segoe"/>
              </a:defRPr>
            </a:lvl4pPr>
            <a:lvl5pPr marL="1284750" indent="-172650" algn="l" defTabSz="685807" rtl="0" eaLnBrk="1" latinLnBrk="0" hangingPunct="1">
              <a:lnSpc>
                <a:spcPct val="90000"/>
              </a:lnSpc>
              <a:spcBef>
                <a:spcPts val="0"/>
              </a:spcBef>
              <a:spcAft>
                <a:spcPts val="1200"/>
              </a:spcAft>
              <a:buSzPct val="90000"/>
              <a:buFont typeface="Arial" pitchFamily="34" charset="0"/>
              <a:buChar char="•"/>
              <a:defRPr sz="1200" b="0" kern="1200">
                <a:solidFill>
                  <a:srgbClr val="000000"/>
                </a:solidFill>
                <a:latin typeface="Segoe"/>
                <a:ea typeface="+mn-ea"/>
                <a:cs typeface="Segoe"/>
              </a:defRPr>
            </a:lvl5pPr>
            <a:lvl6pPr marL="1885970"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72"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76"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79"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Font typeface="Arial" pitchFamily="34" charset="0"/>
              <a:buNone/>
            </a:pPr>
            <a:r>
              <a:rPr lang="en-US" sz="2400" dirty="0" smtClean="0">
                <a:solidFill>
                  <a:schemeClr val="tx1"/>
                </a:solidFill>
                <a:latin typeface="+mj-lt"/>
              </a:rPr>
              <a:t>Cloud-based storage</a:t>
            </a:r>
          </a:p>
          <a:p>
            <a:pPr marL="0" indent="0">
              <a:buFont typeface="Arial" pitchFamily="34" charset="0"/>
              <a:buNone/>
            </a:pPr>
            <a:r>
              <a:rPr lang="en-US" sz="1800" dirty="0" smtClean="0">
                <a:solidFill>
                  <a:schemeClr val="tx1"/>
                </a:solidFill>
                <a:latin typeface="+mj-lt"/>
              </a:rPr>
              <a:t>Persistent, redundant, available everywhere (client, on-premise server, cloud)</a:t>
            </a:r>
          </a:p>
        </p:txBody>
      </p:sp>
    </p:spTree>
    <p:extLst>
      <p:ext uri="{BB962C8B-B14F-4D97-AF65-F5344CB8AC3E}">
        <p14:creationId xmlns:p14="http://schemas.microsoft.com/office/powerpoint/2010/main" val="2057296033"/>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7700" y="3638549"/>
            <a:ext cx="5886450" cy="1692771"/>
          </a:xfrm>
          <a:prstGeom prst="rect">
            <a:avLst/>
          </a:prstGeom>
          <a:noFill/>
        </p:spPr>
        <p:txBody>
          <a:bodyPr wrap="square" rtlCol="0">
            <a:spAutoFit/>
          </a:bodyPr>
          <a:lstStyle/>
          <a:p>
            <a:r>
              <a:rPr lang="en-US" sz="7200" dirty="0" smtClean="0"/>
              <a:t>Demo</a:t>
            </a:r>
          </a:p>
          <a:p>
            <a:r>
              <a:rPr lang="en-US" sz="3200" dirty="0" smtClean="0"/>
              <a:t>Guest Book</a:t>
            </a:r>
            <a:endParaRPr lang="en-US" sz="3200" dirty="0"/>
          </a:p>
        </p:txBody>
      </p:sp>
    </p:spTree>
    <p:extLst>
      <p:ext uri="{BB962C8B-B14F-4D97-AF65-F5344CB8AC3E}">
        <p14:creationId xmlns:p14="http://schemas.microsoft.com/office/powerpoint/2010/main" val="3358392722"/>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7700" y="3638549"/>
            <a:ext cx="5886450" cy="1692771"/>
          </a:xfrm>
          <a:prstGeom prst="rect">
            <a:avLst/>
          </a:prstGeom>
          <a:noFill/>
        </p:spPr>
        <p:txBody>
          <a:bodyPr wrap="square" rtlCol="0">
            <a:spAutoFit/>
          </a:bodyPr>
          <a:lstStyle/>
          <a:p>
            <a:r>
              <a:rPr lang="en-US" sz="7200" dirty="0" smtClean="0"/>
              <a:t>Demo</a:t>
            </a:r>
          </a:p>
          <a:p>
            <a:r>
              <a:rPr lang="en-US" sz="3200" dirty="0" smtClean="0"/>
              <a:t>Video Streaming</a:t>
            </a:r>
            <a:endParaRPr lang="en-US" sz="3200" dirty="0"/>
          </a:p>
        </p:txBody>
      </p:sp>
    </p:spTree>
    <p:extLst>
      <p:ext uri="{BB962C8B-B14F-4D97-AF65-F5344CB8AC3E}">
        <p14:creationId xmlns:p14="http://schemas.microsoft.com/office/powerpoint/2010/main" val="2373194703"/>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7700" y="3638549"/>
            <a:ext cx="5886450" cy="1692771"/>
          </a:xfrm>
          <a:prstGeom prst="rect">
            <a:avLst/>
          </a:prstGeom>
          <a:noFill/>
        </p:spPr>
        <p:txBody>
          <a:bodyPr wrap="square" rtlCol="0">
            <a:spAutoFit/>
          </a:bodyPr>
          <a:lstStyle/>
          <a:p>
            <a:r>
              <a:rPr lang="en-US" sz="7200" dirty="0" smtClean="0"/>
              <a:t>Demo</a:t>
            </a:r>
          </a:p>
          <a:p>
            <a:r>
              <a:rPr lang="en-US" sz="3200" dirty="0" smtClean="0"/>
              <a:t>Image </a:t>
            </a:r>
            <a:r>
              <a:rPr lang="en-US" sz="3200" dirty="0" err="1" smtClean="0"/>
              <a:t>Stitcher</a:t>
            </a:r>
            <a:endParaRPr lang="en-US" sz="3200" dirty="0"/>
          </a:p>
        </p:txBody>
      </p:sp>
    </p:spTree>
    <p:extLst>
      <p:ext uri="{BB962C8B-B14F-4D97-AF65-F5344CB8AC3E}">
        <p14:creationId xmlns:p14="http://schemas.microsoft.com/office/powerpoint/2010/main" val="69182532"/>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5613" y="759217"/>
            <a:ext cx="5197476" cy="484748"/>
          </a:xfrm>
        </p:spPr>
        <p:txBody>
          <a:bodyPr/>
          <a:lstStyle/>
          <a:p>
            <a:r>
              <a:rPr lang="en-US" dirty="0" smtClean="0">
                <a:latin typeface="+mj-lt"/>
              </a:rPr>
              <a:t>Casablanca</a:t>
            </a:r>
            <a:endParaRPr lang="en-US" dirty="0">
              <a:latin typeface="+mj-lt"/>
            </a:endParaRPr>
          </a:p>
        </p:txBody>
      </p:sp>
      <p:sp>
        <p:nvSpPr>
          <p:cNvPr id="4" name="Text Placeholder 3"/>
          <p:cNvSpPr>
            <a:spLocks noGrp="1"/>
          </p:cNvSpPr>
          <p:nvPr>
            <p:ph type="body" sz="quarter" idx="10"/>
          </p:nvPr>
        </p:nvSpPr>
        <p:spPr>
          <a:xfrm>
            <a:off x="455613" y="1243965"/>
            <a:ext cx="5197476" cy="346249"/>
          </a:xfrm>
        </p:spPr>
        <p:txBody>
          <a:bodyPr/>
          <a:lstStyle/>
          <a:p>
            <a:r>
              <a:rPr lang="en-US" dirty="0" smtClean="0">
                <a:latin typeface="+mj-lt"/>
              </a:rPr>
              <a:t>Azure Integration</a:t>
            </a:r>
            <a:endParaRPr lang="en-US" dirty="0">
              <a:latin typeface="+mj-lt"/>
            </a:endParaRPr>
          </a:p>
        </p:txBody>
      </p:sp>
      <p:sp>
        <p:nvSpPr>
          <p:cNvPr id="6" name="Content Placeholder 1"/>
          <p:cNvSpPr txBox="1">
            <a:spLocks/>
          </p:cNvSpPr>
          <p:nvPr/>
        </p:nvSpPr>
        <p:spPr>
          <a:xfrm>
            <a:off x="455610" y="1751093"/>
            <a:ext cx="8232775" cy="1034129"/>
          </a:xfrm>
          <a:prstGeom prst="rect">
            <a:avLst/>
          </a:prstGeom>
          <a:solidFill>
            <a:schemeClr val="bg2"/>
          </a:solidFill>
        </p:spPr>
        <p:txBody>
          <a:bodyPr vert="horz" wrap="square" lIns="182880" tIns="182880" rIns="182880" bIns="182880" rtlCol="0">
            <a:spAutoFit/>
          </a:bodyPr>
          <a:lstStyle>
            <a:lvl1pPr marL="259569" indent="-259569" algn="l" defTabSz="685807" rtl="0" eaLnBrk="1" latinLnBrk="0" hangingPunct="1">
              <a:lnSpc>
                <a:spcPct val="90000"/>
              </a:lnSpc>
              <a:spcBef>
                <a:spcPts val="0"/>
              </a:spcBef>
              <a:spcAft>
                <a:spcPts val="1200"/>
              </a:spcAft>
              <a:buSzPct val="90000"/>
              <a:buFont typeface="Arial" pitchFamily="34" charset="0"/>
              <a:buChar char="•"/>
              <a:defRPr sz="2000" b="0" kern="1200">
                <a:solidFill>
                  <a:srgbClr val="000000"/>
                </a:solidFill>
                <a:latin typeface="Segoe"/>
                <a:ea typeface="+mn-ea"/>
                <a:cs typeface="Segoe"/>
              </a:defRPr>
            </a:lvl1pPr>
            <a:lvl2pPr marL="472703" indent="-213133" algn="l" defTabSz="685807" rtl="0" eaLnBrk="1" latinLnBrk="0" hangingPunct="1">
              <a:lnSpc>
                <a:spcPct val="90000"/>
              </a:lnSpc>
              <a:spcBef>
                <a:spcPts val="0"/>
              </a:spcBef>
              <a:spcAft>
                <a:spcPts val="1200"/>
              </a:spcAft>
              <a:buSzPct val="90000"/>
              <a:buFont typeface="Arial" pitchFamily="34" charset="0"/>
              <a:buChar char="•"/>
              <a:tabLst>
                <a:tab pos="472703" algn="l"/>
              </a:tabLst>
              <a:defRPr sz="1800" b="0" kern="1200">
                <a:solidFill>
                  <a:srgbClr val="000000"/>
                </a:solidFill>
                <a:latin typeface="Segoe"/>
                <a:ea typeface="+mn-ea"/>
                <a:cs typeface="Segoe"/>
              </a:defRPr>
            </a:lvl2pPr>
            <a:lvl3pPr marL="685834" indent="-213133" algn="l" defTabSz="685807" rtl="0" eaLnBrk="1" latinLnBrk="0" hangingPunct="1">
              <a:lnSpc>
                <a:spcPct val="90000"/>
              </a:lnSpc>
              <a:spcBef>
                <a:spcPts val="0"/>
              </a:spcBef>
              <a:spcAft>
                <a:spcPts val="1200"/>
              </a:spcAft>
              <a:buSzPct val="90000"/>
              <a:buFont typeface="Arial" pitchFamily="34" charset="0"/>
              <a:buChar char="•"/>
              <a:defRPr sz="1600" b="0" kern="1200">
                <a:solidFill>
                  <a:srgbClr val="000000"/>
                </a:solidFill>
                <a:latin typeface="Segoe"/>
                <a:ea typeface="+mn-ea"/>
                <a:cs typeface="Segoe"/>
              </a:defRPr>
            </a:lvl3pPr>
            <a:lvl4pPr marL="1112100" indent="-167887" algn="l" defTabSz="685807" rtl="0" eaLnBrk="1" latinLnBrk="0" hangingPunct="1">
              <a:lnSpc>
                <a:spcPct val="90000"/>
              </a:lnSpc>
              <a:spcBef>
                <a:spcPts val="0"/>
              </a:spcBef>
              <a:spcAft>
                <a:spcPts val="1200"/>
              </a:spcAft>
              <a:buSzPct val="90000"/>
              <a:buFont typeface="Arial" pitchFamily="34" charset="0"/>
              <a:buChar char="•"/>
              <a:tabLst>
                <a:tab pos="685834" algn="l"/>
              </a:tabLst>
              <a:defRPr sz="1400" b="0" kern="1200">
                <a:solidFill>
                  <a:srgbClr val="000000"/>
                </a:solidFill>
                <a:latin typeface="Segoe"/>
                <a:ea typeface="+mn-ea"/>
                <a:cs typeface="Segoe"/>
              </a:defRPr>
            </a:lvl4pPr>
            <a:lvl5pPr marL="1284750" indent="-172650" algn="l" defTabSz="685807" rtl="0" eaLnBrk="1" latinLnBrk="0" hangingPunct="1">
              <a:lnSpc>
                <a:spcPct val="90000"/>
              </a:lnSpc>
              <a:spcBef>
                <a:spcPts val="0"/>
              </a:spcBef>
              <a:spcAft>
                <a:spcPts val="1200"/>
              </a:spcAft>
              <a:buSzPct val="90000"/>
              <a:buFont typeface="Arial" pitchFamily="34" charset="0"/>
              <a:buChar char="•"/>
              <a:defRPr sz="1200" b="0" kern="1200">
                <a:solidFill>
                  <a:srgbClr val="000000"/>
                </a:solidFill>
                <a:latin typeface="Segoe"/>
                <a:ea typeface="+mn-ea"/>
                <a:cs typeface="Segoe"/>
              </a:defRPr>
            </a:lvl5pPr>
            <a:lvl6pPr marL="1885970"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72"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76"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79"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Font typeface="Arial" pitchFamily="34" charset="0"/>
              <a:buNone/>
            </a:pPr>
            <a:r>
              <a:rPr lang="en-US" sz="2400" dirty="0" smtClean="0">
                <a:solidFill>
                  <a:schemeClr val="tx1"/>
                </a:solidFill>
                <a:latin typeface="+mj-lt"/>
              </a:rPr>
              <a:t>Casablanca is focusing on providing the following native-code integration points out-of-the box:</a:t>
            </a:r>
            <a:endParaRPr lang="en-US" sz="2400" dirty="0" smtClean="0">
              <a:solidFill>
                <a:schemeClr val="tx1"/>
              </a:solidFill>
              <a:latin typeface="+mj-lt"/>
            </a:endParaRPr>
          </a:p>
        </p:txBody>
      </p:sp>
      <p:sp>
        <p:nvSpPr>
          <p:cNvPr id="8" name="Content Placeholder 1"/>
          <p:cNvSpPr txBox="1">
            <a:spLocks/>
          </p:cNvSpPr>
          <p:nvPr/>
        </p:nvSpPr>
        <p:spPr>
          <a:xfrm>
            <a:off x="455610" y="3011274"/>
            <a:ext cx="8232775" cy="646331"/>
          </a:xfrm>
          <a:prstGeom prst="rect">
            <a:avLst/>
          </a:prstGeom>
          <a:solidFill>
            <a:schemeClr val="bg2"/>
          </a:solidFill>
        </p:spPr>
        <p:txBody>
          <a:bodyPr vert="horz" wrap="square" lIns="182880" tIns="182880" rIns="182880" bIns="182880" rtlCol="0">
            <a:spAutoFit/>
          </a:bodyPr>
          <a:lstStyle>
            <a:lvl1pPr marL="259569" indent="-259569" algn="l" defTabSz="685807" rtl="0" eaLnBrk="1" latinLnBrk="0" hangingPunct="1">
              <a:lnSpc>
                <a:spcPct val="90000"/>
              </a:lnSpc>
              <a:spcBef>
                <a:spcPts val="0"/>
              </a:spcBef>
              <a:spcAft>
                <a:spcPts val="1200"/>
              </a:spcAft>
              <a:buSzPct val="90000"/>
              <a:buFont typeface="Arial" pitchFamily="34" charset="0"/>
              <a:buChar char="•"/>
              <a:defRPr sz="2000" b="0" kern="1200">
                <a:solidFill>
                  <a:srgbClr val="000000"/>
                </a:solidFill>
                <a:latin typeface="Segoe"/>
                <a:ea typeface="+mn-ea"/>
                <a:cs typeface="Segoe"/>
              </a:defRPr>
            </a:lvl1pPr>
            <a:lvl2pPr marL="472703" indent="-213133" algn="l" defTabSz="685807" rtl="0" eaLnBrk="1" latinLnBrk="0" hangingPunct="1">
              <a:lnSpc>
                <a:spcPct val="90000"/>
              </a:lnSpc>
              <a:spcBef>
                <a:spcPts val="0"/>
              </a:spcBef>
              <a:spcAft>
                <a:spcPts val="1200"/>
              </a:spcAft>
              <a:buSzPct val="90000"/>
              <a:buFont typeface="Arial" pitchFamily="34" charset="0"/>
              <a:buChar char="•"/>
              <a:tabLst>
                <a:tab pos="472703" algn="l"/>
              </a:tabLst>
              <a:defRPr sz="1800" b="0" kern="1200">
                <a:solidFill>
                  <a:srgbClr val="000000"/>
                </a:solidFill>
                <a:latin typeface="Segoe"/>
                <a:ea typeface="+mn-ea"/>
                <a:cs typeface="Segoe"/>
              </a:defRPr>
            </a:lvl2pPr>
            <a:lvl3pPr marL="685834" indent="-213133" algn="l" defTabSz="685807" rtl="0" eaLnBrk="1" latinLnBrk="0" hangingPunct="1">
              <a:lnSpc>
                <a:spcPct val="90000"/>
              </a:lnSpc>
              <a:spcBef>
                <a:spcPts val="0"/>
              </a:spcBef>
              <a:spcAft>
                <a:spcPts val="1200"/>
              </a:spcAft>
              <a:buSzPct val="90000"/>
              <a:buFont typeface="Arial" pitchFamily="34" charset="0"/>
              <a:buChar char="•"/>
              <a:defRPr sz="1600" b="0" kern="1200">
                <a:solidFill>
                  <a:srgbClr val="000000"/>
                </a:solidFill>
                <a:latin typeface="Segoe"/>
                <a:ea typeface="+mn-ea"/>
                <a:cs typeface="Segoe"/>
              </a:defRPr>
            </a:lvl3pPr>
            <a:lvl4pPr marL="1112100" indent="-167887" algn="l" defTabSz="685807" rtl="0" eaLnBrk="1" latinLnBrk="0" hangingPunct="1">
              <a:lnSpc>
                <a:spcPct val="90000"/>
              </a:lnSpc>
              <a:spcBef>
                <a:spcPts val="0"/>
              </a:spcBef>
              <a:spcAft>
                <a:spcPts val="1200"/>
              </a:spcAft>
              <a:buSzPct val="90000"/>
              <a:buFont typeface="Arial" pitchFamily="34" charset="0"/>
              <a:buChar char="•"/>
              <a:tabLst>
                <a:tab pos="685834" algn="l"/>
              </a:tabLst>
              <a:defRPr sz="1400" b="0" kern="1200">
                <a:solidFill>
                  <a:srgbClr val="000000"/>
                </a:solidFill>
                <a:latin typeface="Segoe"/>
                <a:ea typeface="+mn-ea"/>
                <a:cs typeface="Segoe"/>
              </a:defRPr>
            </a:lvl4pPr>
            <a:lvl5pPr marL="1284750" indent="-172650" algn="l" defTabSz="685807" rtl="0" eaLnBrk="1" latinLnBrk="0" hangingPunct="1">
              <a:lnSpc>
                <a:spcPct val="90000"/>
              </a:lnSpc>
              <a:spcBef>
                <a:spcPts val="0"/>
              </a:spcBef>
              <a:spcAft>
                <a:spcPts val="1200"/>
              </a:spcAft>
              <a:buSzPct val="90000"/>
              <a:buFont typeface="Arial" pitchFamily="34" charset="0"/>
              <a:buChar char="•"/>
              <a:defRPr sz="1200" b="0" kern="1200">
                <a:solidFill>
                  <a:srgbClr val="000000"/>
                </a:solidFill>
                <a:latin typeface="Segoe"/>
                <a:ea typeface="+mn-ea"/>
                <a:cs typeface="Segoe"/>
              </a:defRPr>
            </a:lvl5pPr>
            <a:lvl6pPr marL="1885970"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72"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76"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79"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59570" lvl="1" indent="0">
              <a:buNone/>
            </a:pPr>
            <a:r>
              <a:rPr lang="en-US" sz="2000" dirty="0" smtClean="0">
                <a:solidFill>
                  <a:schemeClr val="tx1"/>
                </a:solidFill>
              </a:rPr>
              <a:t>	</a:t>
            </a:r>
            <a:r>
              <a:rPr lang="en-US" dirty="0" smtClean="0">
                <a:solidFill>
                  <a:schemeClr val="tx1"/>
                </a:solidFill>
                <a:latin typeface="+mj-lt"/>
              </a:rPr>
              <a:t>VS </a:t>
            </a:r>
            <a:r>
              <a:rPr lang="en-US" dirty="0">
                <a:solidFill>
                  <a:schemeClr val="tx1"/>
                </a:solidFill>
                <a:latin typeface="+mj-lt"/>
              </a:rPr>
              <a:t>template(s) for building Azure projects in C++</a:t>
            </a:r>
          </a:p>
        </p:txBody>
      </p:sp>
      <p:sp>
        <p:nvSpPr>
          <p:cNvPr id="9" name="Content Placeholder 1"/>
          <p:cNvSpPr txBox="1">
            <a:spLocks/>
          </p:cNvSpPr>
          <p:nvPr/>
        </p:nvSpPr>
        <p:spPr>
          <a:xfrm>
            <a:off x="455609" y="3878289"/>
            <a:ext cx="8232775" cy="646331"/>
          </a:xfrm>
          <a:prstGeom prst="rect">
            <a:avLst/>
          </a:prstGeom>
          <a:solidFill>
            <a:schemeClr val="bg2"/>
          </a:solidFill>
        </p:spPr>
        <p:txBody>
          <a:bodyPr vert="horz" wrap="square" lIns="182880" tIns="182880" rIns="182880" bIns="182880" rtlCol="0">
            <a:spAutoFit/>
          </a:bodyPr>
          <a:lstStyle>
            <a:lvl1pPr marL="259569" indent="-259569" algn="l" defTabSz="685807" rtl="0" eaLnBrk="1" latinLnBrk="0" hangingPunct="1">
              <a:lnSpc>
                <a:spcPct val="90000"/>
              </a:lnSpc>
              <a:spcBef>
                <a:spcPts val="0"/>
              </a:spcBef>
              <a:spcAft>
                <a:spcPts val="1200"/>
              </a:spcAft>
              <a:buSzPct val="90000"/>
              <a:buFont typeface="Arial" pitchFamily="34" charset="0"/>
              <a:buChar char="•"/>
              <a:defRPr sz="2000" b="0" kern="1200">
                <a:solidFill>
                  <a:srgbClr val="000000"/>
                </a:solidFill>
                <a:latin typeface="Segoe"/>
                <a:ea typeface="+mn-ea"/>
                <a:cs typeface="Segoe"/>
              </a:defRPr>
            </a:lvl1pPr>
            <a:lvl2pPr marL="472703" indent="-213133" algn="l" defTabSz="685807" rtl="0" eaLnBrk="1" latinLnBrk="0" hangingPunct="1">
              <a:lnSpc>
                <a:spcPct val="90000"/>
              </a:lnSpc>
              <a:spcBef>
                <a:spcPts val="0"/>
              </a:spcBef>
              <a:spcAft>
                <a:spcPts val="1200"/>
              </a:spcAft>
              <a:buSzPct val="90000"/>
              <a:buFont typeface="Arial" pitchFamily="34" charset="0"/>
              <a:buChar char="•"/>
              <a:tabLst>
                <a:tab pos="472703" algn="l"/>
              </a:tabLst>
              <a:defRPr sz="1800" b="0" kern="1200">
                <a:solidFill>
                  <a:srgbClr val="000000"/>
                </a:solidFill>
                <a:latin typeface="Segoe"/>
                <a:ea typeface="+mn-ea"/>
                <a:cs typeface="Segoe"/>
              </a:defRPr>
            </a:lvl2pPr>
            <a:lvl3pPr marL="685834" indent="-213133" algn="l" defTabSz="685807" rtl="0" eaLnBrk="1" latinLnBrk="0" hangingPunct="1">
              <a:lnSpc>
                <a:spcPct val="90000"/>
              </a:lnSpc>
              <a:spcBef>
                <a:spcPts val="0"/>
              </a:spcBef>
              <a:spcAft>
                <a:spcPts val="1200"/>
              </a:spcAft>
              <a:buSzPct val="90000"/>
              <a:buFont typeface="Arial" pitchFamily="34" charset="0"/>
              <a:buChar char="•"/>
              <a:defRPr sz="1600" b="0" kern="1200">
                <a:solidFill>
                  <a:srgbClr val="000000"/>
                </a:solidFill>
                <a:latin typeface="Segoe"/>
                <a:ea typeface="+mn-ea"/>
                <a:cs typeface="Segoe"/>
              </a:defRPr>
            </a:lvl3pPr>
            <a:lvl4pPr marL="1112100" indent="-167887" algn="l" defTabSz="685807" rtl="0" eaLnBrk="1" latinLnBrk="0" hangingPunct="1">
              <a:lnSpc>
                <a:spcPct val="90000"/>
              </a:lnSpc>
              <a:spcBef>
                <a:spcPts val="0"/>
              </a:spcBef>
              <a:spcAft>
                <a:spcPts val="1200"/>
              </a:spcAft>
              <a:buSzPct val="90000"/>
              <a:buFont typeface="Arial" pitchFamily="34" charset="0"/>
              <a:buChar char="•"/>
              <a:tabLst>
                <a:tab pos="685834" algn="l"/>
              </a:tabLst>
              <a:defRPr sz="1400" b="0" kern="1200">
                <a:solidFill>
                  <a:srgbClr val="000000"/>
                </a:solidFill>
                <a:latin typeface="Segoe"/>
                <a:ea typeface="+mn-ea"/>
                <a:cs typeface="Segoe"/>
              </a:defRPr>
            </a:lvl4pPr>
            <a:lvl5pPr marL="1284750" indent="-172650" algn="l" defTabSz="685807" rtl="0" eaLnBrk="1" latinLnBrk="0" hangingPunct="1">
              <a:lnSpc>
                <a:spcPct val="90000"/>
              </a:lnSpc>
              <a:spcBef>
                <a:spcPts val="0"/>
              </a:spcBef>
              <a:spcAft>
                <a:spcPts val="1200"/>
              </a:spcAft>
              <a:buSzPct val="90000"/>
              <a:buFont typeface="Arial" pitchFamily="34" charset="0"/>
              <a:buChar char="•"/>
              <a:defRPr sz="1200" b="0" kern="1200">
                <a:solidFill>
                  <a:srgbClr val="000000"/>
                </a:solidFill>
                <a:latin typeface="Segoe"/>
                <a:ea typeface="+mn-ea"/>
                <a:cs typeface="Segoe"/>
              </a:defRPr>
            </a:lvl5pPr>
            <a:lvl6pPr marL="1885970"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72"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76"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79"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59570" lvl="1" indent="0">
              <a:buNone/>
            </a:pPr>
            <a:r>
              <a:rPr lang="en-US" sz="2000" dirty="0" smtClean="0">
                <a:solidFill>
                  <a:schemeClr val="tx1"/>
                </a:solidFill>
              </a:rPr>
              <a:t>	</a:t>
            </a:r>
            <a:r>
              <a:rPr lang="en-US" dirty="0">
                <a:solidFill>
                  <a:schemeClr val="tx1"/>
                </a:solidFill>
              </a:rPr>
              <a:t> </a:t>
            </a:r>
            <a:r>
              <a:rPr lang="en-US" dirty="0" smtClean="0">
                <a:solidFill>
                  <a:schemeClr val="tx1"/>
                </a:solidFill>
                <a:latin typeface="+mj-lt"/>
              </a:rPr>
              <a:t>Library </a:t>
            </a:r>
            <a:r>
              <a:rPr lang="en-US" dirty="0">
                <a:solidFill>
                  <a:schemeClr val="tx1"/>
                </a:solidFill>
                <a:latin typeface="+mj-lt"/>
              </a:rPr>
              <a:t>bindings for Azure storage, service bus, and service runtime</a:t>
            </a:r>
          </a:p>
        </p:txBody>
      </p:sp>
      <p:sp>
        <p:nvSpPr>
          <p:cNvPr id="10" name="Content Placeholder 1"/>
          <p:cNvSpPr txBox="1">
            <a:spLocks/>
          </p:cNvSpPr>
          <p:nvPr/>
        </p:nvSpPr>
        <p:spPr>
          <a:xfrm>
            <a:off x="455613" y="4760673"/>
            <a:ext cx="8232775" cy="646331"/>
          </a:xfrm>
          <a:prstGeom prst="rect">
            <a:avLst/>
          </a:prstGeom>
          <a:solidFill>
            <a:schemeClr val="bg2"/>
          </a:solidFill>
        </p:spPr>
        <p:txBody>
          <a:bodyPr vert="horz" wrap="square" lIns="182880" tIns="182880" rIns="182880" bIns="182880" rtlCol="0">
            <a:spAutoFit/>
          </a:bodyPr>
          <a:lstStyle>
            <a:lvl1pPr marL="259569" indent="-259569" algn="l" defTabSz="685807" rtl="0" eaLnBrk="1" latinLnBrk="0" hangingPunct="1">
              <a:lnSpc>
                <a:spcPct val="90000"/>
              </a:lnSpc>
              <a:spcBef>
                <a:spcPts val="0"/>
              </a:spcBef>
              <a:spcAft>
                <a:spcPts val="1200"/>
              </a:spcAft>
              <a:buSzPct val="90000"/>
              <a:buFont typeface="Arial" pitchFamily="34" charset="0"/>
              <a:buChar char="•"/>
              <a:defRPr sz="2000" b="0" kern="1200">
                <a:solidFill>
                  <a:srgbClr val="000000"/>
                </a:solidFill>
                <a:latin typeface="Segoe"/>
                <a:ea typeface="+mn-ea"/>
                <a:cs typeface="Segoe"/>
              </a:defRPr>
            </a:lvl1pPr>
            <a:lvl2pPr marL="472703" indent="-213133" algn="l" defTabSz="685807" rtl="0" eaLnBrk="1" latinLnBrk="0" hangingPunct="1">
              <a:lnSpc>
                <a:spcPct val="90000"/>
              </a:lnSpc>
              <a:spcBef>
                <a:spcPts val="0"/>
              </a:spcBef>
              <a:spcAft>
                <a:spcPts val="1200"/>
              </a:spcAft>
              <a:buSzPct val="90000"/>
              <a:buFont typeface="Arial" pitchFamily="34" charset="0"/>
              <a:buChar char="•"/>
              <a:tabLst>
                <a:tab pos="472703" algn="l"/>
              </a:tabLst>
              <a:defRPr sz="1800" b="0" kern="1200">
                <a:solidFill>
                  <a:srgbClr val="000000"/>
                </a:solidFill>
                <a:latin typeface="Segoe"/>
                <a:ea typeface="+mn-ea"/>
                <a:cs typeface="Segoe"/>
              </a:defRPr>
            </a:lvl2pPr>
            <a:lvl3pPr marL="685834" indent="-213133" algn="l" defTabSz="685807" rtl="0" eaLnBrk="1" latinLnBrk="0" hangingPunct="1">
              <a:lnSpc>
                <a:spcPct val="90000"/>
              </a:lnSpc>
              <a:spcBef>
                <a:spcPts val="0"/>
              </a:spcBef>
              <a:spcAft>
                <a:spcPts val="1200"/>
              </a:spcAft>
              <a:buSzPct val="90000"/>
              <a:buFont typeface="Arial" pitchFamily="34" charset="0"/>
              <a:buChar char="•"/>
              <a:defRPr sz="1600" b="0" kern="1200">
                <a:solidFill>
                  <a:srgbClr val="000000"/>
                </a:solidFill>
                <a:latin typeface="Segoe"/>
                <a:ea typeface="+mn-ea"/>
                <a:cs typeface="Segoe"/>
              </a:defRPr>
            </a:lvl3pPr>
            <a:lvl4pPr marL="1112100" indent="-167887" algn="l" defTabSz="685807" rtl="0" eaLnBrk="1" latinLnBrk="0" hangingPunct="1">
              <a:lnSpc>
                <a:spcPct val="90000"/>
              </a:lnSpc>
              <a:spcBef>
                <a:spcPts val="0"/>
              </a:spcBef>
              <a:spcAft>
                <a:spcPts val="1200"/>
              </a:spcAft>
              <a:buSzPct val="90000"/>
              <a:buFont typeface="Arial" pitchFamily="34" charset="0"/>
              <a:buChar char="•"/>
              <a:tabLst>
                <a:tab pos="685834" algn="l"/>
              </a:tabLst>
              <a:defRPr sz="1400" b="0" kern="1200">
                <a:solidFill>
                  <a:srgbClr val="000000"/>
                </a:solidFill>
                <a:latin typeface="Segoe"/>
                <a:ea typeface="+mn-ea"/>
                <a:cs typeface="Segoe"/>
              </a:defRPr>
            </a:lvl4pPr>
            <a:lvl5pPr marL="1284750" indent="-172650" algn="l" defTabSz="685807" rtl="0" eaLnBrk="1" latinLnBrk="0" hangingPunct="1">
              <a:lnSpc>
                <a:spcPct val="90000"/>
              </a:lnSpc>
              <a:spcBef>
                <a:spcPts val="0"/>
              </a:spcBef>
              <a:spcAft>
                <a:spcPts val="1200"/>
              </a:spcAft>
              <a:buSzPct val="90000"/>
              <a:buFont typeface="Arial" pitchFamily="34" charset="0"/>
              <a:buChar char="•"/>
              <a:defRPr sz="1200" b="0" kern="1200">
                <a:solidFill>
                  <a:srgbClr val="000000"/>
                </a:solidFill>
                <a:latin typeface="Segoe"/>
                <a:ea typeface="+mn-ea"/>
                <a:cs typeface="Segoe"/>
              </a:defRPr>
            </a:lvl5pPr>
            <a:lvl6pPr marL="1885970"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72"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76"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79"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59570" lvl="1" indent="0">
              <a:buNone/>
            </a:pPr>
            <a:r>
              <a:rPr lang="en-US" sz="2000" dirty="0" smtClean="0">
                <a:solidFill>
                  <a:schemeClr val="tx1"/>
                </a:solidFill>
              </a:rPr>
              <a:t>	</a:t>
            </a:r>
            <a:r>
              <a:rPr lang="en-US" dirty="0">
                <a:solidFill>
                  <a:schemeClr val="tx1"/>
                </a:solidFill>
              </a:rPr>
              <a:t> </a:t>
            </a:r>
            <a:r>
              <a:rPr lang="en-US" dirty="0">
                <a:solidFill>
                  <a:schemeClr val="tx1"/>
                </a:solidFill>
                <a:latin typeface="+mj-lt"/>
              </a:rPr>
              <a:t>Azure hosting in both web roles and worker roles</a:t>
            </a:r>
          </a:p>
        </p:txBody>
      </p:sp>
      <p:sp>
        <p:nvSpPr>
          <p:cNvPr id="11" name="Content Placeholder 10"/>
          <p:cNvSpPr>
            <a:spLocks noGrp="1"/>
          </p:cNvSpPr>
          <p:nvPr>
            <p:ph idx="1"/>
          </p:nvPr>
        </p:nvSpPr>
        <p:spPr/>
        <p:txBody>
          <a:bodyPr/>
          <a:lstStyle/>
          <a:p>
            <a:endParaRPr lang="en-US" dirty="0"/>
          </a:p>
        </p:txBody>
      </p:sp>
    </p:spTree>
    <p:extLst>
      <p:ext uri="{BB962C8B-B14F-4D97-AF65-F5344CB8AC3E}">
        <p14:creationId xmlns:p14="http://schemas.microsoft.com/office/powerpoint/2010/main" val="1669675012"/>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613" y="1976438"/>
            <a:ext cx="8232775" cy="1034129"/>
          </a:xfrm>
          <a:solidFill>
            <a:schemeClr val="bg2"/>
          </a:solidFill>
        </p:spPr>
        <p:txBody>
          <a:bodyPr/>
          <a:lstStyle/>
          <a:p>
            <a:pPr marL="0" indent="0">
              <a:buNone/>
            </a:pPr>
            <a:r>
              <a:rPr lang="en-US" sz="2400" dirty="0">
                <a:solidFill>
                  <a:schemeClr val="tx1"/>
                </a:solidFill>
                <a:latin typeface="+mj-lt"/>
              </a:rPr>
              <a:t>We’re also providing capabilities for building on-premise services in C</a:t>
            </a:r>
            <a:r>
              <a:rPr lang="en-US" sz="2400" dirty="0" smtClean="0">
                <a:solidFill>
                  <a:schemeClr val="tx1"/>
                </a:solidFill>
                <a:latin typeface="+mj-lt"/>
              </a:rPr>
              <a:t>++:</a:t>
            </a:r>
            <a:endParaRPr lang="en-US" dirty="0">
              <a:solidFill>
                <a:schemeClr val="tx1"/>
              </a:solidFill>
              <a:latin typeface="+mj-lt"/>
            </a:endParaRPr>
          </a:p>
        </p:txBody>
      </p:sp>
      <p:sp>
        <p:nvSpPr>
          <p:cNvPr id="3" name="Title 2"/>
          <p:cNvSpPr>
            <a:spLocks noGrp="1"/>
          </p:cNvSpPr>
          <p:nvPr>
            <p:ph type="title"/>
          </p:nvPr>
        </p:nvSpPr>
        <p:spPr>
          <a:xfrm>
            <a:off x="455613" y="759217"/>
            <a:ext cx="5197476" cy="484748"/>
          </a:xfrm>
        </p:spPr>
        <p:txBody>
          <a:bodyPr/>
          <a:lstStyle/>
          <a:p>
            <a:r>
              <a:rPr lang="en-US" dirty="0" smtClean="0">
                <a:latin typeface="+mj-lt"/>
              </a:rPr>
              <a:t>Casablanca</a:t>
            </a:r>
            <a:endParaRPr lang="en-US" dirty="0">
              <a:latin typeface="+mj-lt"/>
            </a:endParaRPr>
          </a:p>
        </p:txBody>
      </p:sp>
      <p:sp>
        <p:nvSpPr>
          <p:cNvPr id="4" name="Text Placeholder 3"/>
          <p:cNvSpPr>
            <a:spLocks noGrp="1"/>
          </p:cNvSpPr>
          <p:nvPr>
            <p:ph type="body" sz="quarter" idx="10"/>
          </p:nvPr>
        </p:nvSpPr>
        <p:spPr>
          <a:xfrm>
            <a:off x="455613" y="1243965"/>
            <a:ext cx="5197476" cy="346249"/>
          </a:xfrm>
        </p:spPr>
        <p:txBody>
          <a:bodyPr/>
          <a:lstStyle/>
          <a:p>
            <a:r>
              <a:rPr lang="en-US" dirty="0" smtClean="0">
                <a:latin typeface="+mj-lt"/>
              </a:rPr>
              <a:t>On-premise</a:t>
            </a:r>
            <a:endParaRPr lang="en-US" dirty="0">
              <a:latin typeface="+mj-lt"/>
            </a:endParaRPr>
          </a:p>
        </p:txBody>
      </p:sp>
      <p:sp>
        <p:nvSpPr>
          <p:cNvPr id="5" name="Content Placeholder 1"/>
          <p:cNvSpPr txBox="1">
            <a:spLocks/>
          </p:cNvSpPr>
          <p:nvPr/>
        </p:nvSpPr>
        <p:spPr>
          <a:xfrm>
            <a:off x="455612" y="3290579"/>
            <a:ext cx="8232775" cy="2342180"/>
          </a:xfrm>
          <a:prstGeom prst="rect">
            <a:avLst/>
          </a:prstGeom>
          <a:solidFill>
            <a:schemeClr val="bg2"/>
          </a:solidFill>
        </p:spPr>
        <p:txBody>
          <a:bodyPr vert="horz" wrap="square" lIns="182880" tIns="182880" rIns="182880" bIns="182880" rtlCol="0">
            <a:spAutoFit/>
          </a:bodyPr>
          <a:lstStyle>
            <a:lvl1pPr marL="259569" indent="-259569" algn="l" defTabSz="685807" rtl="0" eaLnBrk="1" latinLnBrk="0" hangingPunct="1">
              <a:lnSpc>
                <a:spcPct val="90000"/>
              </a:lnSpc>
              <a:spcBef>
                <a:spcPts val="0"/>
              </a:spcBef>
              <a:spcAft>
                <a:spcPts val="1200"/>
              </a:spcAft>
              <a:buSzPct val="90000"/>
              <a:buFont typeface="Arial" pitchFamily="34" charset="0"/>
              <a:buChar char="•"/>
              <a:defRPr sz="2000" b="0" kern="1200">
                <a:solidFill>
                  <a:srgbClr val="000000"/>
                </a:solidFill>
                <a:latin typeface="Segoe"/>
                <a:ea typeface="+mn-ea"/>
                <a:cs typeface="Segoe"/>
              </a:defRPr>
            </a:lvl1pPr>
            <a:lvl2pPr marL="472703" indent="-213133" algn="l" defTabSz="685807" rtl="0" eaLnBrk="1" latinLnBrk="0" hangingPunct="1">
              <a:lnSpc>
                <a:spcPct val="90000"/>
              </a:lnSpc>
              <a:spcBef>
                <a:spcPts val="0"/>
              </a:spcBef>
              <a:spcAft>
                <a:spcPts val="1200"/>
              </a:spcAft>
              <a:buSzPct val="90000"/>
              <a:buFont typeface="Arial" pitchFamily="34" charset="0"/>
              <a:buChar char="•"/>
              <a:tabLst>
                <a:tab pos="472703" algn="l"/>
              </a:tabLst>
              <a:defRPr sz="1800" b="0" kern="1200">
                <a:solidFill>
                  <a:srgbClr val="000000"/>
                </a:solidFill>
                <a:latin typeface="Segoe"/>
                <a:ea typeface="+mn-ea"/>
                <a:cs typeface="Segoe"/>
              </a:defRPr>
            </a:lvl2pPr>
            <a:lvl3pPr marL="685834" indent="-213133" algn="l" defTabSz="685807" rtl="0" eaLnBrk="1" latinLnBrk="0" hangingPunct="1">
              <a:lnSpc>
                <a:spcPct val="90000"/>
              </a:lnSpc>
              <a:spcBef>
                <a:spcPts val="0"/>
              </a:spcBef>
              <a:spcAft>
                <a:spcPts val="1200"/>
              </a:spcAft>
              <a:buSzPct val="90000"/>
              <a:buFont typeface="Arial" pitchFamily="34" charset="0"/>
              <a:buChar char="•"/>
              <a:defRPr sz="1600" b="0" kern="1200">
                <a:solidFill>
                  <a:srgbClr val="000000"/>
                </a:solidFill>
                <a:latin typeface="Segoe"/>
                <a:ea typeface="+mn-ea"/>
                <a:cs typeface="Segoe"/>
              </a:defRPr>
            </a:lvl3pPr>
            <a:lvl4pPr marL="1112100" indent="-167887" algn="l" defTabSz="685807" rtl="0" eaLnBrk="1" latinLnBrk="0" hangingPunct="1">
              <a:lnSpc>
                <a:spcPct val="90000"/>
              </a:lnSpc>
              <a:spcBef>
                <a:spcPts val="0"/>
              </a:spcBef>
              <a:spcAft>
                <a:spcPts val="1200"/>
              </a:spcAft>
              <a:buSzPct val="90000"/>
              <a:buFont typeface="Arial" pitchFamily="34" charset="0"/>
              <a:buChar char="•"/>
              <a:tabLst>
                <a:tab pos="685834" algn="l"/>
              </a:tabLst>
              <a:defRPr sz="1400" b="0" kern="1200">
                <a:solidFill>
                  <a:srgbClr val="000000"/>
                </a:solidFill>
                <a:latin typeface="Segoe"/>
                <a:ea typeface="+mn-ea"/>
                <a:cs typeface="Segoe"/>
              </a:defRPr>
            </a:lvl4pPr>
            <a:lvl5pPr marL="1284750" indent="-172650" algn="l" defTabSz="685807" rtl="0" eaLnBrk="1" latinLnBrk="0" hangingPunct="1">
              <a:lnSpc>
                <a:spcPct val="90000"/>
              </a:lnSpc>
              <a:spcBef>
                <a:spcPts val="0"/>
              </a:spcBef>
              <a:spcAft>
                <a:spcPts val="1200"/>
              </a:spcAft>
              <a:buSzPct val="90000"/>
              <a:buFont typeface="Arial" pitchFamily="34" charset="0"/>
              <a:buChar char="•"/>
              <a:defRPr sz="1200" b="0" kern="1200">
                <a:solidFill>
                  <a:srgbClr val="000000"/>
                </a:solidFill>
                <a:latin typeface="Segoe"/>
                <a:ea typeface="+mn-ea"/>
                <a:cs typeface="Segoe"/>
              </a:defRPr>
            </a:lvl5pPr>
            <a:lvl6pPr marL="1885970"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72"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76"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79"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59570" lvl="1" indent="0">
              <a:buNone/>
            </a:pPr>
            <a:endParaRPr lang="en-US" sz="2000" dirty="0" smtClean="0">
              <a:solidFill>
                <a:schemeClr val="tx1"/>
              </a:solidFill>
              <a:latin typeface="+mj-lt"/>
            </a:endParaRPr>
          </a:p>
          <a:p>
            <a:pPr marL="259570" lvl="1" indent="0">
              <a:buNone/>
            </a:pPr>
            <a:r>
              <a:rPr lang="en-US" sz="2000" dirty="0" smtClean="0">
                <a:solidFill>
                  <a:schemeClr val="tx1"/>
                </a:solidFill>
                <a:latin typeface="+mj-lt"/>
              </a:rPr>
              <a:t>	Integration </a:t>
            </a:r>
            <a:r>
              <a:rPr lang="en-US" sz="2000" dirty="0">
                <a:solidFill>
                  <a:schemeClr val="tx1"/>
                </a:solidFill>
                <a:latin typeface="+mj-lt"/>
              </a:rPr>
              <a:t>with IIS</a:t>
            </a:r>
          </a:p>
          <a:p>
            <a:pPr marL="259570" lvl="1" indent="0">
              <a:buNone/>
            </a:pPr>
            <a:endParaRPr lang="en-US" sz="2000" dirty="0">
              <a:solidFill>
                <a:schemeClr val="tx1"/>
              </a:solidFill>
              <a:latin typeface="+mj-lt"/>
            </a:endParaRPr>
          </a:p>
          <a:p>
            <a:pPr marL="259570" lvl="1" indent="0">
              <a:buNone/>
            </a:pPr>
            <a:r>
              <a:rPr lang="en-US" sz="2000" dirty="0" smtClean="0">
                <a:solidFill>
                  <a:schemeClr val="tx1"/>
                </a:solidFill>
                <a:latin typeface="+mj-lt"/>
              </a:rPr>
              <a:t>	A </a:t>
            </a:r>
            <a:r>
              <a:rPr lang="en-US" sz="2000" dirty="0">
                <a:solidFill>
                  <a:schemeClr val="tx1"/>
                </a:solidFill>
                <a:latin typeface="+mj-lt"/>
              </a:rPr>
              <a:t>stand-alone host (console executable, not NT service)</a:t>
            </a:r>
          </a:p>
          <a:p>
            <a:pPr marL="0" indent="0">
              <a:buFont typeface="Arial" pitchFamily="34" charset="0"/>
              <a:buNone/>
            </a:pPr>
            <a:endParaRPr lang="en-US" sz="1800" dirty="0">
              <a:solidFill>
                <a:schemeClr val="tx1"/>
              </a:solidFill>
              <a:latin typeface="+mj-lt"/>
            </a:endParaRPr>
          </a:p>
        </p:txBody>
      </p:sp>
    </p:spTree>
    <p:extLst>
      <p:ext uri="{BB962C8B-B14F-4D97-AF65-F5344CB8AC3E}">
        <p14:creationId xmlns:p14="http://schemas.microsoft.com/office/powerpoint/2010/main" val="743755397"/>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607" y="1830441"/>
            <a:ext cx="8232775" cy="1077218"/>
          </a:xfrm>
          <a:solidFill>
            <a:schemeClr val="bg2"/>
          </a:solidFill>
        </p:spPr>
        <p:txBody>
          <a:bodyPr/>
          <a:lstStyle/>
          <a:p>
            <a:pPr marL="0" indent="0">
              <a:buNone/>
            </a:pPr>
            <a:r>
              <a:rPr lang="en-US" dirty="0" smtClean="0">
                <a:solidFill>
                  <a:schemeClr val="tx1"/>
                </a:solidFill>
                <a:latin typeface="+mj-lt"/>
              </a:rPr>
              <a:t>Download binaries, samples, and documentation at</a:t>
            </a:r>
          </a:p>
          <a:p>
            <a:pPr marL="0" indent="0">
              <a:buNone/>
            </a:pPr>
            <a:r>
              <a:rPr lang="en-US" dirty="0">
                <a:solidFill>
                  <a:schemeClr val="tx1"/>
                </a:solidFill>
                <a:latin typeface="+mj-lt"/>
              </a:rPr>
              <a:t>	</a:t>
            </a:r>
            <a:r>
              <a:rPr lang="en-US" sz="1800" dirty="0">
                <a:solidFill>
                  <a:schemeClr val="tx1"/>
                </a:solidFill>
                <a:latin typeface="+mj-lt"/>
              </a:rPr>
              <a:t>http://msdn.microsoft.com/en-us/devlabs/casablanca.aspx</a:t>
            </a:r>
          </a:p>
        </p:txBody>
      </p:sp>
      <p:sp>
        <p:nvSpPr>
          <p:cNvPr id="3" name="Title 2"/>
          <p:cNvSpPr>
            <a:spLocks noGrp="1"/>
          </p:cNvSpPr>
          <p:nvPr>
            <p:ph type="title"/>
          </p:nvPr>
        </p:nvSpPr>
        <p:spPr>
          <a:xfrm>
            <a:off x="455613" y="759217"/>
            <a:ext cx="5197476" cy="484748"/>
          </a:xfrm>
        </p:spPr>
        <p:txBody>
          <a:bodyPr/>
          <a:lstStyle/>
          <a:p>
            <a:r>
              <a:rPr lang="en-US" dirty="0" smtClean="0"/>
              <a:t>Casablanca</a:t>
            </a:r>
            <a:endParaRPr lang="en-US" dirty="0"/>
          </a:p>
        </p:txBody>
      </p:sp>
      <p:sp>
        <p:nvSpPr>
          <p:cNvPr id="4" name="Text Placeholder 3"/>
          <p:cNvSpPr>
            <a:spLocks noGrp="1"/>
          </p:cNvSpPr>
          <p:nvPr>
            <p:ph type="body" sz="quarter" idx="10"/>
          </p:nvPr>
        </p:nvSpPr>
        <p:spPr>
          <a:xfrm>
            <a:off x="455613" y="1243965"/>
            <a:ext cx="5197476" cy="346249"/>
          </a:xfrm>
        </p:spPr>
        <p:txBody>
          <a:bodyPr/>
          <a:lstStyle/>
          <a:p>
            <a:r>
              <a:rPr lang="en-US" dirty="0" smtClean="0"/>
              <a:t>More Information</a:t>
            </a:r>
            <a:endParaRPr lang="en-US" dirty="0"/>
          </a:p>
        </p:txBody>
      </p:sp>
      <p:sp>
        <p:nvSpPr>
          <p:cNvPr id="5" name="Content Placeholder 1"/>
          <p:cNvSpPr txBox="1">
            <a:spLocks/>
          </p:cNvSpPr>
          <p:nvPr/>
        </p:nvSpPr>
        <p:spPr>
          <a:xfrm>
            <a:off x="455613" y="3052376"/>
            <a:ext cx="8232775" cy="1077218"/>
          </a:xfrm>
          <a:prstGeom prst="rect">
            <a:avLst/>
          </a:prstGeom>
          <a:solidFill>
            <a:schemeClr val="bg2"/>
          </a:solidFill>
        </p:spPr>
        <p:txBody>
          <a:bodyPr vert="horz" wrap="square" lIns="182880" tIns="182880" rIns="182880" bIns="182880" rtlCol="0">
            <a:spAutoFit/>
          </a:bodyPr>
          <a:lstStyle>
            <a:lvl1pPr marL="259569" indent="-259569" algn="l" defTabSz="685807" rtl="0" eaLnBrk="1" latinLnBrk="0" hangingPunct="1">
              <a:lnSpc>
                <a:spcPct val="90000"/>
              </a:lnSpc>
              <a:spcBef>
                <a:spcPts val="0"/>
              </a:spcBef>
              <a:spcAft>
                <a:spcPts val="1200"/>
              </a:spcAft>
              <a:buSzPct val="90000"/>
              <a:buFont typeface="Arial" pitchFamily="34" charset="0"/>
              <a:buChar char="•"/>
              <a:defRPr sz="2000" b="0" kern="1200">
                <a:solidFill>
                  <a:srgbClr val="000000"/>
                </a:solidFill>
                <a:latin typeface="Segoe"/>
                <a:ea typeface="+mn-ea"/>
                <a:cs typeface="Segoe"/>
              </a:defRPr>
            </a:lvl1pPr>
            <a:lvl2pPr marL="472703" indent="-213133" algn="l" defTabSz="685807" rtl="0" eaLnBrk="1" latinLnBrk="0" hangingPunct="1">
              <a:lnSpc>
                <a:spcPct val="90000"/>
              </a:lnSpc>
              <a:spcBef>
                <a:spcPts val="0"/>
              </a:spcBef>
              <a:spcAft>
                <a:spcPts val="1200"/>
              </a:spcAft>
              <a:buSzPct val="90000"/>
              <a:buFont typeface="Arial" pitchFamily="34" charset="0"/>
              <a:buChar char="•"/>
              <a:tabLst>
                <a:tab pos="472703" algn="l"/>
              </a:tabLst>
              <a:defRPr sz="1800" b="0" kern="1200">
                <a:solidFill>
                  <a:srgbClr val="000000"/>
                </a:solidFill>
                <a:latin typeface="Segoe"/>
                <a:ea typeface="+mn-ea"/>
                <a:cs typeface="Segoe"/>
              </a:defRPr>
            </a:lvl2pPr>
            <a:lvl3pPr marL="685834" indent="-213133" algn="l" defTabSz="685807" rtl="0" eaLnBrk="1" latinLnBrk="0" hangingPunct="1">
              <a:lnSpc>
                <a:spcPct val="90000"/>
              </a:lnSpc>
              <a:spcBef>
                <a:spcPts val="0"/>
              </a:spcBef>
              <a:spcAft>
                <a:spcPts val="1200"/>
              </a:spcAft>
              <a:buSzPct val="90000"/>
              <a:buFont typeface="Arial" pitchFamily="34" charset="0"/>
              <a:buChar char="•"/>
              <a:defRPr sz="1600" b="0" kern="1200">
                <a:solidFill>
                  <a:srgbClr val="000000"/>
                </a:solidFill>
                <a:latin typeface="Segoe"/>
                <a:ea typeface="+mn-ea"/>
                <a:cs typeface="Segoe"/>
              </a:defRPr>
            </a:lvl3pPr>
            <a:lvl4pPr marL="1112100" indent="-167887" algn="l" defTabSz="685807" rtl="0" eaLnBrk="1" latinLnBrk="0" hangingPunct="1">
              <a:lnSpc>
                <a:spcPct val="90000"/>
              </a:lnSpc>
              <a:spcBef>
                <a:spcPts val="0"/>
              </a:spcBef>
              <a:spcAft>
                <a:spcPts val="1200"/>
              </a:spcAft>
              <a:buSzPct val="90000"/>
              <a:buFont typeface="Arial" pitchFamily="34" charset="0"/>
              <a:buChar char="•"/>
              <a:tabLst>
                <a:tab pos="685834" algn="l"/>
              </a:tabLst>
              <a:defRPr sz="1400" b="0" kern="1200">
                <a:solidFill>
                  <a:srgbClr val="000000"/>
                </a:solidFill>
                <a:latin typeface="Segoe"/>
                <a:ea typeface="+mn-ea"/>
                <a:cs typeface="Segoe"/>
              </a:defRPr>
            </a:lvl4pPr>
            <a:lvl5pPr marL="1284750" indent="-172650" algn="l" defTabSz="685807" rtl="0" eaLnBrk="1" latinLnBrk="0" hangingPunct="1">
              <a:lnSpc>
                <a:spcPct val="90000"/>
              </a:lnSpc>
              <a:spcBef>
                <a:spcPts val="0"/>
              </a:spcBef>
              <a:spcAft>
                <a:spcPts val="1200"/>
              </a:spcAft>
              <a:buSzPct val="90000"/>
              <a:buFont typeface="Arial" pitchFamily="34" charset="0"/>
              <a:buChar char="•"/>
              <a:defRPr sz="1200" b="0" kern="1200">
                <a:solidFill>
                  <a:srgbClr val="000000"/>
                </a:solidFill>
                <a:latin typeface="Segoe"/>
                <a:ea typeface="+mn-ea"/>
                <a:cs typeface="Segoe"/>
              </a:defRPr>
            </a:lvl5pPr>
            <a:lvl6pPr marL="1885970"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72"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76"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79"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Font typeface="Arial" pitchFamily="34" charset="0"/>
              <a:buNone/>
            </a:pPr>
            <a:r>
              <a:rPr lang="en-US" dirty="0" smtClean="0">
                <a:solidFill>
                  <a:schemeClr val="tx1"/>
                </a:solidFill>
                <a:latin typeface="+mj-lt"/>
              </a:rPr>
              <a:t>Forum</a:t>
            </a:r>
          </a:p>
          <a:p>
            <a:pPr marL="0" indent="0">
              <a:buNone/>
            </a:pPr>
            <a:r>
              <a:rPr lang="en-US" dirty="0" smtClean="0">
                <a:solidFill>
                  <a:schemeClr val="tx1"/>
                </a:solidFill>
                <a:latin typeface="+mj-lt"/>
              </a:rPr>
              <a:t>	</a:t>
            </a:r>
            <a:r>
              <a:rPr lang="en-US" sz="1800" dirty="0">
                <a:solidFill>
                  <a:schemeClr val="tx1"/>
                </a:solidFill>
                <a:latin typeface="+mj-lt"/>
              </a:rPr>
              <a:t>http://</a:t>
            </a:r>
            <a:r>
              <a:rPr lang="en-US" sz="1800" dirty="0" smtClean="0">
                <a:solidFill>
                  <a:schemeClr val="tx1"/>
                </a:solidFill>
                <a:latin typeface="+mj-lt"/>
              </a:rPr>
              <a:t>social.msdn.microsoft.com/Forums/en-US/casablanca/threads</a:t>
            </a:r>
          </a:p>
        </p:txBody>
      </p:sp>
      <p:sp>
        <p:nvSpPr>
          <p:cNvPr id="6" name="Content Placeholder 1"/>
          <p:cNvSpPr txBox="1">
            <a:spLocks/>
          </p:cNvSpPr>
          <p:nvPr/>
        </p:nvSpPr>
        <p:spPr>
          <a:xfrm>
            <a:off x="455607" y="5540721"/>
            <a:ext cx="8232775" cy="1077218"/>
          </a:xfrm>
          <a:prstGeom prst="rect">
            <a:avLst/>
          </a:prstGeom>
          <a:solidFill>
            <a:schemeClr val="bg2"/>
          </a:solidFill>
        </p:spPr>
        <p:txBody>
          <a:bodyPr vert="horz" wrap="square" lIns="182880" tIns="182880" rIns="182880" bIns="182880" rtlCol="0">
            <a:spAutoFit/>
          </a:bodyPr>
          <a:lstStyle>
            <a:lvl1pPr marL="259569" indent="-259569" algn="l" defTabSz="685807" rtl="0" eaLnBrk="1" latinLnBrk="0" hangingPunct="1">
              <a:lnSpc>
                <a:spcPct val="90000"/>
              </a:lnSpc>
              <a:spcBef>
                <a:spcPts val="0"/>
              </a:spcBef>
              <a:spcAft>
                <a:spcPts val="1200"/>
              </a:spcAft>
              <a:buSzPct val="90000"/>
              <a:buFont typeface="Arial" pitchFamily="34" charset="0"/>
              <a:buChar char="•"/>
              <a:defRPr sz="2000" b="0" kern="1200">
                <a:solidFill>
                  <a:srgbClr val="000000"/>
                </a:solidFill>
                <a:latin typeface="Segoe"/>
                <a:ea typeface="+mn-ea"/>
                <a:cs typeface="Segoe"/>
              </a:defRPr>
            </a:lvl1pPr>
            <a:lvl2pPr marL="472703" indent="-213133" algn="l" defTabSz="685807" rtl="0" eaLnBrk="1" latinLnBrk="0" hangingPunct="1">
              <a:lnSpc>
                <a:spcPct val="90000"/>
              </a:lnSpc>
              <a:spcBef>
                <a:spcPts val="0"/>
              </a:spcBef>
              <a:spcAft>
                <a:spcPts val="1200"/>
              </a:spcAft>
              <a:buSzPct val="90000"/>
              <a:buFont typeface="Arial" pitchFamily="34" charset="0"/>
              <a:buChar char="•"/>
              <a:tabLst>
                <a:tab pos="472703" algn="l"/>
              </a:tabLst>
              <a:defRPr sz="1800" b="0" kern="1200">
                <a:solidFill>
                  <a:srgbClr val="000000"/>
                </a:solidFill>
                <a:latin typeface="Segoe"/>
                <a:ea typeface="+mn-ea"/>
                <a:cs typeface="Segoe"/>
              </a:defRPr>
            </a:lvl2pPr>
            <a:lvl3pPr marL="685834" indent="-213133" algn="l" defTabSz="685807" rtl="0" eaLnBrk="1" latinLnBrk="0" hangingPunct="1">
              <a:lnSpc>
                <a:spcPct val="90000"/>
              </a:lnSpc>
              <a:spcBef>
                <a:spcPts val="0"/>
              </a:spcBef>
              <a:spcAft>
                <a:spcPts val="1200"/>
              </a:spcAft>
              <a:buSzPct val="90000"/>
              <a:buFont typeface="Arial" pitchFamily="34" charset="0"/>
              <a:buChar char="•"/>
              <a:defRPr sz="1600" b="0" kern="1200">
                <a:solidFill>
                  <a:srgbClr val="000000"/>
                </a:solidFill>
                <a:latin typeface="Segoe"/>
                <a:ea typeface="+mn-ea"/>
                <a:cs typeface="Segoe"/>
              </a:defRPr>
            </a:lvl3pPr>
            <a:lvl4pPr marL="1112100" indent="-167887" algn="l" defTabSz="685807" rtl="0" eaLnBrk="1" latinLnBrk="0" hangingPunct="1">
              <a:lnSpc>
                <a:spcPct val="90000"/>
              </a:lnSpc>
              <a:spcBef>
                <a:spcPts val="0"/>
              </a:spcBef>
              <a:spcAft>
                <a:spcPts val="1200"/>
              </a:spcAft>
              <a:buSzPct val="90000"/>
              <a:buFont typeface="Arial" pitchFamily="34" charset="0"/>
              <a:buChar char="•"/>
              <a:tabLst>
                <a:tab pos="685834" algn="l"/>
              </a:tabLst>
              <a:defRPr sz="1400" b="0" kern="1200">
                <a:solidFill>
                  <a:srgbClr val="000000"/>
                </a:solidFill>
                <a:latin typeface="Segoe"/>
                <a:ea typeface="+mn-ea"/>
                <a:cs typeface="Segoe"/>
              </a:defRPr>
            </a:lvl4pPr>
            <a:lvl5pPr marL="1284750" indent="-172650" algn="l" defTabSz="685807" rtl="0" eaLnBrk="1" latinLnBrk="0" hangingPunct="1">
              <a:lnSpc>
                <a:spcPct val="90000"/>
              </a:lnSpc>
              <a:spcBef>
                <a:spcPts val="0"/>
              </a:spcBef>
              <a:spcAft>
                <a:spcPts val="1200"/>
              </a:spcAft>
              <a:buSzPct val="90000"/>
              <a:buFont typeface="Arial" pitchFamily="34" charset="0"/>
              <a:buChar char="•"/>
              <a:defRPr sz="1200" b="0" kern="1200">
                <a:solidFill>
                  <a:srgbClr val="000000"/>
                </a:solidFill>
                <a:latin typeface="Segoe"/>
                <a:ea typeface="+mn-ea"/>
                <a:cs typeface="Segoe"/>
              </a:defRPr>
            </a:lvl5pPr>
            <a:lvl6pPr marL="1885970"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72"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76"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79"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Font typeface="Arial" pitchFamily="34" charset="0"/>
              <a:buNone/>
            </a:pPr>
            <a:r>
              <a:rPr lang="en-US" dirty="0" smtClean="0">
                <a:solidFill>
                  <a:schemeClr val="tx1"/>
                </a:solidFill>
                <a:latin typeface="+mj-lt"/>
              </a:rPr>
              <a:t>Questions</a:t>
            </a:r>
          </a:p>
          <a:p>
            <a:pPr marL="0" indent="0">
              <a:buNone/>
            </a:pPr>
            <a:r>
              <a:rPr lang="en-US" dirty="0" smtClean="0">
                <a:solidFill>
                  <a:schemeClr val="tx1"/>
                </a:solidFill>
                <a:latin typeface="+mj-lt"/>
              </a:rPr>
              <a:t>	</a:t>
            </a:r>
            <a:r>
              <a:rPr lang="en-US" sz="1800" dirty="0" smtClean="0">
                <a:solidFill>
                  <a:schemeClr val="tx1"/>
                </a:solidFill>
                <a:latin typeface="+mj-lt"/>
              </a:rPr>
              <a:t>stgates@microsoft.com</a:t>
            </a:r>
            <a:endParaRPr lang="en-US" sz="1800" dirty="0">
              <a:solidFill>
                <a:schemeClr val="tx1"/>
              </a:solidFill>
              <a:latin typeface="+mj-lt"/>
            </a:endParaRPr>
          </a:p>
        </p:txBody>
      </p:sp>
      <p:sp>
        <p:nvSpPr>
          <p:cNvPr id="7" name="Content Placeholder 1"/>
          <p:cNvSpPr txBox="1">
            <a:spLocks/>
          </p:cNvSpPr>
          <p:nvPr/>
        </p:nvSpPr>
        <p:spPr>
          <a:xfrm>
            <a:off x="455613" y="4295908"/>
            <a:ext cx="8232775" cy="1077218"/>
          </a:xfrm>
          <a:prstGeom prst="rect">
            <a:avLst/>
          </a:prstGeom>
          <a:solidFill>
            <a:schemeClr val="bg2"/>
          </a:solidFill>
        </p:spPr>
        <p:txBody>
          <a:bodyPr vert="horz" wrap="square" lIns="182880" tIns="182880" rIns="182880" bIns="182880" rtlCol="0">
            <a:spAutoFit/>
          </a:bodyPr>
          <a:lstStyle>
            <a:lvl1pPr marL="259569" indent="-259569" algn="l" defTabSz="685807" rtl="0" eaLnBrk="1" latinLnBrk="0" hangingPunct="1">
              <a:lnSpc>
                <a:spcPct val="90000"/>
              </a:lnSpc>
              <a:spcBef>
                <a:spcPts val="0"/>
              </a:spcBef>
              <a:spcAft>
                <a:spcPts val="1200"/>
              </a:spcAft>
              <a:buSzPct val="90000"/>
              <a:buFont typeface="Arial" pitchFamily="34" charset="0"/>
              <a:buChar char="•"/>
              <a:defRPr sz="2000" b="0" kern="1200">
                <a:solidFill>
                  <a:srgbClr val="000000"/>
                </a:solidFill>
                <a:latin typeface="Segoe"/>
                <a:ea typeface="+mn-ea"/>
                <a:cs typeface="Segoe"/>
              </a:defRPr>
            </a:lvl1pPr>
            <a:lvl2pPr marL="472703" indent="-213133" algn="l" defTabSz="685807" rtl="0" eaLnBrk="1" latinLnBrk="0" hangingPunct="1">
              <a:lnSpc>
                <a:spcPct val="90000"/>
              </a:lnSpc>
              <a:spcBef>
                <a:spcPts val="0"/>
              </a:spcBef>
              <a:spcAft>
                <a:spcPts val="1200"/>
              </a:spcAft>
              <a:buSzPct val="90000"/>
              <a:buFont typeface="Arial" pitchFamily="34" charset="0"/>
              <a:buChar char="•"/>
              <a:tabLst>
                <a:tab pos="472703" algn="l"/>
              </a:tabLst>
              <a:defRPr sz="1800" b="0" kern="1200">
                <a:solidFill>
                  <a:srgbClr val="000000"/>
                </a:solidFill>
                <a:latin typeface="Segoe"/>
                <a:ea typeface="+mn-ea"/>
                <a:cs typeface="Segoe"/>
              </a:defRPr>
            </a:lvl2pPr>
            <a:lvl3pPr marL="685834" indent="-213133" algn="l" defTabSz="685807" rtl="0" eaLnBrk="1" latinLnBrk="0" hangingPunct="1">
              <a:lnSpc>
                <a:spcPct val="90000"/>
              </a:lnSpc>
              <a:spcBef>
                <a:spcPts val="0"/>
              </a:spcBef>
              <a:spcAft>
                <a:spcPts val="1200"/>
              </a:spcAft>
              <a:buSzPct val="90000"/>
              <a:buFont typeface="Arial" pitchFamily="34" charset="0"/>
              <a:buChar char="•"/>
              <a:defRPr sz="1600" b="0" kern="1200">
                <a:solidFill>
                  <a:srgbClr val="000000"/>
                </a:solidFill>
                <a:latin typeface="Segoe"/>
                <a:ea typeface="+mn-ea"/>
                <a:cs typeface="Segoe"/>
              </a:defRPr>
            </a:lvl3pPr>
            <a:lvl4pPr marL="1112100" indent="-167887" algn="l" defTabSz="685807" rtl="0" eaLnBrk="1" latinLnBrk="0" hangingPunct="1">
              <a:lnSpc>
                <a:spcPct val="90000"/>
              </a:lnSpc>
              <a:spcBef>
                <a:spcPts val="0"/>
              </a:spcBef>
              <a:spcAft>
                <a:spcPts val="1200"/>
              </a:spcAft>
              <a:buSzPct val="90000"/>
              <a:buFont typeface="Arial" pitchFamily="34" charset="0"/>
              <a:buChar char="•"/>
              <a:tabLst>
                <a:tab pos="685834" algn="l"/>
              </a:tabLst>
              <a:defRPr sz="1400" b="0" kern="1200">
                <a:solidFill>
                  <a:srgbClr val="000000"/>
                </a:solidFill>
                <a:latin typeface="Segoe"/>
                <a:ea typeface="+mn-ea"/>
                <a:cs typeface="Segoe"/>
              </a:defRPr>
            </a:lvl4pPr>
            <a:lvl5pPr marL="1284750" indent="-172650" algn="l" defTabSz="685807" rtl="0" eaLnBrk="1" latinLnBrk="0" hangingPunct="1">
              <a:lnSpc>
                <a:spcPct val="90000"/>
              </a:lnSpc>
              <a:spcBef>
                <a:spcPts val="0"/>
              </a:spcBef>
              <a:spcAft>
                <a:spcPts val="1200"/>
              </a:spcAft>
              <a:buSzPct val="90000"/>
              <a:buFont typeface="Arial" pitchFamily="34" charset="0"/>
              <a:buChar char="•"/>
              <a:defRPr sz="1200" b="0" kern="1200">
                <a:solidFill>
                  <a:srgbClr val="000000"/>
                </a:solidFill>
                <a:latin typeface="Segoe"/>
                <a:ea typeface="+mn-ea"/>
                <a:cs typeface="Segoe"/>
              </a:defRPr>
            </a:lvl5pPr>
            <a:lvl6pPr marL="1885970"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72"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76"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79"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Font typeface="Arial" pitchFamily="34" charset="0"/>
              <a:buNone/>
            </a:pPr>
            <a:r>
              <a:rPr lang="en-US" dirty="0" smtClean="0">
                <a:solidFill>
                  <a:schemeClr val="tx1"/>
                </a:solidFill>
                <a:latin typeface="+mj-lt"/>
              </a:rPr>
              <a:t>Release Timeframe</a:t>
            </a:r>
          </a:p>
          <a:p>
            <a:pPr marL="0" indent="0">
              <a:buNone/>
            </a:pPr>
            <a:r>
              <a:rPr lang="en-US" dirty="0" smtClean="0">
                <a:solidFill>
                  <a:schemeClr val="tx1"/>
                </a:solidFill>
                <a:latin typeface="+mj-lt"/>
              </a:rPr>
              <a:t>	</a:t>
            </a:r>
            <a:r>
              <a:rPr lang="en-US" sz="1800" dirty="0" smtClean="0">
                <a:solidFill>
                  <a:schemeClr val="tx1"/>
                </a:solidFill>
                <a:latin typeface="+mj-lt"/>
              </a:rPr>
              <a:t>Open source this fall, client side supported release end 2012/early 2013</a:t>
            </a:r>
            <a:endParaRPr lang="en-US" sz="1800" dirty="0">
              <a:solidFill>
                <a:schemeClr val="tx1"/>
              </a:solidFill>
              <a:latin typeface="+mj-lt"/>
            </a:endParaRPr>
          </a:p>
        </p:txBody>
      </p:sp>
    </p:spTree>
    <p:extLst>
      <p:ext uri="{BB962C8B-B14F-4D97-AF65-F5344CB8AC3E}">
        <p14:creationId xmlns:p14="http://schemas.microsoft.com/office/powerpoint/2010/main" val="10533273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icrosoft logo and tagline"/>
          <p:cNvPicPr>
            <a:picLocks noChangeAspect="1" noChangeArrowheads="1"/>
          </p:cNvPicPr>
          <p:nvPr/>
        </p:nvPicPr>
        <p:blipFill rotWithShape="1">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a:stretch/>
        </p:blipFill>
        <p:spPr bwMode="black">
          <a:xfrm>
            <a:off x="3541037" y="3114753"/>
            <a:ext cx="1869647" cy="314448"/>
          </a:xfrm>
          <a:prstGeom prst="rect">
            <a:avLst/>
          </a:prstGeom>
          <a:noFill/>
          <a:ln>
            <a:noFill/>
          </a:ln>
        </p:spPr>
      </p:pic>
      <p:sp>
        <p:nvSpPr>
          <p:cNvPr id="3" name="Text Box 3"/>
          <p:cNvSpPr txBox="1">
            <a:spLocks noChangeArrowheads="1"/>
          </p:cNvSpPr>
          <p:nvPr/>
        </p:nvSpPr>
        <p:spPr bwMode="blackWhite">
          <a:xfrm>
            <a:off x="253710" y="5871045"/>
            <a:ext cx="8636580" cy="584761"/>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800" dirty="0" smtClean="0">
                <a:latin typeface="Segoe"/>
                <a:cs typeface="Segoe"/>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 </a:t>
            </a:r>
            <a:endParaRPr lang="en-US" sz="800" dirty="0">
              <a:latin typeface="Segoe"/>
              <a:cs typeface="Segoe"/>
            </a:endParaRPr>
          </a:p>
        </p:txBody>
      </p:sp>
    </p:spTree>
    <p:extLst>
      <p:ext uri="{BB962C8B-B14F-4D97-AF65-F5344CB8AC3E}">
        <p14:creationId xmlns:p14="http://schemas.microsoft.com/office/powerpoint/2010/main" val="7003932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612" y="4180114"/>
            <a:ext cx="8232775" cy="1129553"/>
          </a:xfrm>
          <a:solidFill>
            <a:schemeClr val="bg2"/>
          </a:solidFill>
        </p:spPr>
        <p:txBody>
          <a:bodyPr/>
          <a:lstStyle/>
          <a:p>
            <a:pPr marL="0" indent="0">
              <a:buNone/>
            </a:pPr>
            <a:endParaRPr lang="en-US" sz="200" dirty="0" smtClean="0">
              <a:solidFill>
                <a:schemeClr val="tx1"/>
              </a:solidFill>
              <a:latin typeface="+mj-lt"/>
            </a:endParaRPr>
          </a:p>
          <a:p>
            <a:pPr marL="0" indent="0">
              <a:buNone/>
            </a:pPr>
            <a:r>
              <a:rPr lang="en-US" dirty="0" smtClean="0">
                <a:solidFill>
                  <a:schemeClr val="tx1"/>
                </a:solidFill>
                <a:latin typeface="+mj-lt"/>
              </a:rPr>
              <a:t>Requires </a:t>
            </a:r>
            <a:r>
              <a:rPr lang="en-US" dirty="0" smtClean="0">
                <a:solidFill>
                  <a:schemeClr val="tx1"/>
                </a:solidFill>
                <a:latin typeface="+mj-lt"/>
              </a:rPr>
              <a:t>C++11 support for lambdas and move </a:t>
            </a:r>
            <a:r>
              <a:rPr lang="en-US" dirty="0" smtClean="0">
                <a:solidFill>
                  <a:schemeClr val="tx1"/>
                </a:solidFill>
                <a:latin typeface="+mj-lt"/>
              </a:rPr>
              <a:t>semantics</a:t>
            </a:r>
            <a:endParaRPr lang="en-US" dirty="0">
              <a:solidFill>
                <a:schemeClr val="tx1"/>
              </a:solidFill>
              <a:latin typeface="+mj-lt"/>
            </a:endParaRPr>
          </a:p>
          <a:p>
            <a:pPr marL="0" indent="0">
              <a:buNone/>
            </a:pPr>
            <a:endParaRPr lang="en-US" dirty="0">
              <a:solidFill>
                <a:schemeClr val="tx1"/>
              </a:solidFill>
              <a:latin typeface="+mj-lt"/>
            </a:endParaRPr>
          </a:p>
        </p:txBody>
      </p:sp>
      <p:sp>
        <p:nvSpPr>
          <p:cNvPr id="3" name="Title 2"/>
          <p:cNvSpPr>
            <a:spLocks noGrp="1"/>
          </p:cNvSpPr>
          <p:nvPr>
            <p:ph type="title"/>
          </p:nvPr>
        </p:nvSpPr>
        <p:spPr>
          <a:xfrm>
            <a:off x="455613" y="759217"/>
            <a:ext cx="5197476" cy="484748"/>
          </a:xfrm>
        </p:spPr>
        <p:txBody>
          <a:bodyPr/>
          <a:lstStyle/>
          <a:p>
            <a:r>
              <a:rPr lang="en-US" dirty="0" smtClean="0">
                <a:latin typeface="+mj-lt"/>
              </a:rPr>
              <a:t>Casablanca</a:t>
            </a:r>
            <a:endParaRPr lang="en-US" dirty="0">
              <a:latin typeface="+mj-lt"/>
            </a:endParaRPr>
          </a:p>
        </p:txBody>
      </p:sp>
      <p:sp>
        <p:nvSpPr>
          <p:cNvPr id="4" name="Text Placeholder 3"/>
          <p:cNvSpPr>
            <a:spLocks noGrp="1"/>
          </p:cNvSpPr>
          <p:nvPr>
            <p:ph type="body" sz="quarter" idx="10"/>
          </p:nvPr>
        </p:nvSpPr>
        <p:spPr>
          <a:xfrm>
            <a:off x="455613" y="1243965"/>
            <a:ext cx="5197476" cy="346249"/>
          </a:xfrm>
        </p:spPr>
        <p:txBody>
          <a:bodyPr/>
          <a:lstStyle/>
          <a:p>
            <a:r>
              <a:rPr lang="en-US" dirty="0" smtClean="0">
                <a:latin typeface="+mj-lt"/>
              </a:rPr>
              <a:t>C++ Actors</a:t>
            </a:r>
            <a:endParaRPr lang="en-US" dirty="0">
              <a:latin typeface="+mj-lt"/>
            </a:endParaRPr>
          </a:p>
        </p:txBody>
      </p:sp>
      <p:sp>
        <p:nvSpPr>
          <p:cNvPr id="5" name="Content Placeholder 1"/>
          <p:cNvSpPr txBox="1">
            <a:spLocks/>
          </p:cNvSpPr>
          <p:nvPr/>
        </p:nvSpPr>
        <p:spPr>
          <a:xfrm>
            <a:off x="455613" y="1985312"/>
            <a:ext cx="8232775" cy="1855893"/>
          </a:xfrm>
          <a:prstGeom prst="rect">
            <a:avLst/>
          </a:prstGeom>
          <a:solidFill>
            <a:schemeClr val="bg2"/>
          </a:solidFill>
        </p:spPr>
        <p:txBody>
          <a:bodyPr vert="horz" wrap="square" lIns="182880" tIns="182880" rIns="182880" bIns="182880" rtlCol="0">
            <a:spAutoFit/>
          </a:bodyPr>
          <a:lstStyle>
            <a:lvl1pPr marL="259569" indent="-259569" algn="l" defTabSz="685807" rtl="0" eaLnBrk="1" latinLnBrk="0" hangingPunct="1">
              <a:lnSpc>
                <a:spcPct val="90000"/>
              </a:lnSpc>
              <a:spcBef>
                <a:spcPts val="0"/>
              </a:spcBef>
              <a:spcAft>
                <a:spcPts val="1200"/>
              </a:spcAft>
              <a:buSzPct val="90000"/>
              <a:buFont typeface="Arial" pitchFamily="34" charset="0"/>
              <a:buChar char="•"/>
              <a:defRPr sz="2000" b="0" kern="1200">
                <a:solidFill>
                  <a:srgbClr val="000000"/>
                </a:solidFill>
                <a:latin typeface="Segoe"/>
                <a:ea typeface="+mn-ea"/>
                <a:cs typeface="Segoe"/>
              </a:defRPr>
            </a:lvl1pPr>
            <a:lvl2pPr marL="472703" indent="-213133" algn="l" defTabSz="685807" rtl="0" eaLnBrk="1" latinLnBrk="0" hangingPunct="1">
              <a:lnSpc>
                <a:spcPct val="90000"/>
              </a:lnSpc>
              <a:spcBef>
                <a:spcPts val="0"/>
              </a:spcBef>
              <a:spcAft>
                <a:spcPts val="1200"/>
              </a:spcAft>
              <a:buSzPct val="90000"/>
              <a:buFont typeface="Arial" pitchFamily="34" charset="0"/>
              <a:buChar char="•"/>
              <a:tabLst>
                <a:tab pos="472703" algn="l"/>
              </a:tabLst>
              <a:defRPr sz="1800" b="0" kern="1200">
                <a:solidFill>
                  <a:srgbClr val="000000"/>
                </a:solidFill>
                <a:latin typeface="Segoe"/>
                <a:ea typeface="+mn-ea"/>
                <a:cs typeface="Segoe"/>
              </a:defRPr>
            </a:lvl2pPr>
            <a:lvl3pPr marL="685834" indent="-213133" algn="l" defTabSz="685807" rtl="0" eaLnBrk="1" latinLnBrk="0" hangingPunct="1">
              <a:lnSpc>
                <a:spcPct val="90000"/>
              </a:lnSpc>
              <a:spcBef>
                <a:spcPts val="0"/>
              </a:spcBef>
              <a:spcAft>
                <a:spcPts val="1200"/>
              </a:spcAft>
              <a:buSzPct val="90000"/>
              <a:buFont typeface="Arial" pitchFamily="34" charset="0"/>
              <a:buChar char="•"/>
              <a:defRPr sz="1600" b="0" kern="1200">
                <a:solidFill>
                  <a:srgbClr val="000000"/>
                </a:solidFill>
                <a:latin typeface="Segoe"/>
                <a:ea typeface="+mn-ea"/>
                <a:cs typeface="Segoe"/>
              </a:defRPr>
            </a:lvl3pPr>
            <a:lvl4pPr marL="1112100" indent="-167887" algn="l" defTabSz="685807" rtl="0" eaLnBrk="1" latinLnBrk="0" hangingPunct="1">
              <a:lnSpc>
                <a:spcPct val="90000"/>
              </a:lnSpc>
              <a:spcBef>
                <a:spcPts val="0"/>
              </a:spcBef>
              <a:spcAft>
                <a:spcPts val="1200"/>
              </a:spcAft>
              <a:buSzPct val="90000"/>
              <a:buFont typeface="Arial" pitchFamily="34" charset="0"/>
              <a:buChar char="•"/>
              <a:tabLst>
                <a:tab pos="685834" algn="l"/>
              </a:tabLst>
              <a:defRPr sz="1400" b="0" kern="1200">
                <a:solidFill>
                  <a:srgbClr val="000000"/>
                </a:solidFill>
                <a:latin typeface="Segoe"/>
                <a:ea typeface="+mn-ea"/>
                <a:cs typeface="Segoe"/>
              </a:defRPr>
            </a:lvl4pPr>
            <a:lvl5pPr marL="1284750" indent="-172650" algn="l" defTabSz="685807" rtl="0" eaLnBrk="1" latinLnBrk="0" hangingPunct="1">
              <a:lnSpc>
                <a:spcPct val="90000"/>
              </a:lnSpc>
              <a:spcBef>
                <a:spcPts val="0"/>
              </a:spcBef>
              <a:spcAft>
                <a:spcPts val="1200"/>
              </a:spcAft>
              <a:buSzPct val="90000"/>
              <a:buFont typeface="Arial" pitchFamily="34" charset="0"/>
              <a:buChar char="•"/>
              <a:defRPr sz="1200" b="0" kern="1200">
                <a:solidFill>
                  <a:srgbClr val="000000"/>
                </a:solidFill>
                <a:latin typeface="Segoe"/>
                <a:ea typeface="+mn-ea"/>
                <a:cs typeface="Segoe"/>
              </a:defRPr>
            </a:lvl5pPr>
            <a:lvl6pPr marL="1885970"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72"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76"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79"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dirty="0">
                <a:solidFill>
                  <a:schemeClr val="tx1"/>
                </a:solidFill>
                <a:latin typeface="+mj-lt"/>
              </a:rPr>
              <a:t>C++ library based on </a:t>
            </a:r>
            <a:r>
              <a:rPr lang="en-US" dirty="0" err="1">
                <a:solidFill>
                  <a:schemeClr val="tx1"/>
                </a:solidFill>
                <a:latin typeface="+mj-lt"/>
              </a:rPr>
              <a:t>Erlang</a:t>
            </a:r>
            <a:r>
              <a:rPr lang="en-US" dirty="0">
                <a:solidFill>
                  <a:schemeClr val="tx1"/>
                </a:solidFill>
                <a:latin typeface="+mj-lt"/>
              </a:rPr>
              <a:t> concepts</a:t>
            </a:r>
          </a:p>
          <a:p>
            <a:pPr marL="259570" lvl="1" indent="0">
              <a:buNone/>
            </a:pPr>
            <a:r>
              <a:rPr lang="en-US" dirty="0">
                <a:solidFill>
                  <a:schemeClr val="tx1"/>
                </a:solidFill>
                <a:latin typeface="+mj-lt"/>
              </a:rPr>
              <a:t>Actors</a:t>
            </a:r>
          </a:p>
          <a:p>
            <a:pPr marL="259570" lvl="1" indent="0">
              <a:buNone/>
            </a:pPr>
            <a:r>
              <a:rPr lang="en-US" dirty="0">
                <a:solidFill>
                  <a:schemeClr val="tx1"/>
                </a:solidFill>
                <a:latin typeface="+mj-lt"/>
              </a:rPr>
              <a:t>Message-passing</a:t>
            </a:r>
          </a:p>
          <a:p>
            <a:pPr marL="259570" lvl="1" indent="0">
              <a:buNone/>
            </a:pPr>
            <a:r>
              <a:rPr lang="en-US" dirty="0">
                <a:solidFill>
                  <a:schemeClr val="tx1"/>
                </a:solidFill>
                <a:latin typeface="+mj-lt"/>
              </a:rPr>
              <a:t>Failure-resistant pattern support</a:t>
            </a:r>
          </a:p>
        </p:txBody>
      </p:sp>
    </p:spTree>
    <p:extLst>
      <p:ext uri="{BB962C8B-B14F-4D97-AF65-F5344CB8AC3E}">
        <p14:creationId xmlns:p14="http://schemas.microsoft.com/office/powerpoint/2010/main" val="2834901292"/>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5613" y="1976438"/>
            <a:ext cx="8232775" cy="2416658"/>
          </a:xfrm>
          <a:prstGeom prst="rect">
            <a:avLst/>
          </a:prstGeom>
          <a:solidFill>
            <a:schemeClr val="bg2"/>
          </a:solidFill>
          <a:ln>
            <a:noFill/>
          </a:ln>
          <a:effectLst>
            <a:outerShdw blurRad="50800" dist="12700" dir="270000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p:cNvSpPr/>
          <p:nvPr/>
        </p:nvSpPr>
        <p:spPr>
          <a:xfrm>
            <a:off x="455613" y="455613"/>
            <a:ext cx="5197475" cy="1382712"/>
          </a:xfrm>
          <a:prstGeom prst="rect">
            <a:avLst/>
          </a:prstGeom>
          <a:noFill/>
          <a:ln>
            <a:noFill/>
          </a:ln>
          <a:effectLst>
            <a:outerShdw blurRad="50800" dist="12700" dir="2700000" rotWithShape="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Content Placeholder 1"/>
          <p:cNvSpPr>
            <a:spLocks noGrp="1"/>
          </p:cNvSpPr>
          <p:nvPr>
            <p:ph idx="1"/>
          </p:nvPr>
        </p:nvSpPr>
        <p:spPr>
          <a:xfrm>
            <a:off x="455613" y="1976438"/>
            <a:ext cx="8232775" cy="2175980"/>
          </a:xfrm>
        </p:spPr>
        <p:txBody>
          <a:bodyPr/>
          <a:lstStyle/>
          <a:p>
            <a:pPr marL="0" indent="0">
              <a:buNone/>
            </a:pPr>
            <a:r>
              <a:rPr lang="en-US" sz="1600" dirty="0">
                <a:solidFill>
                  <a:schemeClr val="tx1"/>
                </a:solidFill>
                <a:latin typeface="+mj-lt"/>
                <a:cs typeface="Segoe UI" panose="020B0502040204020203" pitchFamily="34" charset="0"/>
              </a:rPr>
              <a:t>An incubation effort to</a:t>
            </a:r>
            <a:r>
              <a:rPr lang="en-US" sz="1600" dirty="0" smtClean="0">
                <a:solidFill>
                  <a:schemeClr val="tx1"/>
                </a:solidFill>
                <a:latin typeface="+mj-lt"/>
                <a:cs typeface="Segoe UI" panose="020B0502040204020203" pitchFamily="34" charset="0"/>
              </a:rPr>
              <a:t>:</a:t>
            </a:r>
            <a:endParaRPr lang="en-US" sz="1600" dirty="0">
              <a:solidFill>
                <a:schemeClr val="tx1"/>
              </a:solidFill>
              <a:latin typeface="+mj-lt"/>
              <a:cs typeface="Segoe UI" panose="020B0502040204020203" pitchFamily="34" charset="0"/>
            </a:endParaRPr>
          </a:p>
          <a:p>
            <a:pPr marL="259570" lvl="1" indent="0">
              <a:buNone/>
            </a:pPr>
            <a:r>
              <a:rPr lang="en-US" sz="1400" dirty="0">
                <a:solidFill>
                  <a:schemeClr val="tx1"/>
                </a:solidFill>
                <a:latin typeface="+mj-lt"/>
                <a:cs typeface="Segoe UI" panose="020B0502040204020203" pitchFamily="34" charset="0"/>
              </a:rPr>
              <a:t>Support client -&gt; server communication in native code with a modern C++ API design</a:t>
            </a:r>
            <a:endParaRPr lang="en-US" sz="1100" dirty="0">
              <a:solidFill>
                <a:schemeClr val="tx1"/>
              </a:solidFill>
              <a:latin typeface="+mj-lt"/>
              <a:cs typeface="Segoe UI" panose="020B0502040204020203" pitchFamily="34" charset="0"/>
            </a:endParaRPr>
          </a:p>
          <a:p>
            <a:pPr marL="259570" lvl="1" indent="0">
              <a:buNone/>
            </a:pPr>
            <a:r>
              <a:rPr lang="en-US" sz="1400" dirty="0">
                <a:solidFill>
                  <a:schemeClr val="tx1"/>
                </a:solidFill>
                <a:latin typeface="+mj-lt"/>
                <a:cs typeface="Segoe UI" panose="020B0502040204020203" pitchFamily="34" charset="0"/>
              </a:rPr>
              <a:t>Support writing Azure-based and on-premise REST services in modern C++</a:t>
            </a:r>
          </a:p>
          <a:p>
            <a:pPr marL="259570" lvl="1" indent="0">
              <a:buNone/>
            </a:pPr>
            <a:r>
              <a:rPr lang="en-US" sz="1400" dirty="0">
                <a:solidFill>
                  <a:schemeClr val="tx1"/>
                </a:solidFill>
                <a:latin typeface="+mj-lt"/>
                <a:cs typeface="Segoe UI" panose="020B0502040204020203" pitchFamily="34" charset="0"/>
              </a:rPr>
              <a:t>Let developers fall into a “pit of scalability success” by designing the I/O libraries to primarily provide asynchronous APIs</a:t>
            </a:r>
          </a:p>
          <a:p>
            <a:pPr marL="259570" lvl="1" indent="0">
              <a:buNone/>
            </a:pPr>
            <a:r>
              <a:rPr lang="en-US" sz="1400" dirty="0" smtClean="0">
                <a:solidFill>
                  <a:schemeClr val="tx1"/>
                </a:solidFill>
                <a:latin typeface="+mj-lt"/>
                <a:cs typeface="Segoe UI" panose="020B0502040204020203" pitchFamily="34" charset="0"/>
              </a:rPr>
              <a:t>Experiment </a:t>
            </a:r>
            <a:r>
              <a:rPr lang="en-US" sz="1400" dirty="0">
                <a:solidFill>
                  <a:schemeClr val="tx1"/>
                </a:solidFill>
                <a:latin typeface="+mj-lt"/>
                <a:cs typeface="Segoe UI" panose="020B0502040204020203" pitchFamily="34" charset="0"/>
              </a:rPr>
              <a:t>with actor-based programming model(s) in C</a:t>
            </a:r>
            <a:r>
              <a:rPr lang="en-US" sz="1400" dirty="0" smtClean="0">
                <a:solidFill>
                  <a:schemeClr val="tx1"/>
                </a:solidFill>
                <a:latin typeface="+mj-lt"/>
                <a:cs typeface="Segoe UI" panose="020B0502040204020203" pitchFamily="34" charset="0"/>
              </a:rPr>
              <a:t>++</a:t>
            </a:r>
            <a:endParaRPr lang="en-US" sz="1400" dirty="0">
              <a:solidFill>
                <a:schemeClr val="tx1"/>
              </a:solidFill>
              <a:latin typeface="+mj-lt"/>
              <a:cs typeface="Segoe UI" panose="020B0502040204020203" pitchFamily="34" charset="0"/>
            </a:endParaRPr>
          </a:p>
        </p:txBody>
      </p:sp>
      <p:sp>
        <p:nvSpPr>
          <p:cNvPr id="3" name="Title 2"/>
          <p:cNvSpPr>
            <a:spLocks noGrp="1"/>
          </p:cNvSpPr>
          <p:nvPr>
            <p:ph type="title"/>
          </p:nvPr>
        </p:nvSpPr>
        <p:spPr>
          <a:xfrm>
            <a:off x="455613" y="759217"/>
            <a:ext cx="5197476" cy="484748"/>
          </a:xfrm>
        </p:spPr>
        <p:txBody>
          <a:bodyPr/>
          <a:lstStyle/>
          <a:p>
            <a:r>
              <a:rPr lang="en-US" dirty="0" smtClean="0">
                <a:latin typeface="Segoe UI Light" panose="020B0502040204020203" pitchFamily="34" charset="0"/>
                <a:cs typeface="Segoe UI Light" panose="020B0502040204020203" pitchFamily="34" charset="0"/>
              </a:rPr>
              <a:t>Casablanca</a:t>
            </a:r>
            <a:endParaRPr lang="en-US" dirty="0">
              <a:latin typeface="Segoe UI Light" panose="020B0502040204020203" pitchFamily="34" charset="0"/>
              <a:cs typeface="Segoe UI Light" panose="020B0502040204020203" pitchFamily="34" charset="0"/>
            </a:endParaRPr>
          </a:p>
        </p:txBody>
      </p:sp>
      <p:sp>
        <p:nvSpPr>
          <p:cNvPr id="4" name="Text Placeholder 3"/>
          <p:cNvSpPr>
            <a:spLocks noGrp="1"/>
          </p:cNvSpPr>
          <p:nvPr>
            <p:ph type="body" sz="quarter" idx="10"/>
          </p:nvPr>
        </p:nvSpPr>
        <p:spPr>
          <a:xfrm>
            <a:off x="455613" y="1243965"/>
            <a:ext cx="5197476" cy="346249"/>
          </a:xfrm>
        </p:spPr>
        <p:txBody>
          <a:bodyPr/>
          <a:lstStyle/>
          <a:p>
            <a:r>
              <a:rPr lang="en-US" dirty="0" smtClean="0">
                <a:latin typeface="Segoe UI Light" panose="020B0502040204020203" pitchFamily="34" charset="0"/>
                <a:cs typeface="Segoe UI Light" panose="020B0502040204020203" pitchFamily="34" charset="0"/>
              </a:rPr>
              <a:t>What is it?</a:t>
            </a:r>
            <a:endParaRPr lang="en-US" dirty="0">
              <a:latin typeface="Segoe UI Light" panose="020B0502040204020203" pitchFamily="34" charset="0"/>
              <a:cs typeface="Segoe UI Light" panose="020B0502040204020203" pitchFamily="34" charset="0"/>
            </a:endParaRPr>
          </a:p>
        </p:txBody>
      </p:sp>
      <p:sp>
        <p:nvSpPr>
          <p:cNvPr id="8" name="Content Placeholder 1"/>
          <p:cNvSpPr txBox="1">
            <a:spLocks/>
          </p:cNvSpPr>
          <p:nvPr/>
        </p:nvSpPr>
        <p:spPr>
          <a:xfrm>
            <a:off x="455612" y="4574830"/>
            <a:ext cx="8232775" cy="1634294"/>
          </a:xfrm>
          <a:prstGeom prst="rect">
            <a:avLst/>
          </a:prstGeom>
          <a:solidFill>
            <a:schemeClr val="bg2"/>
          </a:solidFill>
        </p:spPr>
        <p:txBody>
          <a:bodyPr vert="horz" wrap="square" lIns="182880" tIns="182880" rIns="182880" bIns="182880" rtlCol="0">
            <a:spAutoFit/>
          </a:bodyPr>
          <a:lstStyle>
            <a:lvl1pPr marL="259569" indent="-259569" algn="l" defTabSz="685807" rtl="0" eaLnBrk="1" latinLnBrk="0" hangingPunct="1">
              <a:lnSpc>
                <a:spcPct val="90000"/>
              </a:lnSpc>
              <a:spcBef>
                <a:spcPts val="0"/>
              </a:spcBef>
              <a:spcAft>
                <a:spcPts val="1200"/>
              </a:spcAft>
              <a:buSzPct val="90000"/>
              <a:buFont typeface="Arial" pitchFamily="34" charset="0"/>
              <a:buChar char="•"/>
              <a:defRPr sz="2000" b="0" kern="1200">
                <a:solidFill>
                  <a:srgbClr val="000000"/>
                </a:solidFill>
                <a:latin typeface="Segoe"/>
                <a:ea typeface="+mn-ea"/>
                <a:cs typeface="Segoe"/>
              </a:defRPr>
            </a:lvl1pPr>
            <a:lvl2pPr marL="472703" indent="-213133" algn="l" defTabSz="685807" rtl="0" eaLnBrk="1" latinLnBrk="0" hangingPunct="1">
              <a:lnSpc>
                <a:spcPct val="90000"/>
              </a:lnSpc>
              <a:spcBef>
                <a:spcPts val="0"/>
              </a:spcBef>
              <a:spcAft>
                <a:spcPts val="1200"/>
              </a:spcAft>
              <a:buSzPct val="90000"/>
              <a:buFont typeface="Arial" pitchFamily="34" charset="0"/>
              <a:buChar char="•"/>
              <a:tabLst>
                <a:tab pos="472703" algn="l"/>
              </a:tabLst>
              <a:defRPr sz="1800" b="0" kern="1200">
                <a:solidFill>
                  <a:srgbClr val="000000"/>
                </a:solidFill>
                <a:latin typeface="Segoe"/>
                <a:ea typeface="+mn-ea"/>
                <a:cs typeface="Segoe"/>
              </a:defRPr>
            </a:lvl2pPr>
            <a:lvl3pPr marL="685834" indent="-213133" algn="l" defTabSz="685807" rtl="0" eaLnBrk="1" latinLnBrk="0" hangingPunct="1">
              <a:lnSpc>
                <a:spcPct val="90000"/>
              </a:lnSpc>
              <a:spcBef>
                <a:spcPts val="0"/>
              </a:spcBef>
              <a:spcAft>
                <a:spcPts val="1200"/>
              </a:spcAft>
              <a:buSzPct val="90000"/>
              <a:buFont typeface="Arial" pitchFamily="34" charset="0"/>
              <a:buChar char="•"/>
              <a:defRPr sz="1600" b="0" kern="1200">
                <a:solidFill>
                  <a:srgbClr val="000000"/>
                </a:solidFill>
                <a:latin typeface="Segoe"/>
                <a:ea typeface="+mn-ea"/>
                <a:cs typeface="Segoe"/>
              </a:defRPr>
            </a:lvl3pPr>
            <a:lvl4pPr marL="1112100" indent="-167887" algn="l" defTabSz="685807" rtl="0" eaLnBrk="1" latinLnBrk="0" hangingPunct="1">
              <a:lnSpc>
                <a:spcPct val="90000"/>
              </a:lnSpc>
              <a:spcBef>
                <a:spcPts val="0"/>
              </a:spcBef>
              <a:spcAft>
                <a:spcPts val="1200"/>
              </a:spcAft>
              <a:buSzPct val="90000"/>
              <a:buFont typeface="Arial" pitchFamily="34" charset="0"/>
              <a:buChar char="•"/>
              <a:tabLst>
                <a:tab pos="685834" algn="l"/>
              </a:tabLst>
              <a:defRPr sz="1400" b="0" kern="1200">
                <a:solidFill>
                  <a:srgbClr val="000000"/>
                </a:solidFill>
                <a:latin typeface="Segoe"/>
                <a:ea typeface="+mn-ea"/>
                <a:cs typeface="Segoe"/>
              </a:defRPr>
            </a:lvl4pPr>
            <a:lvl5pPr marL="1284750" indent="-172650" algn="l" defTabSz="685807" rtl="0" eaLnBrk="1" latinLnBrk="0" hangingPunct="1">
              <a:lnSpc>
                <a:spcPct val="90000"/>
              </a:lnSpc>
              <a:spcBef>
                <a:spcPts val="0"/>
              </a:spcBef>
              <a:spcAft>
                <a:spcPts val="1200"/>
              </a:spcAft>
              <a:buSzPct val="90000"/>
              <a:buFont typeface="Arial" pitchFamily="34" charset="0"/>
              <a:buChar char="•"/>
              <a:defRPr sz="1200" b="0" kern="1200">
                <a:solidFill>
                  <a:srgbClr val="000000"/>
                </a:solidFill>
                <a:latin typeface="Segoe"/>
                <a:ea typeface="+mn-ea"/>
                <a:cs typeface="Segoe"/>
              </a:defRPr>
            </a:lvl5pPr>
            <a:lvl6pPr marL="1885970"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72"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76"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79"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sz="1600" dirty="0" smtClean="0">
                <a:solidFill>
                  <a:schemeClr val="tx1"/>
                </a:solidFill>
                <a:latin typeface="+mj-lt"/>
              </a:rPr>
              <a:t>Accomplished by set of libraries, tooling, and hosting services</a:t>
            </a:r>
          </a:p>
          <a:p>
            <a:pPr marL="213134" lvl="1" indent="0">
              <a:buNone/>
            </a:pPr>
            <a:r>
              <a:rPr lang="en-US" sz="1400" dirty="0" smtClean="0">
                <a:solidFill>
                  <a:schemeClr val="tx1"/>
                </a:solidFill>
                <a:latin typeface="+mj-lt"/>
              </a:rPr>
              <a:t>Cross platform – public API is only C++11 (Win32, </a:t>
            </a:r>
            <a:r>
              <a:rPr lang="en-US" sz="1400" dirty="0" err="1" smtClean="0">
                <a:solidFill>
                  <a:schemeClr val="tx1"/>
                </a:solidFill>
                <a:latin typeface="+mj-lt"/>
              </a:rPr>
              <a:t>WinRT</a:t>
            </a:r>
            <a:r>
              <a:rPr lang="en-US" sz="1400" dirty="0" smtClean="0">
                <a:solidFill>
                  <a:schemeClr val="tx1"/>
                </a:solidFill>
                <a:latin typeface="+mj-lt"/>
              </a:rPr>
              <a:t>, Linux)</a:t>
            </a:r>
          </a:p>
          <a:p>
            <a:pPr marL="213134" lvl="1" indent="0">
              <a:buNone/>
            </a:pPr>
            <a:r>
              <a:rPr lang="en-US" sz="1400" dirty="0" smtClean="0">
                <a:solidFill>
                  <a:schemeClr val="tx1"/>
                </a:solidFill>
                <a:latin typeface="+mj-lt"/>
              </a:rPr>
              <a:t>Open source (fall 2012)</a:t>
            </a:r>
          </a:p>
          <a:p>
            <a:pPr marL="213134" lvl="1" indent="0">
              <a:buNone/>
            </a:pPr>
            <a:r>
              <a:rPr lang="en-US" sz="1400" dirty="0" smtClean="0">
                <a:solidFill>
                  <a:schemeClr val="tx1"/>
                </a:solidFill>
                <a:latin typeface="+mj-lt"/>
              </a:rPr>
              <a:t>Eventual supported release as the Azure SDK for C++</a:t>
            </a:r>
          </a:p>
        </p:txBody>
      </p:sp>
    </p:spTree>
    <p:extLst>
      <p:ext uri="{BB962C8B-B14F-4D97-AF65-F5344CB8AC3E}">
        <p14:creationId xmlns:p14="http://schemas.microsoft.com/office/powerpoint/2010/main" val="94526794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55612" y="3298756"/>
            <a:ext cx="8232775" cy="1184205"/>
          </a:xfrm>
          <a:prstGeom prst="rect">
            <a:avLst/>
          </a:prstGeom>
          <a:solidFill>
            <a:schemeClr val="bg2"/>
          </a:solidFill>
          <a:ln>
            <a:noFill/>
          </a:ln>
          <a:effectLst>
            <a:outerShdw blurRad="50800" dist="12700" dir="270000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p:nvSpPr>
        <p:spPr>
          <a:xfrm>
            <a:off x="455613" y="4623331"/>
            <a:ext cx="8232775" cy="1184205"/>
          </a:xfrm>
          <a:prstGeom prst="rect">
            <a:avLst/>
          </a:prstGeom>
          <a:solidFill>
            <a:schemeClr val="bg2"/>
          </a:solidFill>
          <a:ln>
            <a:noFill/>
          </a:ln>
          <a:effectLst>
            <a:outerShdw blurRad="50800" dist="12700" dir="270000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455613" y="1976438"/>
            <a:ext cx="8232775" cy="1184205"/>
          </a:xfrm>
          <a:prstGeom prst="rect">
            <a:avLst/>
          </a:prstGeom>
          <a:solidFill>
            <a:schemeClr val="bg2"/>
          </a:solidFill>
          <a:ln>
            <a:noFill/>
          </a:ln>
          <a:effectLst>
            <a:outerShdw blurRad="50800" dist="12700" dir="270000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p:cNvSpPr/>
          <p:nvPr/>
        </p:nvSpPr>
        <p:spPr>
          <a:xfrm>
            <a:off x="455613" y="455613"/>
            <a:ext cx="5197475" cy="1382712"/>
          </a:xfrm>
          <a:prstGeom prst="rect">
            <a:avLst/>
          </a:prstGeom>
          <a:noFill/>
          <a:ln>
            <a:noFill/>
          </a:ln>
          <a:effectLst>
            <a:outerShdw blurRad="50800" dist="12700" dir="2700000" rotWithShape="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Content Placeholder 1"/>
          <p:cNvSpPr>
            <a:spLocks noGrp="1"/>
          </p:cNvSpPr>
          <p:nvPr>
            <p:ph idx="1"/>
          </p:nvPr>
        </p:nvSpPr>
        <p:spPr>
          <a:xfrm>
            <a:off x="455613" y="1976438"/>
            <a:ext cx="8232775" cy="3593291"/>
          </a:xfrm>
        </p:spPr>
        <p:txBody>
          <a:bodyPr/>
          <a:lstStyle/>
          <a:p>
            <a:pPr marL="0" indent="0">
              <a:buNone/>
            </a:pPr>
            <a:endParaRPr lang="en-US" sz="600" dirty="0">
              <a:solidFill>
                <a:schemeClr val="tx1"/>
              </a:solidFill>
              <a:latin typeface="+mj-lt"/>
              <a:cs typeface="Segoe UI" panose="020B0502040204020203" pitchFamily="34" charset="0"/>
            </a:endParaRPr>
          </a:p>
          <a:p>
            <a:pPr marL="0" indent="0">
              <a:buNone/>
            </a:pPr>
            <a:r>
              <a:rPr lang="en-US" sz="2400" dirty="0" smtClean="0">
                <a:solidFill>
                  <a:schemeClr val="tx1"/>
                </a:solidFill>
                <a:latin typeface="+mj-lt"/>
                <a:cs typeface="Segoe UI" panose="020B0502040204020203" pitchFamily="34" charset="0"/>
              </a:rPr>
              <a:t>Inspirations and basic principles</a:t>
            </a:r>
          </a:p>
          <a:p>
            <a:pPr marL="0" indent="0">
              <a:buNone/>
            </a:pPr>
            <a:endParaRPr lang="en-US" sz="2400" dirty="0">
              <a:solidFill>
                <a:schemeClr val="tx1"/>
              </a:solidFill>
              <a:latin typeface="+mj-lt"/>
              <a:cs typeface="Segoe UI" panose="020B0502040204020203" pitchFamily="34" charset="0"/>
            </a:endParaRPr>
          </a:p>
          <a:p>
            <a:pPr marL="0" indent="0">
              <a:buNone/>
            </a:pPr>
            <a:endParaRPr lang="en-US" sz="100" dirty="0" smtClean="0">
              <a:solidFill>
                <a:schemeClr val="tx1"/>
              </a:solidFill>
              <a:latin typeface="+mj-lt"/>
              <a:cs typeface="Segoe UI" panose="020B0502040204020203" pitchFamily="34" charset="0"/>
            </a:endParaRPr>
          </a:p>
          <a:p>
            <a:pPr marL="0" indent="0">
              <a:buNone/>
            </a:pPr>
            <a:r>
              <a:rPr lang="en-US" sz="2400" dirty="0" smtClean="0">
                <a:solidFill>
                  <a:schemeClr val="tx1"/>
                </a:solidFill>
                <a:latin typeface="+mj-lt"/>
                <a:cs typeface="Segoe UI" panose="020B0502040204020203" pitchFamily="34" charset="0"/>
              </a:rPr>
              <a:t>Highlight some of the major features</a:t>
            </a:r>
          </a:p>
          <a:p>
            <a:pPr marL="0" indent="0">
              <a:buNone/>
            </a:pPr>
            <a:r>
              <a:rPr lang="en-US" sz="2400" dirty="0">
                <a:solidFill>
                  <a:schemeClr val="tx1"/>
                </a:solidFill>
                <a:latin typeface="+mj-lt"/>
                <a:cs typeface="Segoe UI" panose="020B0502040204020203" pitchFamily="34" charset="0"/>
              </a:rPr>
              <a:t>	</a:t>
            </a:r>
            <a:r>
              <a:rPr lang="en-US" dirty="0" smtClean="0">
                <a:solidFill>
                  <a:schemeClr val="tx1"/>
                </a:solidFill>
                <a:latin typeface="+mj-lt"/>
                <a:cs typeface="Segoe UI" panose="020B0502040204020203" pitchFamily="34" charset="0"/>
              </a:rPr>
              <a:t>HTTP, JSON, Azure Storage, </a:t>
            </a:r>
            <a:r>
              <a:rPr lang="en-US" dirty="0" err="1" smtClean="0">
                <a:solidFill>
                  <a:schemeClr val="tx1"/>
                </a:solidFill>
                <a:latin typeface="+mj-lt"/>
                <a:cs typeface="Segoe UI" panose="020B0502040204020203" pitchFamily="34" charset="0"/>
              </a:rPr>
              <a:t>Async</a:t>
            </a:r>
            <a:r>
              <a:rPr lang="en-US" dirty="0" smtClean="0">
                <a:solidFill>
                  <a:schemeClr val="tx1"/>
                </a:solidFill>
                <a:latin typeface="+mj-lt"/>
                <a:cs typeface="Segoe UI" panose="020B0502040204020203" pitchFamily="34" charset="0"/>
              </a:rPr>
              <a:t> I/O, Tooling and Deployment</a:t>
            </a:r>
            <a:endParaRPr lang="en-US" sz="2400" dirty="0" smtClean="0">
              <a:solidFill>
                <a:schemeClr val="tx1"/>
              </a:solidFill>
              <a:latin typeface="+mj-lt"/>
              <a:cs typeface="Segoe UI" panose="020B0502040204020203" pitchFamily="34" charset="0"/>
            </a:endParaRPr>
          </a:p>
          <a:p>
            <a:pPr marL="0" indent="0">
              <a:buNone/>
            </a:pPr>
            <a:endParaRPr lang="en-US" sz="2800" dirty="0" smtClean="0">
              <a:solidFill>
                <a:schemeClr val="tx1"/>
              </a:solidFill>
              <a:latin typeface="+mj-lt"/>
              <a:cs typeface="Segoe UI" panose="020B0502040204020203" pitchFamily="34" charset="0"/>
            </a:endParaRPr>
          </a:p>
          <a:p>
            <a:pPr marL="0" indent="0">
              <a:buNone/>
            </a:pPr>
            <a:r>
              <a:rPr lang="en-US" sz="2400" dirty="0" smtClean="0">
                <a:solidFill>
                  <a:schemeClr val="tx1"/>
                </a:solidFill>
                <a:latin typeface="+mj-lt"/>
                <a:cs typeface="Segoe UI" panose="020B0502040204020203" pitchFamily="34" charset="0"/>
              </a:rPr>
              <a:t>Demos and code walkthroughs</a:t>
            </a:r>
          </a:p>
        </p:txBody>
      </p:sp>
      <p:sp>
        <p:nvSpPr>
          <p:cNvPr id="3" name="Title 2"/>
          <p:cNvSpPr>
            <a:spLocks noGrp="1"/>
          </p:cNvSpPr>
          <p:nvPr>
            <p:ph type="title"/>
          </p:nvPr>
        </p:nvSpPr>
        <p:spPr>
          <a:xfrm>
            <a:off x="455613" y="759217"/>
            <a:ext cx="5197476" cy="484748"/>
          </a:xfrm>
        </p:spPr>
        <p:txBody>
          <a:bodyPr/>
          <a:lstStyle/>
          <a:p>
            <a:r>
              <a:rPr lang="en-US" dirty="0" smtClean="0">
                <a:latin typeface="Segoe UI Light" panose="020B0502040204020203" pitchFamily="34" charset="0"/>
                <a:cs typeface="Segoe UI Light" panose="020B0502040204020203" pitchFamily="34" charset="0"/>
              </a:rPr>
              <a:t>Casablanca</a:t>
            </a:r>
            <a:endParaRPr lang="en-US" dirty="0">
              <a:latin typeface="Segoe UI Light" panose="020B0502040204020203" pitchFamily="34" charset="0"/>
              <a:cs typeface="Segoe UI Light" panose="020B0502040204020203" pitchFamily="34" charset="0"/>
            </a:endParaRPr>
          </a:p>
        </p:txBody>
      </p:sp>
      <p:sp>
        <p:nvSpPr>
          <p:cNvPr id="4" name="Text Placeholder 3"/>
          <p:cNvSpPr>
            <a:spLocks noGrp="1"/>
          </p:cNvSpPr>
          <p:nvPr>
            <p:ph type="body" sz="quarter" idx="10"/>
          </p:nvPr>
        </p:nvSpPr>
        <p:spPr>
          <a:xfrm>
            <a:off x="455613" y="1243965"/>
            <a:ext cx="5197476" cy="346249"/>
          </a:xfrm>
        </p:spPr>
        <p:txBody>
          <a:bodyPr/>
          <a:lstStyle/>
          <a:p>
            <a:r>
              <a:rPr lang="en-US" dirty="0" smtClean="0">
                <a:latin typeface="Segoe UI Light" panose="020B0502040204020203" pitchFamily="34" charset="0"/>
                <a:cs typeface="Segoe UI Light" panose="020B0502040204020203" pitchFamily="34" charset="0"/>
              </a:rPr>
              <a:t>Overview</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5062043"/>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55612" y="3298756"/>
            <a:ext cx="8232775" cy="1184205"/>
          </a:xfrm>
          <a:prstGeom prst="rect">
            <a:avLst/>
          </a:prstGeom>
          <a:solidFill>
            <a:schemeClr val="bg2"/>
          </a:solidFill>
          <a:ln>
            <a:noFill/>
          </a:ln>
          <a:effectLst>
            <a:outerShdw blurRad="50800" dist="12700" dir="270000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p:nvSpPr>
        <p:spPr>
          <a:xfrm>
            <a:off x="455613" y="4623331"/>
            <a:ext cx="8232775" cy="1184205"/>
          </a:xfrm>
          <a:prstGeom prst="rect">
            <a:avLst/>
          </a:prstGeom>
          <a:solidFill>
            <a:schemeClr val="bg2"/>
          </a:solidFill>
          <a:ln>
            <a:noFill/>
          </a:ln>
          <a:effectLst>
            <a:outerShdw blurRad="50800" dist="12700" dir="270000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455613" y="1976438"/>
            <a:ext cx="8232775" cy="1184205"/>
          </a:xfrm>
          <a:prstGeom prst="rect">
            <a:avLst/>
          </a:prstGeom>
          <a:solidFill>
            <a:schemeClr val="bg2"/>
          </a:solidFill>
          <a:ln>
            <a:noFill/>
          </a:ln>
          <a:effectLst>
            <a:outerShdw blurRad="50800" dist="12700" dir="270000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Rectangle 4"/>
          <p:cNvSpPr/>
          <p:nvPr/>
        </p:nvSpPr>
        <p:spPr>
          <a:xfrm>
            <a:off x="455613" y="455613"/>
            <a:ext cx="5197475" cy="1382712"/>
          </a:xfrm>
          <a:prstGeom prst="rect">
            <a:avLst/>
          </a:prstGeom>
          <a:noFill/>
          <a:ln>
            <a:noFill/>
          </a:ln>
          <a:effectLst>
            <a:outerShdw blurRad="50800" dist="12700" dir="2700000" rotWithShape="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Content Placeholder 1"/>
          <p:cNvSpPr>
            <a:spLocks noGrp="1"/>
          </p:cNvSpPr>
          <p:nvPr>
            <p:ph idx="1"/>
          </p:nvPr>
        </p:nvSpPr>
        <p:spPr>
          <a:xfrm>
            <a:off x="455613" y="1976438"/>
            <a:ext cx="8232775" cy="3649110"/>
          </a:xfrm>
        </p:spPr>
        <p:txBody>
          <a:bodyPr/>
          <a:lstStyle/>
          <a:p>
            <a:pPr marL="0" indent="0">
              <a:buNone/>
            </a:pPr>
            <a:r>
              <a:rPr lang="en-US" dirty="0" smtClean="0">
                <a:solidFill>
                  <a:schemeClr val="tx1"/>
                </a:solidFill>
                <a:latin typeface="+mj-lt"/>
                <a:cs typeface="Segoe UI" panose="020B0502040204020203" pitchFamily="34" charset="0"/>
              </a:rPr>
              <a:t>.NET</a:t>
            </a:r>
          </a:p>
          <a:p>
            <a:pPr marL="259570" lvl="1" indent="0">
              <a:buNone/>
            </a:pPr>
            <a:r>
              <a:rPr lang="en-US" dirty="0" smtClean="0">
                <a:solidFill>
                  <a:schemeClr val="tx1"/>
                </a:solidFill>
                <a:latin typeface="+mj-lt"/>
                <a:cs typeface="Segoe UI" panose="020B0502040204020203" pitchFamily="34" charset="0"/>
              </a:rPr>
              <a:t>Client APIs, asynchronous libraries</a:t>
            </a:r>
          </a:p>
          <a:p>
            <a:pPr marL="0" indent="0">
              <a:buNone/>
            </a:pPr>
            <a:endParaRPr lang="en-US" dirty="0" smtClean="0">
              <a:solidFill>
                <a:schemeClr val="tx1"/>
              </a:solidFill>
              <a:latin typeface="+mj-lt"/>
              <a:cs typeface="Segoe UI" panose="020B0502040204020203" pitchFamily="34" charset="0"/>
            </a:endParaRPr>
          </a:p>
          <a:p>
            <a:pPr marL="0" indent="0">
              <a:buNone/>
            </a:pPr>
            <a:r>
              <a:rPr lang="en-US" dirty="0" smtClean="0">
                <a:solidFill>
                  <a:schemeClr val="tx1"/>
                </a:solidFill>
                <a:latin typeface="+mj-lt"/>
                <a:cs typeface="Segoe UI" panose="020B0502040204020203" pitchFamily="34" charset="0"/>
              </a:rPr>
              <a:t>Node.js</a:t>
            </a:r>
          </a:p>
          <a:p>
            <a:pPr marL="259570" lvl="1" indent="0">
              <a:buNone/>
            </a:pPr>
            <a:r>
              <a:rPr lang="en-US" dirty="0" smtClean="0">
                <a:solidFill>
                  <a:schemeClr val="tx1"/>
                </a:solidFill>
                <a:latin typeface="+mj-lt"/>
                <a:cs typeface="Segoe UI" panose="020B0502040204020203" pitchFamily="34" charset="0"/>
              </a:rPr>
              <a:t>Simplicity, asynchronous-only I/O libraries</a:t>
            </a:r>
          </a:p>
          <a:p>
            <a:pPr marL="0" indent="0">
              <a:buNone/>
            </a:pPr>
            <a:endParaRPr lang="en-US" dirty="0" smtClean="0">
              <a:solidFill>
                <a:schemeClr val="tx1"/>
              </a:solidFill>
              <a:latin typeface="+mj-lt"/>
              <a:cs typeface="Segoe UI" panose="020B0502040204020203" pitchFamily="34" charset="0"/>
            </a:endParaRPr>
          </a:p>
          <a:p>
            <a:pPr marL="0" indent="0">
              <a:buNone/>
            </a:pPr>
            <a:r>
              <a:rPr lang="en-US" dirty="0" err="1" smtClean="0">
                <a:solidFill>
                  <a:schemeClr val="tx1"/>
                </a:solidFill>
                <a:latin typeface="+mj-lt"/>
                <a:cs typeface="Segoe UI" panose="020B0502040204020203" pitchFamily="34" charset="0"/>
              </a:rPr>
              <a:t>Erlang</a:t>
            </a:r>
            <a:endParaRPr lang="en-US" dirty="0" smtClean="0">
              <a:solidFill>
                <a:schemeClr val="tx1"/>
              </a:solidFill>
              <a:latin typeface="+mj-lt"/>
              <a:cs typeface="Segoe UI" panose="020B0502040204020203" pitchFamily="34" charset="0"/>
            </a:endParaRPr>
          </a:p>
          <a:p>
            <a:pPr marL="259570" lvl="1" indent="0">
              <a:buNone/>
            </a:pPr>
            <a:r>
              <a:rPr lang="en-US" dirty="0" smtClean="0">
                <a:solidFill>
                  <a:schemeClr val="tx1"/>
                </a:solidFill>
                <a:latin typeface="+mj-lt"/>
                <a:cs typeface="Segoe UI" panose="020B0502040204020203" pitchFamily="34" charset="0"/>
              </a:rPr>
              <a:t>Actor model: scalable, safe, robust server-side code</a:t>
            </a:r>
            <a:endParaRPr lang="en-US" dirty="0">
              <a:solidFill>
                <a:schemeClr val="tx1"/>
              </a:solidFill>
              <a:latin typeface="+mj-lt"/>
              <a:cs typeface="Segoe UI" panose="020B0502040204020203" pitchFamily="34" charset="0"/>
            </a:endParaRPr>
          </a:p>
        </p:txBody>
      </p:sp>
      <p:sp>
        <p:nvSpPr>
          <p:cNvPr id="3" name="Title 2"/>
          <p:cNvSpPr>
            <a:spLocks noGrp="1"/>
          </p:cNvSpPr>
          <p:nvPr>
            <p:ph type="title"/>
          </p:nvPr>
        </p:nvSpPr>
        <p:spPr>
          <a:xfrm>
            <a:off x="455613" y="759217"/>
            <a:ext cx="5197476" cy="484748"/>
          </a:xfrm>
        </p:spPr>
        <p:txBody>
          <a:bodyPr/>
          <a:lstStyle/>
          <a:p>
            <a:r>
              <a:rPr lang="en-US" dirty="0" smtClean="0">
                <a:latin typeface="Segoe UI Light" panose="020B0502040204020203" pitchFamily="34" charset="0"/>
                <a:cs typeface="Segoe UI Light" panose="020B0502040204020203" pitchFamily="34" charset="0"/>
              </a:rPr>
              <a:t>Casablanca</a:t>
            </a:r>
            <a:endParaRPr lang="en-US" dirty="0">
              <a:latin typeface="Segoe UI Light" panose="020B0502040204020203" pitchFamily="34" charset="0"/>
              <a:cs typeface="Segoe UI Light" panose="020B0502040204020203" pitchFamily="34" charset="0"/>
            </a:endParaRPr>
          </a:p>
        </p:txBody>
      </p:sp>
      <p:sp>
        <p:nvSpPr>
          <p:cNvPr id="4" name="Text Placeholder 3"/>
          <p:cNvSpPr>
            <a:spLocks noGrp="1"/>
          </p:cNvSpPr>
          <p:nvPr>
            <p:ph type="body" sz="quarter" idx="10"/>
          </p:nvPr>
        </p:nvSpPr>
        <p:spPr>
          <a:xfrm>
            <a:off x="455613" y="1243965"/>
            <a:ext cx="5197476" cy="346249"/>
          </a:xfrm>
        </p:spPr>
        <p:txBody>
          <a:bodyPr/>
          <a:lstStyle/>
          <a:p>
            <a:r>
              <a:rPr lang="en-US" dirty="0" smtClean="0">
                <a:latin typeface="Segoe UI Light" panose="020B0502040204020203" pitchFamily="34" charset="0"/>
                <a:cs typeface="Segoe UI Light" panose="020B0502040204020203" pitchFamily="34" charset="0"/>
              </a:rPr>
              <a:t>Inspiration</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12077809"/>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5613" y="759217"/>
            <a:ext cx="5197476" cy="484748"/>
          </a:xfrm>
        </p:spPr>
        <p:txBody>
          <a:bodyPr/>
          <a:lstStyle/>
          <a:p>
            <a:r>
              <a:rPr lang="en-US" dirty="0" smtClean="0">
                <a:latin typeface="+mj-lt"/>
              </a:rPr>
              <a:t>Casablanca</a:t>
            </a:r>
            <a:endParaRPr lang="en-US" dirty="0">
              <a:latin typeface="+mj-lt"/>
            </a:endParaRPr>
          </a:p>
        </p:txBody>
      </p:sp>
      <p:sp>
        <p:nvSpPr>
          <p:cNvPr id="4" name="Text Placeholder 3"/>
          <p:cNvSpPr>
            <a:spLocks noGrp="1"/>
          </p:cNvSpPr>
          <p:nvPr>
            <p:ph type="body" sz="quarter" idx="10"/>
          </p:nvPr>
        </p:nvSpPr>
        <p:spPr>
          <a:xfrm>
            <a:off x="455613" y="1243965"/>
            <a:ext cx="5197476" cy="346249"/>
          </a:xfrm>
        </p:spPr>
        <p:txBody>
          <a:bodyPr/>
          <a:lstStyle/>
          <a:p>
            <a:r>
              <a:rPr lang="en-US" dirty="0" smtClean="0">
                <a:latin typeface="+mj-lt"/>
              </a:rPr>
              <a:t>Architecture</a:t>
            </a:r>
            <a:endParaRPr lang="en-US" dirty="0">
              <a:latin typeface="+mj-lt"/>
            </a:endParaRPr>
          </a:p>
        </p:txBody>
      </p:sp>
      <p:grpSp>
        <p:nvGrpSpPr>
          <p:cNvPr id="5" name="Group 4"/>
          <p:cNvGrpSpPr/>
          <p:nvPr/>
        </p:nvGrpSpPr>
        <p:grpSpPr>
          <a:xfrm>
            <a:off x="5867400" y="2673770"/>
            <a:ext cx="1447801" cy="1449917"/>
            <a:chOff x="5867400" y="3121025"/>
            <a:chExt cx="1447801" cy="1449917"/>
          </a:xfrm>
        </p:grpSpPr>
        <p:sp>
          <p:nvSpPr>
            <p:cNvPr id="11" name="Rectangle 10"/>
            <p:cNvSpPr/>
            <p:nvPr/>
          </p:nvSpPr>
          <p:spPr>
            <a:xfrm>
              <a:off x="5867400" y="3885142"/>
              <a:ext cx="1439332" cy="6858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mj-lt"/>
                </a:rPr>
                <a:t>Async</a:t>
              </a:r>
              <a:r>
                <a:rPr lang="en-US" sz="1400" dirty="0" smtClean="0">
                  <a:latin typeface="+mj-lt"/>
                </a:rPr>
                <a:t> File I/O</a:t>
              </a:r>
              <a:endParaRPr lang="en-US" sz="1400" dirty="0">
                <a:latin typeface="+mj-lt"/>
              </a:endParaRPr>
            </a:p>
          </p:txBody>
        </p:sp>
        <p:sp>
          <p:nvSpPr>
            <p:cNvPr id="12" name="Rectangle 11"/>
            <p:cNvSpPr/>
            <p:nvPr/>
          </p:nvSpPr>
          <p:spPr>
            <a:xfrm>
              <a:off x="5867401" y="3121025"/>
              <a:ext cx="1447800" cy="6858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mj-lt"/>
                </a:rPr>
                <a:t>Timers</a:t>
              </a:r>
              <a:endParaRPr lang="en-US" sz="1400" dirty="0">
                <a:latin typeface="+mj-lt"/>
              </a:endParaRPr>
            </a:p>
          </p:txBody>
        </p:sp>
      </p:grpSp>
      <p:grpSp>
        <p:nvGrpSpPr>
          <p:cNvPr id="2" name="Group 1"/>
          <p:cNvGrpSpPr/>
          <p:nvPr/>
        </p:nvGrpSpPr>
        <p:grpSpPr>
          <a:xfrm>
            <a:off x="1292536" y="2673770"/>
            <a:ext cx="1430864" cy="1449917"/>
            <a:chOff x="1292536" y="3121025"/>
            <a:chExt cx="1430864" cy="1449917"/>
          </a:xfrm>
        </p:grpSpPr>
        <p:sp>
          <p:nvSpPr>
            <p:cNvPr id="13" name="Rectangle 12"/>
            <p:cNvSpPr/>
            <p:nvPr/>
          </p:nvSpPr>
          <p:spPr>
            <a:xfrm>
              <a:off x="1292536" y="3121025"/>
              <a:ext cx="1430864" cy="6731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mj-lt"/>
                </a:rPr>
                <a:t>Binary Serializers</a:t>
              </a:r>
              <a:endParaRPr lang="en-US" sz="1400" dirty="0">
                <a:latin typeface="+mj-lt"/>
              </a:endParaRPr>
            </a:p>
          </p:txBody>
        </p:sp>
        <p:sp>
          <p:nvSpPr>
            <p:cNvPr id="14" name="Rectangle 13"/>
            <p:cNvSpPr/>
            <p:nvPr/>
          </p:nvSpPr>
          <p:spPr>
            <a:xfrm>
              <a:off x="1292536" y="3885142"/>
              <a:ext cx="1430864" cy="6858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mj-lt"/>
                </a:rPr>
                <a:t>JSON</a:t>
              </a:r>
            </a:p>
            <a:p>
              <a:pPr algn="ctr"/>
              <a:r>
                <a:rPr lang="en-US" sz="1400" dirty="0" smtClean="0">
                  <a:latin typeface="+mj-lt"/>
                </a:rPr>
                <a:t>Parser &amp; Writer</a:t>
              </a:r>
              <a:endParaRPr lang="en-US" sz="1400" dirty="0">
                <a:latin typeface="+mj-lt"/>
              </a:endParaRPr>
            </a:p>
          </p:txBody>
        </p:sp>
      </p:grpSp>
      <p:grpSp>
        <p:nvGrpSpPr>
          <p:cNvPr id="29" name="Group 28"/>
          <p:cNvGrpSpPr/>
          <p:nvPr/>
        </p:nvGrpSpPr>
        <p:grpSpPr>
          <a:xfrm>
            <a:off x="1292536" y="2010196"/>
            <a:ext cx="6014196" cy="336549"/>
            <a:chOff x="1292536" y="2457451"/>
            <a:chExt cx="6014196" cy="336549"/>
          </a:xfrm>
        </p:grpSpPr>
        <p:sp>
          <p:nvSpPr>
            <p:cNvPr id="16" name="Rectangle 15"/>
            <p:cNvSpPr/>
            <p:nvPr/>
          </p:nvSpPr>
          <p:spPr>
            <a:xfrm>
              <a:off x="1292536" y="2457451"/>
              <a:ext cx="2669864" cy="33654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mj-lt"/>
                </a:rPr>
                <a:t>Azure / IIS Host</a:t>
              </a:r>
              <a:endParaRPr lang="en-US" sz="1400" dirty="0">
                <a:latin typeface="+mj-lt"/>
              </a:endParaRPr>
            </a:p>
          </p:txBody>
        </p:sp>
        <p:sp>
          <p:nvSpPr>
            <p:cNvPr id="17" name="Rectangle 16"/>
            <p:cNvSpPr/>
            <p:nvPr/>
          </p:nvSpPr>
          <p:spPr>
            <a:xfrm>
              <a:off x="4388912" y="2457451"/>
              <a:ext cx="2917820" cy="33654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mj-lt"/>
                </a:rPr>
                <a:t>Windows Executable</a:t>
              </a:r>
              <a:r>
                <a:rPr lang="en-US" sz="1400" dirty="0" smtClean="0">
                  <a:latin typeface="+mj-lt"/>
                </a:rPr>
                <a:t> </a:t>
              </a:r>
              <a:r>
                <a:rPr lang="en-US" sz="1400" dirty="0" smtClean="0">
                  <a:latin typeface="+mj-lt"/>
                </a:rPr>
                <a:t>Host</a:t>
              </a:r>
              <a:endParaRPr lang="en-US" sz="1400" dirty="0">
                <a:latin typeface="+mj-lt"/>
              </a:endParaRPr>
            </a:p>
          </p:txBody>
        </p:sp>
      </p:grpSp>
      <p:grpSp>
        <p:nvGrpSpPr>
          <p:cNvPr id="25" name="Group 24"/>
          <p:cNvGrpSpPr/>
          <p:nvPr/>
        </p:nvGrpSpPr>
        <p:grpSpPr>
          <a:xfrm>
            <a:off x="1295400" y="5182020"/>
            <a:ext cx="6028268" cy="914400"/>
            <a:chOff x="1295400" y="5629275"/>
            <a:chExt cx="6028268" cy="914400"/>
          </a:xfrm>
          <a:solidFill>
            <a:schemeClr val="accent5"/>
          </a:solidFill>
        </p:grpSpPr>
        <p:sp>
          <p:nvSpPr>
            <p:cNvPr id="8" name="Rectangle 7"/>
            <p:cNvSpPr/>
            <p:nvPr/>
          </p:nvSpPr>
          <p:spPr>
            <a:xfrm>
              <a:off x="1303870" y="6162675"/>
              <a:ext cx="6011332" cy="381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Windows 7 / 8</a:t>
              </a:r>
              <a:endParaRPr lang="en-US" sz="1400" dirty="0">
                <a:solidFill>
                  <a:schemeClr val="tx1"/>
                </a:solidFill>
                <a:latin typeface="+mj-lt"/>
              </a:endParaRPr>
            </a:p>
          </p:txBody>
        </p:sp>
        <p:sp>
          <p:nvSpPr>
            <p:cNvPr id="9" name="Rectangle 8"/>
            <p:cNvSpPr/>
            <p:nvPr/>
          </p:nvSpPr>
          <p:spPr>
            <a:xfrm>
              <a:off x="5653090" y="5633508"/>
              <a:ext cx="1670578" cy="381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IOCP</a:t>
              </a:r>
              <a:endParaRPr lang="en-US" sz="1400" dirty="0">
                <a:solidFill>
                  <a:schemeClr val="tx1"/>
                </a:solidFill>
                <a:latin typeface="+mj-lt"/>
              </a:endParaRPr>
            </a:p>
          </p:txBody>
        </p:sp>
        <p:sp>
          <p:nvSpPr>
            <p:cNvPr id="15" name="Rectangle 14"/>
            <p:cNvSpPr/>
            <p:nvPr/>
          </p:nvSpPr>
          <p:spPr>
            <a:xfrm>
              <a:off x="3665284" y="5629275"/>
              <a:ext cx="1406249" cy="381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PPL</a:t>
              </a:r>
              <a:endParaRPr lang="en-US" sz="1400" dirty="0">
                <a:solidFill>
                  <a:schemeClr val="tx1"/>
                </a:solidFill>
                <a:latin typeface="+mj-lt"/>
              </a:endParaRPr>
            </a:p>
          </p:txBody>
        </p:sp>
        <p:sp>
          <p:nvSpPr>
            <p:cNvPr id="18" name="Rectangle 17"/>
            <p:cNvSpPr/>
            <p:nvPr/>
          </p:nvSpPr>
          <p:spPr>
            <a:xfrm>
              <a:off x="1295400" y="5629275"/>
              <a:ext cx="1647585" cy="381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mj-lt"/>
                </a:rPr>
                <a:t>WinHTTP</a:t>
              </a:r>
              <a:r>
                <a:rPr lang="en-US" sz="1400" dirty="0" smtClean="0">
                  <a:solidFill>
                    <a:schemeClr val="tx1"/>
                  </a:solidFill>
                  <a:latin typeface="+mj-lt"/>
                </a:rPr>
                <a:t>/HTTP.sys</a:t>
              </a:r>
              <a:endParaRPr lang="en-US" sz="1400" dirty="0">
                <a:solidFill>
                  <a:schemeClr val="tx1"/>
                </a:solidFill>
                <a:latin typeface="+mj-lt"/>
              </a:endParaRPr>
            </a:p>
          </p:txBody>
        </p:sp>
      </p:grpSp>
      <p:grpSp>
        <p:nvGrpSpPr>
          <p:cNvPr id="26" name="Group 25"/>
          <p:cNvGrpSpPr/>
          <p:nvPr/>
        </p:nvGrpSpPr>
        <p:grpSpPr>
          <a:xfrm>
            <a:off x="1303868" y="4286670"/>
            <a:ext cx="6002864" cy="685800"/>
            <a:chOff x="1303868" y="4343400"/>
            <a:chExt cx="6002864" cy="685800"/>
          </a:xfrm>
        </p:grpSpPr>
        <p:sp>
          <p:nvSpPr>
            <p:cNvPr id="10" name="Rectangle 9"/>
            <p:cNvSpPr/>
            <p:nvPr/>
          </p:nvSpPr>
          <p:spPr>
            <a:xfrm>
              <a:off x="1303868" y="4343400"/>
              <a:ext cx="1439332" cy="6858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mj-lt"/>
                </a:rPr>
                <a:t>HTTP</a:t>
              </a:r>
            </a:p>
            <a:p>
              <a:pPr algn="ctr"/>
              <a:r>
                <a:rPr lang="en-US" sz="1400" dirty="0" smtClean="0">
                  <a:latin typeface="+mj-lt"/>
                </a:rPr>
                <a:t>Client &amp; Listener</a:t>
              </a:r>
              <a:endParaRPr lang="en-US" sz="1400" dirty="0">
                <a:latin typeface="+mj-lt"/>
              </a:endParaRPr>
            </a:p>
          </p:txBody>
        </p:sp>
        <p:sp>
          <p:nvSpPr>
            <p:cNvPr id="19" name="Rectangle 18"/>
            <p:cNvSpPr/>
            <p:nvPr/>
          </p:nvSpPr>
          <p:spPr>
            <a:xfrm>
              <a:off x="2827868" y="4343400"/>
              <a:ext cx="1439332" cy="6858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mj-lt"/>
                </a:rPr>
                <a:t>TCP</a:t>
              </a:r>
            </a:p>
            <a:p>
              <a:pPr algn="ctr"/>
              <a:r>
                <a:rPr lang="en-US" sz="1400" dirty="0" smtClean="0">
                  <a:latin typeface="+mj-lt"/>
                </a:rPr>
                <a:t>Client &amp; Listener</a:t>
              </a:r>
              <a:endParaRPr lang="en-US" sz="1400" dirty="0">
                <a:latin typeface="+mj-lt"/>
              </a:endParaRPr>
            </a:p>
          </p:txBody>
        </p:sp>
        <p:sp>
          <p:nvSpPr>
            <p:cNvPr id="20" name="Rectangle 19"/>
            <p:cNvSpPr/>
            <p:nvPr/>
          </p:nvSpPr>
          <p:spPr>
            <a:xfrm>
              <a:off x="4351868" y="4343400"/>
              <a:ext cx="1439332" cy="6858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mj-lt"/>
                </a:rPr>
                <a:t>Web Sockets</a:t>
              </a:r>
            </a:p>
            <a:p>
              <a:pPr algn="ctr"/>
              <a:r>
                <a:rPr lang="en-US" sz="1400" dirty="0" smtClean="0">
                  <a:latin typeface="+mj-lt"/>
                </a:rPr>
                <a:t>Client &amp; Listener</a:t>
              </a:r>
              <a:endParaRPr lang="en-US" sz="1400" dirty="0">
                <a:latin typeface="+mj-lt"/>
              </a:endParaRPr>
            </a:p>
          </p:txBody>
        </p:sp>
        <p:sp>
          <p:nvSpPr>
            <p:cNvPr id="21" name="Rectangle 20"/>
            <p:cNvSpPr/>
            <p:nvPr/>
          </p:nvSpPr>
          <p:spPr>
            <a:xfrm>
              <a:off x="5867400" y="4343400"/>
              <a:ext cx="1439332" cy="6858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mj-lt"/>
                </a:rPr>
                <a:t>UDP</a:t>
              </a:r>
            </a:p>
            <a:p>
              <a:pPr algn="ctr"/>
              <a:r>
                <a:rPr lang="en-US" sz="1400" dirty="0" smtClean="0">
                  <a:latin typeface="+mj-lt"/>
                </a:rPr>
                <a:t>Client &amp; Listener</a:t>
              </a:r>
              <a:endParaRPr lang="en-US" sz="1400" dirty="0">
                <a:latin typeface="+mj-lt"/>
              </a:endParaRPr>
            </a:p>
          </p:txBody>
        </p:sp>
      </p:grpSp>
      <p:sp>
        <p:nvSpPr>
          <p:cNvPr id="22" name="Rectangle 21"/>
          <p:cNvSpPr/>
          <p:nvPr/>
        </p:nvSpPr>
        <p:spPr>
          <a:xfrm>
            <a:off x="2827868" y="2673770"/>
            <a:ext cx="2963332" cy="1456267"/>
          </a:xfrm>
          <a:prstGeom prst="rect">
            <a:avLst/>
          </a:prstGeom>
          <a:solidFill>
            <a:schemeClr val="tx1">
              <a:lumMod val="85000"/>
            </a:schemeClr>
          </a:solidFill>
          <a:ln w="3175">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smtClean="0">
                <a:solidFill>
                  <a:schemeClr val="bg1">
                    <a:lumMod val="65000"/>
                  </a:schemeClr>
                </a:solidFill>
                <a:latin typeface="+mj-lt"/>
              </a:rPr>
              <a:t>Apps &amp; Libraries</a:t>
            </a:r>
            <a:endParaRPr lang="en-US" sz="2000" dirty="0">
              <a:solidFill>
                <a:schemeClr val="bg1">
                  <a:lumMod val="65000"/>
                </a:schemeClr>
              </a:solidFill>
              <a:latin typeface="+mj-lt"/>
            </a:endParaRPr>
          </a:p>
        </p:txBody>
      </p:sp>
      <p:sp>
        <p:nvSpPr>
          <p:cNvPr id="23" name="Rectangle 22"/>
          <p:cNvSpPr/>
          <p:nvPr/>
        </p:nvSpPr>
        <p:spPr>
          <a:xfrm>
            <a:off x="2850278" y="3667607"/>
            <a:ext cx="889879" cy="44873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Azure </a:t>
            </a:r>
            <a:r>
              <a:rPr lang="en-US" sz="1400" dirty="0" smtClean="0">
                <a:solidFill>
                  <a:schemeClr val="tx1"/>
                </a:solidFill>
                <a:latin typeface="+mj-lt"/>
              </a:rPr>
              <a:t>Services</a:t>
            </a:r>
            <a:endParaRPr lang="en-US" sz="1400" dirty="0">
              <a:solidFill>
                <a:schemeClr val="tx1"/>
              </a:solidFill>
              <a:latin typeface="+mj-lt"/>
            </a:endParaRPr>
          </a:p>
        </p:txBody>
      </p:sp>
      <p:sp>
        <p:nvSpPr>
          <p:cNvPr id="24" name="Rectangle 23"/>
          <p:cNvSpPr/>
          <p:nvPr/>
        </p:nvSpPr>
        <p:spPr>
          <a:xfrm>
            <a:off x="3851460" y="3667607"/>
            <a:ext cx="901515" cy="448733"/>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Windows Live</a:t>
            </a:r>
            <a:endParaRPr lang="en-US" sz="1400" dirty="0">
              <a:solidFill>
                <a:schemeClr val="tx1"/>
              </a:solidFill>
              <a:latin typeface="+mj-lt"/>
            </a:endParaRPr>
          </a:p>
        </p:txBody>
      </p:sp>
      <p:sp>
        <p:nvSpPr>
          <p:cNvPr id="30" name="Rectangle 29"/>
          <p:cNvSpPr/>
          <p:nvPr/>
        </p:nvSpPr>
        <p:spPr>
          <a:xfrm>
            <a:off x="4848225" y="3667607"/>
            <a:ext cx="901515" cy="448733"/>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Xbox</a:t>
            </a:r>
          </a:p>
          <a:p>
            <a:pPr algn="ctr"/>
            <a:r>
              <a:rPr lang="en-US" sz="1400" dirty="0" smtClean="0">
                <a:solidFill>
                  <a:schemeClr val="tx1"/>
                </a:solidFill>
                <a:latin typeface="+mj-lt"/>
              </a:rPr>
              <a:t>Live</a:t>
            </a:r>
            <a:endParaRPr lang="en-US" sz="1400" dirty="0">
              <a:solidFill>
                <a:schemeClr val="tx1"/>
              </a:solidFill>
              <a:latin typeface="+mj-lt"/>
            </a:endParaRPr>
          </a:p>
        </p:txBody>
      </p:sp>
      <p:sp>
        <p:nvSpPr>
          <p:cNvPr id="31" name="Rectangle 30"/>
          <p:cNvSpPr/>
          <p:nvPr/>
        </p:nvSpPr>
        <p:spPr>
          <a:xfrm>
            <a:off x="2850278" y="3135203"/>
            <a:ext cx="889879" cy="44873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C++</a:t>
            </a:r>
          </a:p>
          <a:p>
            <a:pPr algn="ctr"/>
            <a:r>
              <a:rPr lang="en-US" sz="1400" dirty="0" smtClean="0">
                <a:solidFill>
                  <a:schemeClr val="tx1"/>
                </a:solidFill>
                <a:latin typeface="+mj-lt"/>
              </a:rPr>
              <a:t>Actors</a:t>
            </a:r>
            <a:endParaRPr lang="en-US" sz="1400" dirty="0">
              <a:solidFill>
                <a:schemeClr val="tx1"/>
              </a:solidFill>
              <a:latin typeface="+mj-lt"/>
            </a:endParaRPr>
          </a:p>
        </p:txBody>
      </p:sp>
      <p:sp>
        <p:nvSpPr>
          <p:cNvPr id="32" name="Rectangle 31"/>
          <p:cNvSpPr/>
          <p:nvPr/>
        </p:nvSpPr>
        <p:spPr>
          <a:xfrm>
            <a:off x="4848224" y="3135203"/>
            <a:ext cx="901515" cy="448733"/>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mj-lt"/>
              </a:rPr>
              <a:t>Bing</a:t>
            </a:r>
          </a:p>
          <a:p>
            <a:pPr algn="ctr"/>
            <a:r>
              <a:rPr lang="en-US" sz="1400" dirty="0" smtClean="0">
                <a:solidFill>
                  <a:schemeClr val="tx1"/>
                </a:solidFill>
                <a:latin typeface="+mj-lt"/>
              </a:rPr>
              <a:t>Maps</a:t>
            </a:r>
            <a:endParaRPr lang="en-US" sz="1400" dirty="0">
              <a:solidFill>
                <a:schemeClr val="tx1"/>
              </a:solidFill>
              <a:latin typeface="+mj-lt"/>
            </a:endParaRPr>
          </a:p>
        </p:txBody>
      </p:sp>
    </p:spTree>
    <p:extLst>
      <p:ext uri="{BB962C8B-B14F-4D97-AF65-F5344CB8AC3E}">
        <p14:creationId xmlns:p14="http://schemas.microsoft.com/office/powerpoint/2010/main" val="32980578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30" grpId="0" animBg="1"/>
      <p:bldP spid="31" grpId="0" animBg="1"/>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83234" y="2074962"/>
            <a:ext cx="8232775" cy="867930"/>
          </a:xfrm>
          <a:solidFill>
            <a:schemeClr val="bg2"/>
          </a:solidFill>
        </p:spPr>
        <p:txBody>
          <a:bodyPr/>
          <a:lstStyle/>
          <a:p>
            <a:pPr marL="0" indent="0">
              <a:buNone/>
            </a:pPr>
            <a:r>
              <a:rPr lang="en-US" sz="1800" dirty="0">
                <a:solidFill>
                  <a:schemeClr val="tx1"/>
                </a:solidFill>
                <a:latin typeface="Segoe UI Light" panose="020B0502040204020203" pitchFamily="34" charset="0"/>
                <a:cs typeface="Segoe UI Light" panose="020B0502040204020203" pitchFamily="34" charset="0"/>
              </a:rPr>
              <a:t>Service scalability is often bounded by I/O efficiency and per-connection resource </a:t>
            </a:r>
            <a:r>
              <a:rPr lang="en-US" sz="1800" dirty="0" smtClean="0">
                <a:solidFill>
                  <a:schemeClr val="tx1"/>
                </a:solidFill>
                <a:latin typeface="Segoe UI Light" panose="020B0502040204020203" pitchFamily="34" charset="0"/>
                <a:cs typeface="Segoe UI Light" panose="020B0502040204020203" pitchFamily="34" charset="0"/>
              </a:rPr>
              <a:t>consumption</a:t>
            </a:r>
            <a:endParaRPr lang="en-US" sz="1800" dirty="0">
              <a:solidFill>
                <a:schemeClr val="tx1"/>
              </a:solidFill>
              <a:latin typeface="Segoe UI Light" panose="020B0502040204020203" pitchFamily="34" charset="0"/>
              <a:cs typeface="Segoe UI Light" panose="020B0502040204020203" pitchFamily="34" charset="0"/>
            </a:endParaRPr>
          </a:p>
        </p:txBody>
      </p:sp>
      <p:sp>
        <p:nvSpPr>
          <p:cNvPr id="3" name="Title 2"/>
          <p:cNvSpPr>
            <a:spLocks noGrp="1"/>
          </p:cNvSpPr>
          <p:nvPr>
            <p:ph type="title"/>
          </p:nvPr>
        </p:nvSpPr>
        <p:spPr>
          <a:xfrm>
            <a:off x="455613" y="759217"/>
            <a:ext cx="5197476" cy="484748"/>
          </a:xfrm>
        </p:spPr>
        <p:txBody>
          <a:bodyPr/>
          <a:lstStyle/>
          <a:p>
            <a:r>
              <a:rPr lang="en-US" dirty="0" smtClean="0">
                <a:latin typeface="Segoe UI Light" panose="020B0502040204020203" pitchFamily="34" charset="0"/>
                <a:cs typeface="Segoe UI Light" panose="020B0502040204020203" pitchFamily="34" charset="0"/>
              </a:rPr>
              <a:t>Casablanca</a:t>
            </a:r>
            <a:endParaRPr lang="en-US" dirty="0">
              <a:latin typeface="Segoe UI Light" panose="020B0502040204020203" pitchFamily="34" charset="0"/>
              <a:cs typeface="Segoe UI Light" panose="020B0502040204020203" pitchFamily="34" charset="0"/>
            </a:endParaRPr>
          </a:p>
        </p:txBody>
      </p:sp>
      <p:sp>
        <p:nvSpPr>
          <p:cNvPr id="4" name="Text Placeholder 3"/>
          <p:cNvSpPr>
            <a:spLocks noGrp="1"/>
          </p:cNvSpPr>
          <p:nvPr>
            <p:ph type="body" sz="quarter" idx="10"/>
          </p:nvPr>
        </p:nvSpPr>
        <p:spPr>
          <a:xfrm>
            <a:off x="455613" y="1243965"/>
            <a:ext cx="5197476" cy="346249"/>
          </a:xfrm>
        </p:spPr>
        <p:txBody>
          <a:bodyPr/>
          <a:lstStyle/>
          <a:p>
            <a:r>
              <a:rPr lang="en-US" dirty="0" smtClean="0">
                <a:latin typeface="Segoe UI Light" panose="020B0502040204020203" pitchFamily="34" charset="0"/>
                <a:cs typeface="Segoe UI Light" panose="020B0502040204020203" pitchFamily="34" charset="0"/>
              </a:rPr>
              <a:t>Asynchrony</a:t>
            </a:r>
            <a:endParaRPr lang="en-US" dirty="0">
              <a:latin typeface="Segoe UI Light" panose="020B0502040204020203" pitchFamily="34" charset="0"/>
              <a:cs typeface="Segoe UI Light" panose="020B0502040204020203" pitchFamily="34" charset="0"/>
            </a:endParaRPr>
          </a:p>
        </p:txBody>
      </p:sp>
      <p:sp>
        <p:nvSpPr>
          <p:cNvPr id="11" name="Content Placeholder 1"/>
          <p:cNvSpPr txBox="1">
            <a:spLocks/>
          </p:cNvSpPr>
          <p:nvPr/>
        </p:nvSpPr>
        <p:spPr>
          <a:xfrm>
            <a:off x="583233" y="3080812"/>
            <a:ext cx="8232775" cy="618631"/>
          </a:xfrm>
          <a:prstGeom prst="rect">
            <a:avLst/>
          </a:prstGeom>
          <a:solidFill>
            <a:schemeClr val="bg2"/>
          </a:solidFill>
        </p:spPr>
        <p:txBody>
          <a:bodyPr vert="horz" wrap="square" lIns="182880" tIns="182880" rIns="182880" bIns="182880" rtlCol="0">
            <a:spAutoFit/>
          </a:bodyPr>
          <a:lstStyle>
            <a:lvl1pPr marL="259569" indent="-259569" algn="l" defTabSz="685807" rtl="0" eaLnBrk="1" latinLnBrk="0" hangingPunct="1">
              <a:lnSpc>
                <a:spcPct val="90000"/>
              </a:lnSpc>
              <a:spcBef>
                <a:spcPts val="0"/>
              </a:spcBef>
              <a:spcAft>
                <a:spcPts val="1200"/>
              </a:spcAft>
              <a:buSzPct val="90000"/>
              <a:buFont typeface="Arial" pitchFamily="34" charset="0"/>
              <a:buChar char="•"/>
              <a:defRPr sz="2000" b="0" kern="1200">
                <a:solidFill>
                  <a:srgbClr val="000000"/>
                </a:solidFill>
                <a:latin typeface="Segoe"/>
                <a:ea typeface="+mn-ea"/>
                <a:cs typeface="Segoe"/>
              </a:defRPr>
            </a:lvl1pPr>
            <a:lvl2pPr marL="472703" indent="-213133" algn="l" defTabSz="685807" rtl="0" eaLnBrk="1" latinLnBrk="0" hangingPunct="1">
              <a:lnSpc>
                <a:spcPct val="90000"/>
              </a:lnSpc>
              <a:spcBef>
                <a:spcPts val="0"/>
              </a:spcBef>
              <a:spcAft>
                <a:spcPts val="1200"/>
              </a:spcAft>
              <a:buSzPct val="90000"/>
              <a:buFont typeface="Arial" pitchFamily="34" charset="0"/>
              <a:buChar char="•"/>
              <a:tabLst>
                <a:tab pos="472703" algn="l"/>
              </a:tabLst>
              <a:defRPr sz="1800" b="0" kern="1200">
                <a:solidFill>
                  <a:srgbClr val="000000"/>
                </a:solidFill>
                <a:latin typeface="Segoe"/>
                <a:ea typeface="+mn-ea"/>
                <a:cs typeface="Segoe"/>
              </a:defRPr>
            </a:lvl2pPr>
            <a:lvl3pPr marL="685834" indent="-213133" algn="l" defTabSz="685807" rtl="0" eaLnBrk="1" latinLnBrk="0" hangingPunct="1">
              <a:lnSpc>
                <a:spcPct val="90000"/>
              </a:lnSpc>
              <a:spcBef>
                <a:spcPts val="0"/>
              </a:spcBef>
              <a:spcAft>
                <a:spcPts val="1200"/>
              </a:spcAft>
              <a:buSzPct val="90000"/>
              <a:buFont typeface="Arial" pitchFamily="34" charset="0"/>
              <a:buChar char="•"/>
              <a:defRPr sz="1600" b="0" kern="1200">
                <a:solidFill>
                  <a:srgbClr val="000000"/>
                </a:solidFill>
                <a:latin typeface="Segoe"/>
                <a:ea typeface="+mn-ea"/>
                <a:cs typeface="Segoe"/>
              </a:defRPr>
            </a:lvl3pPr>
            <a:lvl4pPr marL="1112100" indent="-167887" algn="l" defTabSz="685807" rtl="0" eaLnBrk="1" latinLnBrk="0" hangingPunct="1">
              <a:lnSpc>
                <a:spcPct val="90000"/>
              </a:lnSpc>
              <a:spcBef>
                <a:spcPts val="0"/>
              </a:spcBef>
              <a:spcAft>
                <a:spcPts val="1200"/>
              </a:spcAft>
              <a:buSzPct val="90000"/>
              <a:buFont typeface="Arial" pitchFamily="34" charset="0"/>
              <a:buChar char="•"/>
              <a:tabLst>
                <a:tab pos="685834" algn="l"/>
              </a:tabLst>
              <a:defRPr sz="1400" b="0" kern="1200">
                <a:solidFill>
                  <a:srgbClr val="000000"/>
                </a:solidFill>
                <a:latin typeface="Segoe"/>
                <a:ea typeface="+mn-ea"/>
                <a:cs typeface="Segoe"/>
              </a:defRPr>
            </a:lvl4pPr>
            <a:lvl5pPr marL="1284750" indent="-172650" algn="l" defTabSz="685807" rtl="0" eaLnBrk="1" latinLnBrk="0" hangingPunct="1">
              <a:lnSpc>
                <a:spcPct val="90000"/>
              </a:lnSpc>
              <a:spcBef>
                <a:spcPts val="0"/>
              </a:spcBef>
              <a:spcAft>
                <a:spcPts val="1200"/>
              </a:spcAft>
              <a:buSzPct val="90000"/>
              <a:buFont typeface="Arial" pitchFamily="34" charset="0"/>
              <a:buChar char="•"/>
              <a:defRPr sz="1200" b="0" kern="1200">
                <a:solidFill>
                  <a:srgbClr val="000000"/>
                </a:solidFill>
                <a:latin typeface="Segoe"/>
                <a:ea typeface="+mn-ea"/>
                <a:cs typeface="Segoe"/>
              </a:defRPr>
            </a:lvl5pPr>
            <a:lvl6pPr marL="1885970"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72"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76"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79"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sz="1800" dirty="0" smtClean="0">
                <a:solidFill>
                  <a:schemeClr val="tx1"/>
                </a:solidFill>
                <a:latin typeface="Segoe UI Light" panose="020B0502040204020203" pitchFamily="34" charset="0"/>
                <a:cs typeface="Segoe UI Light" panose="020B0502040204020203" pitchFamily="34" charset="0"/>
              </a:rPr>
              <a:t>Essential for responsive GUI</a:t>
            </a:r>
          </a:p>
        </p:txBody>
      </p:sp>
      <p:sp>
        <p:nvSpPr>
          <p:cNvPr id="12" name="Content Placeholder 1"/>
          <p:cNvSpPr txBox="1">
            <a:spLocks/>
          </p:cNvSpPr>
          <p:nvPr/>
        </p:nvSpPr>
        <p:spPr>
          <a:xfrm>
            <a:off x="583234" y="3837363"/>
            <a:ext cx="8232775" cy="867930"/>
          </a:xfrm>
          <a:prstGeom prst="rect">
            <a:avLst/>
          </a:prstGeom>
          <a:solidFill>
            <a:schemeClr val="bg2"/>
          </a:solidFill>
        </p:spPr>
        <p:txBody>
          <a:bodyPr vert="horz" wrap="square" lIns="182880" tIns="182880" rIns="182880" bIns="182880" rtlCol="0">
            <a:spAutoFit/>
          </a:bodyPr>
          <a:lstStyle>
            <a:lvl1pPr marL="259569" indent="-259569" algn="l" defTabSz="685807" rtl="0" eaLnBrk="1" latinLnBrk="0" hangingPunct="1">
              <a:lnSpc>
                <a:spcPct val="90000"/>
              </a:lnSpc>
              <a:spcBef>
                <a:spcPts val="0"/>
              </a:spcBef>
              <a:spcAft>
                <a:spcPts val="1200"/>
              </a:spcAft>
              <a:buSzPct val="90000"/>
              <a:buFont typeface="Arial" pitchFamily="34" charset="0"/>
              <a:buChar char="•"/>
              <a:defRPr sz="2000" b="0" kern="1200">
                <a:solidFill>
                  <a:srgbClr val="000000"/>
                </a:solidFill>
                <a:latin typeface="Segoe"/>
                <a:ea typeface="+mn-ea"/>
                <a:cs typeface="Segoe"/>
              </a:defRPr>
            </a:lvl1pPr>
            <a:lvl2pPr marL="472703" indent="-213133" algn="l" defTabSz="685807" rtl="0" eaLnBrk="1" latinLnBrk="0" hangingPunct="1">
              <a:lnSpc>
                <a:spcPct val="90000"/>
              </a:lnSpc>
              <a:spcBef>
                <a:spcPts val="0"/>
              </a:spcBef>
              <a:spcAft>
                <a:spcPts val="1200"/>
              </a:spcAft>
              <a:buSzPct val="90000"/>
              <a:buFont typeface="Arial" pitchFamily="34" charset="0"/>
              <a:buChar char="•"/>
              <a:tabLst>
                <a:tab pos="472703" algn="l"/>
              </a:tabLst>
              <a:defRPr sz="1800" b="0" kern="1200">
                <a:solidFill>
                  <a:srgbClr val="000000"/>
                </a:solidFill>
                <a:latin typeface="Segoe"/>
                <a:ea typeface="+mn-ea"/>
                <a:cs typeface="Segoe"/>
              </a:defRPr>
            </a:lvl2pPr>
            <a:lvl3pPr marL="685834" indent="-213133" algn="l" defTabSz="685807" rtl="0" eaLnBrk="1" latinLnBrk="0" hangingPunct="1">
              <a:lnSpc>
                <a:spcPct val="90000"/>
              </a:lnSpc>
              <a:spcBef>
                <a:spcPts val="0"/>
              </a:spcBef>
              <a:spcAft>
                <a:spcPts val="1200"/>
              </a:spcAft>
              <a:buSzPct val="90000"/>
              <a:buFont typeface="Arial" pitchFamily="34" charset="0"/>
              <a:buChar char="•"/>
              <a:defRPr sz="1600" b="0" kern="1200">
                <a:solidFill>
                  <a:srgbClr val="000000"/>
                </a:solidFill>
                <a:latin typeface="Segoe"/>
                <a:ea typeface="+mn-ea"/>
                <a:cs typeface="Segoe"/>
              </a:defRPr>
            </a:lvl3pPr>
            <a:lvl4pPr marL="1112100" indent="-167887" algn="l" defTabSz="685807" rtl="0" eaLnBrk="1" latinLnBrk="0" hangingPunct="1">
              <a:lnSpc>
                <a:spcPct val="90000"/>
              </a:lnSpc>
              <a:spcBef>
                <a:spcPts val="0"/>
              </a:spcBef>
              <a:spcAft>
                <a:spcPts val="1200"/>
              </a:spcAft>
              <a:buSzPct val="90000"/>
              <a:buFont typeface="Arial" pitchFamily="34" charset="0"/>
              <a:buChar char="•"/>
              <a:tabLst>
                <a:tab pos="685834" algn="l"/>
              </a:tabLst>
              <a:defRPr sz="1400" b="0" kern="1200">
                <a:solidFill>
                  <a:srgbClr val="000000"/>
                </a:solidFill>
                <a:latin typeface="Segoe"/>
                <a:ea typeface="+mn-ea"/>
                <a:cs typeface="Segoe"/>
              </a:defRPr>
            </a:lvl4pPr>
            <a:lvl5pPr marL="1284750" indent="-172650" algn="l" defTabSz="685807" rtl="0" eaLnBrk="1" latinLnBrk="0" hangingPunct="1">
              <a:lnSpc>
                <a:spcPct val="90000"/>
              </a:lnSpc>
              <a:spcBef>
                <a:spcPts val="0"/>
              </a:spcBef>
              <a:spcAft>
                <a:spcPts val="1200"/>
              </a:spcAft>
              <a:buSzPct val="90000"/>
              <a:buFont typeface="Arial" pitchFamily="34" charset="0"/>
              <a:buChar char="•"/>
              <a:defRPr sz="1200" b="0" kern="1200">
                <a:solidFill>
                  <a:srgbClr val="000000"/>
                </a:solidFill>
                <a:latin typeface="Segoe"/>
                <a:ea typeface="+mn-ea"/>
                <a:cs typeface="Segoe"/>
              </a:defRPr>
            </a:lvl5pPr>
            <a:lvl6pPr marL="1885970"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72"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76"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79"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sz="1800" dirty="0" smtClean="0">
                <a:solidFill>
                  <a:schemeClr val="tx1"/>
                </a:solidFill>
                <a:latin typeface="Segoe UI Light" panose="020B0502040204020203" pitchFamily="34" charset="0"/>
                <a:cs typeface="Segoe UI Light" panose="020B0502040204020203" pitchFamily="34" charset="0"/>
              </a:rPr>
              <a:t>Asynchrony is hard, requiring code to be rewritten with inverted control flow (callbacks)</a:t>
            </a:r>
          </a:p>
        </p:txBody>
      </p:sp>
      <p:sp>
        <p:nvSpPr>
          <p:cNvPr id="13" name="Content Placeholder 1"/>
          <p:cNvSpPr txBox="1">
            <a:spLocks/>
          </p:cNvSpPr>
          <p:nvPr/>
        </p:nvSpPr>
        <p:spPr>
          <a:xfrm>
            <a:off x="583232" y="4843213"/>
            <a:ext cx="8232775" cy="867930"/>
          </a:xfrm>
          <a:prstGeom prst="rect">
            <a:avLst/>
          </a:prstGeom>
          <a:solidFill>
            <a:schemeClr val="bg2"/>
          </a:solidFill>
        </p:spPr>
        <p:txBody>
          <a:bodyPr vert="horz" wrap="square" lIns="182880" tIns="182880" rIns="182880" bIns="182880" rtlCol="0">
            <a:spAutoFit/>
          </a:bodyPr>
          <a:lstStyle>
            <a:lvl1pPr marL="259569" indent="-259569" algn="l" defTabSz="685807" rtl="0" eaLnBrk="1" latinLnBrk="0" hangingPunct="1">
              <a:lnSpc>
                <a:spcPct val="90000"/>
              </a:lnSpc>
              <a:spcBef>
                <a:spcPts val="0"/>
              </a:spcBef>
              <a:spcAft>
                <a:spcPts val="1200"/>
              </a:spcAft>
              <a:buSzPct val="90000"/>
              <a:buFont typeface="Arial" pitchFamily="34" charset="0"/>
              <a:buChar char="•"/>
              <a:defRPr sz="2000" b="0" kern="1200">
                <a:solidFill>
                  <a:srgbClr val="000000"/>
                </a:solidFill>
                <a:latin typeface="Segoe"/>
                <a:ea typeface="+mn-ea"/>
                <a:cs typeface="Segoe"/>
              </a:defRPr>
            </a:lvl1pPr>
            <a:lvl2pPr marL="472703" indent="-213133" algn="l" defTabSz="685807" rtl="0" eaLnBrk="1" latinLnBrk="0" hangingPunct="1">
              <a:lnSpc>
                <a:spcPct val="90000"/>
              </a:lnSpc>
              <a:spcBef>
                <a:spcPts val="0"/>
              </a:spcBef>
              <a:spcAft>
                <a:spcPts val="1200"/>
              </a:spcAft>
              <a:buSzPct val="90000"/>
              <a:buFont typeface="Arial" pitchFamily="34" charset="0"/>
              <a:buChar char="•"/>
              <a:tabLst>
                <a:tab pos="472703" algn="l"/>
              </a:tabLst>
              <a:defRPr sz="1800" b="0" kern="1200">
                <a:solidFill>
                  <a:srgbClr val="000000"/>
                </a:solidFill>
                <a:latin typeface="Segoe"/>
                <a:ea typeface="+mn-ea"/>
                <a:cs typeface="Segoe"/>
              </a:defRPr>
            </a:lvl2pPr>
            <a:lvl3pPr marL="685834" indent="-213133" algn="l" defTabSz="685807" rtl="0" eaLnBrk="1" latinLnBrk="0" hangingPunct="1">
              <a:lnSpc>
                <a:spcPct val="90000"/>
              </a:lnSpc>
              <a:spcBef>
                <a:spcPts val="0"/>
              </a:spcBef>
              <a:spcAft>
                <a:spcPts val="1200"/>
              </a:spcAft>
              <a:buSzPct val="90000"/>
              <a:buFont typeface="Arial" pitchFamily="34" charset="0"/>
              <a:buChar char="•"/>
              <a:defRPr sz="1600" b="0" kern="1200">
                <a:solidFill>
                  <a:srgbClr val="000000"/>
                </a:solidFill>
                <a:latin typeface="Segoe"/>
                <a:ea typeface="+mn-ea"/>
                <a:cs typeface="Segoe"/>
              </a:defRPr>
            </a:lvl3pPr>
            <a:lvl4pPr marL="1112100" indent="-167887" algn="l" defTabSz="685807" rtl="0" eaLnBrk="1" latinLnBrk="0" hangingPunct="1">
              <a:lnSpc>
                <a:spcPct val="90000"/>
              </a:lnSpc>
              <a:spcBef>
                <a:spcPts val="0"/>
              </a:spcBef>
              <a:spcAft>
                <a:spcPts val="1200"/>
              </a:spcAft>
              <a:buSzPct val="90000"/>
              <a:buFont typeface="Arial" pitchFamily="34" charset="0"/>
              <a:buChar char="•"/>
              <a:tabLst>
                <a:tab pos="685834" algn="l"/>
              </a:tabLst>
              <a:defRPr sz="1400" b="0" kern="1200">
                <a:solidFill>
                  <a:srgbClr val="000000"/>
                </a:solidFill>
                <a:latin typeface="Segoe"/>
                <a:ea typeface="+mn-ea"/>
                <a:cs typeface="Segoe"/>
              </a:defRPr>
            </a:lvl4pPr>
            <a:lvl5pPr marL="1284750" indent="-172650" algn="l" defTabSz="685807" rtl="0" eaLnBrk="1" latinLnBrk="0" hangingPunct="1">
              <a:lnSpc>
                <a:spcPct val="90000"/>
              </a:lnSpc>
              <a:spcBef>
                <a:spcPts val="0"/>
              </a:spcBef>
              <a:spcAft>
                <a:spcPts val="1200"/>
              </a:spcAft>
              <a:buSzPct val="90000"/>
              <a:buFont typeface="Arial" pitchFamily="34" charset="0"/>
              <a:buChar char="•"/>
              <a:defRPr sz="1200" b="0" kern="1200">
                <a:solidFill>
                  <a:srgbClr val="000000"/>
                </a:solidFill>
                <a:latin typeface="Segoe"/>
                <a:ea typeface="+mn-ea"/>
                <a:cs typeface="Segoe"/>
              </a:defRPr>
            </a:lvl5pPr>
            <a:lvl6pPr marL="1885970"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72"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76"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79"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sz="1800" dirty="0" smtClean="0">
                <a:solidFill>
                  <a:schemeClr val="tx1"/>
                </a:solidFill>
                <a:latin typeface="Segoe UI Light" panose="020B0502040204020203" pitchFamily="34" charset="0"/>
                <a:cs typeface="Segoe UI Light" panose="020B0502040204020203" pitchFamily="34" charset="0"/>
              </a:rPr>
              <a:t>Composition of asynchronous operations is even harder without library or language support</a:t>
            </a:r>
          </a:p>
        </p:txBody>
      </p:sp>
    </p:spTree>
    <p:extLst>
      <p:ext uri="{BB962C8B-B14F-4D97-AF65-F5344CB8AC3E}">
        <p14:creationId xmlns:p14="http://schemas.microsoft.com/office/powerpoint/2010/main" val="3383275350"/>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55612" y="4793080"/>
            <a:ext cx="8232775" cy="1120703"/>
          </a:xfrm>
          <a:prstGeom prst="rect">
            <a:avLst/>
          </a:prstGeom>
          <a:solidFill>
            <a:schemeClr val="bg2"/>
          </a:solidFill>
          <a:ln>
            <a:noFill/>
          </a:ln>
          <a:effectLst>
            <a:outerShdw blurRad="50800" dist="12700" dir="270000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p:nvSpPr>
        <p:spPr>
          <a:xfrm>
            <a:off x="455613" y="3699776"/>
            <a:ext cx="8232775" cy="981554"/>
          </a:xfrm>
          <a:prstGeom prst="rect">
            <a:avLst/>
          </a:prstGeom>
          <a:solidFill>
            <a:schemeClr val="bg2"/>
          </a:solidFill>
          <a:ln>
            <a:noFill/>
          </a:ln>
          <a:effectLst>
            <a:outerShdw blurRad="50800" dist="12700" dir="270000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p:nvSpPr>
        <p:spPr>
          <a:xfrm>
            <a:off x="455613" y="1976438"/>
            <a:ext cx="8232775" cy="1611588"/>
          </a:xfrm>
          <a:prstGeom prst="rect">
            <a:avLst/>
          </a:prstGeom>
          <a:solidFill>
            <a:schemeClr val="bg2"/>
          </a:solidFill>
          <a:ln>
            <a:noFill/>
          </a:ln>
          <a:effectLst>
            <a:outerShdw blurRad="50800" dist="12700" dir="2700000">
              <a:srgbClr val="000000">
                <a:alpha val="2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mj-lt"/>
            </a:endParaRPr>
          </a:p>
        </p:txBody>
      </p:sp>
      <p:sp>
        <p:nvSpPr>
          <p:cNvPr id="2" name="Content Placeholder 1"/>
          <p:cNvSpPr>
            <a:spLocks noGrp="1"/>
          </p:cNvSpPr>
          <p:nvPr>
            <p:ph idx="1"/>
          </p:nvPr>
        </p:nvSpPr>
        <p:spPr>
          <a:xfrm>
            <a:off x="455613" y="1976438"/>
            <a:ext cx="8232775" cy="3702552"/>
          </a:xfrm>
          <a:noFill/>
        </p:spPr>
        <p:txBody>
          <a:bodyPr/>
          <a:lstStyle/>
          <a:p>
            <a:pPr marL="0" indent="0">
              <a:buNone/>
            </a:pPr>
            <a:r>
              <a:rPr lang="en-US" dirty="0">
                <a:solidFill>
                  <a:schemeClr val="tx1"/>
                </a:solidFill>
                <a:latin typeface="+mj-lt"/>
                <a:cs typeface="Segoe UI" panose="020B0502040204020203" pitchFamily="34" charset="0"/>
              </a:rPr>
              <a:t>REST is the main pattern in use for web services</a:t>
            </a:r>
          </a:p>
          <a:p>
            <a:pPr marL="259570" lvl="1" indent="0">
              <a:buNone/>
            </a:pPr>
            <a:r>
              <a:rPr lang="en-US" dirty="0">
                <a:solidFill>
                  <a:schemeClr val="tx1"/>
                </a:solidFill>
                <a:latin typeface="+mj-lt"/>
                <a:cs typeface="Segoe UI" panose="020B0502040204020203" pitchFamily="34" charset="0"/>
              </a:rPr>
              <a:t>Mostly for stateless services, but can be used for </a:t>
            </a:r>
            <a:r>
              <a:rPr lang="en-US" dirty="0" err="1">
                <a:solidFill>
                  <a:schemeClr val="tx1"/>
                </a:solidFill>
                <a:latin typeface="+mj-lt"/>
                <a:cs typeface="Segoe UI" panose="020B0502040204020203" pitchFamily="34" charset="0"/>
              </a:rPr>
              <a:t>stateful</a:t>
            </a:r>
            <a:r>
              <a:rPr lang="en-US" dirty="0">
                <a:solidFill>
                  <a:schemeClr val="tx1"/>
                </a:solidFill>
                <a:latin typeface="+mj-lt"/>
                <a:cs typeface="Segoe UI" panose="020B0502040204020203" pitchFamily="34" charset="0"/>
              </a:rPr>
              <a:t> services, too (although that violates its core principles).</a:t>
            </a:r>
          </a:p>
          <a:p>
            <a:pPr marL="259570" lvl="1" indent="0">
              <a:buNone/>
            </a:pPr>
            <a:r>
              <a:rPr lang="en-US" dirty="0">
                <a:solidFill>
                  <a:schemeClr val="tx1"/>
                </a:solidFill>
                <a:latin typeface="+mj-lt"/>
                <a:cs typeface="Segoe UI" panose="020B0502040204020203" pitchFamily="34" charset="0"/>
              </a:rPr>
              <a:t>Much less complex than </a:t>
            </a:r>
            <a:r>
              <a:rPr lang="en-US" dirty="0" smtClean="0">
                <a:solidFill>
                  <a:schemeClr val="tx1"/>
                </a:solidFill>
                <a:latin typeface="+mj-lt"/>
                <a:cs typeface="Segoe UI" panose="020B0502040204020203" pitchFamily="34" charset="0"/>
              </a:rPr>
              <a:t>SOAP</a:t>
            </a:r>
            <a:endParaRPr lang="en-US" dirty="0">
              <a:solidFill>
                <a:schemeClr val="tx1"/>
              </a:solidFill>
              <a:latin typeface="+mj-lt"/>
              <a:cs typeface="Segoe UI" panose="020B0502040204020203" pitchFamily="34" charset="0"/>
            </a:endParaRPr>
          </a:p>
          <a:p>
            <a:pPr marL="0" indent="0">
              <a:buNone/>
            </a:pPr>
            <a:endParaRPr lang="en-US" dirty="0" smtClean="0">
              <a:solidFill>
                <a:schemeClr val="tx1"/>
              </a:solidFill>
              <a:latin typeface="+mj-lt"/>
              <a:cs typeface="Segoe UI" panose="020B0502040204020203" pitchFamily="34" charset="0"/>
            </a:endParaRPr>
          </a:p>
          <a:p>
            <a:pPr marL="0" indent="0">
              <a:buNone/>
            </a:pPr>
            <a:r>
              <a:rPr lang="en-US" dirty="0" smtClean="0">
                <a:solidFill>
                  <a:schemeClr val="tx1"/>
                </a:solidFill>
                <a:latin typeface="+mj-lt"/>
                <a:cs typeface="Segoe UI" panose="020B0502040204020203" pitchFamily="34" charset="0"/>
              </a:rPr>
              <a:t>Supported </a:t>
            </a:r>
            <a:r>
              <a:rPr lang="en-US" dirty="0">
                <a:solidFill>
                  <a:schemeClr val="tx1"/>
                </a:solidFill>
                <a:latin typeface="+mj-lt"/>
                <a:cs typeface="Segoe UI" panose="020B0502040204020203" pitchFamily="34" charset="0"/>
              </a:rPr>
              <a:t>in Java, .NET, JavaScript, Ruby, Python, etc.</a:t>
            </a:r>
          </a:p>
          <a:p>
            <a:pPr marL="0" indent="0">
              <a:buNone/>
            </a:pPr>
            <a:endParaRPr lang="en-US" dirty="0" smtClean="0">
              <a:solidFill>
                <a:schemeClr val="tx1"/>
              </a:solidFill>
              <a:latin typeface="+mj-lt"/>
              <a:cs typeface="Segoe UI" panose="020B0502040204020203" pitchFamily="34" charset="0"/>
            </a:endParaRPr>
          </a:p>
          <a:p>
            <a:pPr marL="0" indent="0">
              <a:buNone/>
            </a:pPr>
            <a:r>
              <a:rPr lang="en-US" dirty="0" smtClean="0">
                <a:solidFill>
                  <a:schemeClr val="tx1"/>
                </a:solidFill>
                <a:latin typeface="+mj-lt"/>
                <a:cs typeface="Segoe UI" panose="020B0502040204020203" pitchFamily="34" charset="0"/>
              </a:rPr>
              <a:t>Native </a:t>
            </a:r>
            <a:r>
              <a:rPr lang="en-US" dirty="0">
                <a:solidFill>
                  <a:schemeClr val="tx1"/>
                </a:solidFill>
                <a:latin typeface="+mj-lt"/>
                <a:cs typeface="Segoe UI" panose="020B0502040204020203" pitchFamily="34" charset="0"/>
              </a:rPr>
              <a:t>code developers on Windows can use OSS libraries or complex Win32 C </a:t>
            </a:r>
            <a:r>
              <a:rPr lang="en-US" dirty="0" smtClean="0">
                <a:solidFill>
                  <a:schemeClr val="tx1"/>
                </a:solidFill>
                <a:latin typeface="+mj-lt"/>
                <a:cs typeface="Segoe UI" panose="020B0502040204020203" pitchFamily="34" charset="0"/>
              </a:rPr>
              <a:t>APIs</a:t>
            </a:r>
            <a:endParaRPr lang="en-US" dirty="0">
              <a:solidFill>
                <a:schemeClr val="tx1"/>
              </a:solidFill>
              <a:latin typeface="+mj-lt"/>
              <a:cs typeface="Segoe UI" panose="020B0502040204020203" pitchFamily="34" charset="0"/>
            </a:endParaRPr>
          </a:p>
        </p:txBody>
      </p:sp>
      <p:sp>
        <p:nvSpPr>
          <p:cNvPr id="3" name="Title 2"/>
          <p:cNvSpPr>
            <a:spLocks noGrp="1"/>
          </p:cNvSpPr>
          <p:nvPr>
            <p:ph type="title"/>
          </p:nvPr>
        </p:nvSpPr>
        <p:spPr>
          <a:xfrm>
            <a:off x="455613" y="759217"/>
            <a:ext cx="5197476" cy="484748"/>
          </a:xfrm>
        </p:spPr>
        <p:txBody>
          <a:bodyPr/>
          <a:lstStyle/>
          <a:p>
            <a:r>
              <a:rPr lang="en-US" dirty="0" smtClean="0">
                <a:latin typeface="Segoe UI Light" panose="020B0502040204020203" pitchFamily="34" charset="0"/>
                <a:cs typeface="Segoe UI Light" panose="020B0502040204020203" pitchFamily="34" charset="0"/>
              </a:rPr>
              <a:t>Casablanca</a:t>
            </a:r>
            <a:endParaRPr lang="en-US" dirty="0">
              <a:latin typeface="Segoe UI Light" panose="020B0502040204020203" pitchFamily="34" charset="0"/>
              <a:cs typeface="Segoe UI Light" panose="020B0502040204020203" pitchFamily="34" charset="0"/>
            </a:endParaRPr>
          </a:p>
        </p:txBody>
      </p:sp>
      <p:sp>
        <p:nvSpPr>
          <p:cNvPr id="4" name="Text Placeholder 3"/>
          <p:cNvSpPr>
            <a:spLocks noGrp="1"/>
          </p:cNvSpPr>
          <p:nvPr>
            <p:ph type="body" sz="quarter" idx="10"/>
          </p:nvPr>
        </p:nvSpPr>
        <p:spPr>
          <a:xfrm>
            <a:off x="455613" y="1243965"/>
            <a:ext cx="5197476" cy="346249"/>
          </a:xfrm>
        </p:spPr>
        <p:txBody>
          <a:bodyPr/>
          <a:lstStyle/>
          <a:p>
            <a:r>
              <a:rPr lang="en-US" dirty="0" smtClean="0">
                <a:latin typeface="Segoe UI Light" panose="020B0502040204020203" pitchFamily="34" charset="0"/>
                <a:cs typeface="Segoe UI Light" panose="020B0502040204020203" pitchFamily="34" charset="0"/>
              </a:rPr>
              <a:t>REST</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1867275"/>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7700" y="3638549"/>
            <a:ext cx="5886450" cy="1692771"/>
          </a:xfrm>
          <a:prstGeom prst="rect">
            <a:avLst/>
          </a:prstGeom>
          <a:noFill/>
        </p:spPr>
        <p:txBody>
          <a:bodyPr wrap="square" rtlCol="0">
            <a:spAutoFit/>
          </a:bodyPr>
          <a:lstStyle/>
          <a:p>
            <a:r>
              <a:rPr lang="en-US" sz="7200" dirty="0" smtClean="0"/>
              <a:t>Demo</a:t>
            </a:r>
          </a:p>
          <a:p>
            <a:r>
              <a:rPr lang="en-US" sz="3200" dirty="0" smtClean="0"/>
              <a:t>Hello World</a:t>
            </a:r>
            <a:endParaRPr lang="en-US" sz="3200" dirty="0"/>
          </a:p>
        </p:txBody>
      </p:sp>
      <p:sp>
        <p:nvSpPr>
          <p:cNvPr id="4" name="Content Placeholder 1"/>
          <p:cNvSpPr txBox="1">
            <a:spLocks/>
          </p:cNvSpPr>
          <p:nvPr/>
        </p:nvSpPr>
        <p:spPr>
          <a:xfrm>
            <a:off x="455613" y="1455113"/>
            <a:ext cx="8232775" cy="1674305"/>
          </a:xfrm>
          <a:prstGeom prst="rect">
            <a:avLst/>
          </a:prstGeom>
          <a:solidFill>
            <a:schemeClr val="bg2"/>
          </a:solidFill>
        </p:spPr>
        <p:txBody>
          <a:bodyPr vert="horz" wrap="square" lIns="182880" tIns="182880" rIns="182880" bIns="182880" rtlCol="0">
            <a:spAutoFit/>
          </a:bodyPr>
          <a:lstStyle>
            <a:lvl1pPr marL="259569" indent="-259569" algn="l" defTabSz="685807" rtl="0" eaLnBrk="1" latinLnBrk="0" hangingPunct="1">
              <a:lnSpc>
                <a:spcPct val="90000"/>
              </a:lnSpc>
              <a:spcBef>
                <a:spcPts val="0"/>
              </a:spcBef>
              <a:spcAft>
                <a:spcPts val="1200"/>
              </a:spcAft>
              <a:buSzPct val="90000"/>
              <a:buFont typeface="Arial" pitchFamily="34" charset="0"/>
              <a:buChar char="•"/>
              <a:defRPr sz="2000" b="0" kern="1200">
                <a:solidFill>
                  <a:srgbClr val="000000"/>
                </a:solidFill>
                <a:latin typeface="Segoe"/>
                <a:ea typeface="+mn-ea"/>
                <a:cs typeface="Segoe"/>
              </a:defRPr>
            </a:lvl1pPr>
            <a:lvl2pPr marL="472703" indent="-213133" algn="l" defTabSz="685807" rtl="0" eaLnBrk="1" latinLnBrk="0" hangingPunct="1">
              <a:lnSpc>
                <a:spcPct val="90000"/>
              </a:lnSpc>
              <a:spcBef>
                <a:spcPts val="0"/>
              </a:spcBef>
              <a:spcAft>
                <a:spcPts val="1200"/>
              </a:spcAft>
              <a:buSzPct val="90000"/>
              <a:buFont typeface="Arial" pitchFamily="34" charset="0"/>
              <a:buChar char="•"/>
              <a:tabLst>
                <a:tab pos="472703" algn="l"/>
              </a:tabLst>
              <a:defRPr sz="1800" b="0" kern="1200">
                <a:solidFill>
                  <a:srgbClr val="000000"/>
                </a:solidFill>
                <a:latin typeface="Segoe"/>
                <a:ea typeface="+mn-ea"/>
                <a:cs typeface="Segoe"/>
              </a:defRPr>
            </a:lvl2pPr>
            <a:lvl3pPr marL="685834" indent="-213133" algn="l" defTabSz="685807" rtl="0" eaLnBrk="1" latinLnBrk="0" hangingPunct="1">
              <a:lnSpc>
                <a:spcPct val="90000"/>
              </a:lnSpc>
              <a:spcBef>
                <a:spcPts val="0"/>
              </a:spcBef>
              <a:spcAft>
                <a:spcPts val="1200"/>
              </a:spcAft>
              <a:buSzPct val="90000"/>
              <a:buFont typeface="Arial" pitchFamily="34" charset="0"/>
              <a:buChar char="•"/>
              <a:defRPr sz="1600" b="0" kern="1200">
                <a:solidFill>
                  <a:srgbClr val="000000"/>
                </a:solidFill>
                <a:latin typeface="Segoe"/>
                <a:ea typeface="+mn-ea"/>
                <a:cs typeface="Segoe"/>
              </a:defRPr>
            </a:lvl3pPr>
            <a:lvl4pPr marL="1112100" indent="-167887" algn="l" defTabSz="685807" rtl="0" eaLnBrk="1" latinLnBrk="0" hangingPunct="1">
              <a:lnSpc>
                <a:spcPct val="90000"/>
              </a:lnSpc>
              <a:spcBef>
                <a:spcPts val="0"/>
              </a:spcBef>
              <a:spcAft>
                <a:spcPts val="1200"/>
              </a:spcAft>
              <a:buSzPct val="90000"/>
              <a:buFont typeface="Arial" pitchFamily="34" charset="0"/>
              <a:buChar char="•"/>
              <a:tabLst>
                <a:tab pos="685834" algn="l"/>
              </a:tabLst>
              <a:defRPr sz="1400" b="0" kern="1200">
                <a:solidFill>
                  <a:srgbClr val="000000"/>
                </a:solidFill>
                <a:latin typeface="Segoe"/>
                <a:ea typeface="+mn-ea"/>
                <a:cs typeface="Segoe"/>
              </a:defRPr>
            </a:lvl4pPr>
            <a:lvl5pPr marL="1284750" indent="-172650" algn="l" defTabSz="685807" rtl="0" eaLnBrk="1" latinLnBrk="0" hangingPunct="1">
              <a:lnSpc>
                <a:spcPct val="90000"/>
              </a:lnSpc>
              <a:spcBef>
                <a:spcPts val="0"/>
              </a:spcBef>
              <a:spcAft>
                <a:spcPts val="1200"/>
              </a:spcAft>
              <a:buSzPct val="90000"/>
              <a:buFont typeface="Arial" pitchFamily="34" charset="0"/>
              <a:buChar char="•"/>
              <a:defRPr sz="1200" b="0" kern="1200">
                <a:solidFill>
                  <a:srgbClr val="000000"/>
                </a:solidFill>
                <a:latin typeface="Segoe"/>
                <a:ea typeface="+mn-ea"/>
                <a:cs typeface="Segoe"/>
              </a:defRPr>
            </a:lvl5pPr>
            <a:lvl6pPr marL="1885970"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72"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76"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79"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sz="2400" dirty="0" err="1">
                <a:solidFill>
                  <a:schemeClr val="tx1"/>
                </a:solidFill>
                <a:latin typeface="Segoe UI Light" pitchFamily="34" charset="0"/>
              </a:rPr>
              <a:t>http_client</a:t>
            </a:r>
            <a:r>
              <a:rPr lang="en-US" sz="2400" dirty="0">
                <a:solidFill>
                  <a:schemeClr val="tx1"/>
                </a:solidFill>
                <a:latin typeface="Segoe UI Light" pitchFamily="34" charset="0"/>
              </a:rPr>
              <a:t> client(</a:t>
            </a:r>
            <a:r>
              <a:rPr lang="en-US" sz="2400" dirty="0" err="1">
                <a:solidFill>
                  <a:schemeClr val="tx1"/>
                </a:solidFill>
                <a:latin typeface="Segoe UI Light" pitchFamily="34" charset="0"/>
              </a:rPr>
              <a:t>L"http</a:t>
            </a:r>
            <a:r>
              <a:rPr lang="en-US" sz="2400" dirty="0">
                <a:solidFill>
                  <a:schemeClr val="tx1"/>
                </a:solidFill>
                <a:latin typeface="Segoe UI Light" pitchFamily="34" charset="0"/>
              </a:rPr>
              <a:t>://</a:t>
            </a:r>
            <a:r>
              <a:rPr lang="en-US" sz="2400" dirty="0" smtClean="0">
                <a:solidFill>
                  <a:schemeClr val="tx1"/>
                </a:solidFill>
                <a:latin typeface="Segoe UI Light" pitchFamily="34" charset="0"/>
              </a:rPr>
              <a:t>localhost/helloworld");</a:t>
            </a:r>
            <a:endParaRPr lang="en-US" sz="2400" dirty="0">
              <a:solidFill>
                <a:schemeClr val="tx1"/>
              </a:solidFill>
              <a:latin typeface="Segoe UI Light" pitchFamily="34" charset="0"/>
            </a:endParaRPr>
          </a:p>
          <a:p>
            <a:pPr marL="0" indent="0">
              <a:buNone/>
            </a:pPr>
            <a:r>
              <a:rPr lang="en-US" sz="2400" dirty="0" err="1" smtClean="0">
                <a:solidFill>
                  <a:schemeClr val="tx1"/>
                </a:solidFill>
                <a:latin typeface="Segoe UI Light" pitchFamily="34" charset="0"/>
              </a:rPr>
              <a:t>http_response</a:t>
            </a:r>
            <a:r>
              <a:rPr lang="en-US" sz="2400" dirty="0" smtClean="0">
                <a:solidFill>
                  <a:schemeClr val="tx1"/>
                </a:solidFill>
                <a:latin typeface="Segoe UI Light" pitchFamily="34" charset="0"/>
              </a:rPr>
              <a:t> </a:t>
            </a:r>
            <a:r>
              <a:rPr lang="en-US" sz="2400" dirty="0">
                <a:solidFill>
                  <a:schemeClr val="tx1"/>
                </a:solidFill>
                <a:latin typeface="Segoe UI Light" pitchFamily="34" charset="0"/>
              </a:rPr>
              <a:t>response = </a:t>
            </a:r>
            <a:r>
              <a:rPr lang="en-US" sz="2400" dirty="0" err="1">
                <a:solidFill>
                  <a:schemeClr val="tx1"/>
                </a:solidFill>
                <a:latin typeface="Segoe UI Light" pitchFamily="34" charset="0"/>
              </a:rPr>
              <a:t>client.request</a:t>
            </a:r>
            <a:r>
              <a:rPr lang="en-US" sz="2400" dirty="0">
                <a:solidFill>
                  <a:schemeClr val="tx1"/>
                </a:solidFill>
                <a:latin typeface="Segoe UI Light" pitchFamily="34" charset="0"/>
              </a:rPr>
              <a:t>(methods::GET).get();</a:t>
            </a:r>
          </a:p>
          <a:p>
            <a:pPr marL="0" indent="0">
              <a:buNone/>
            </a:pPr>
            <a:r>
              <a:rPr lang="en-US" sz="2400" dirty="0" err="1" smtClean="0">
                <a:solidFill>
                  <a:schemeClr val="tx1"/>
                </a:solidFill>
                <a:latin typeface="Segoe UI Light" pitchFamily="34" charset="0"/>
              </a:rPr>
              <a:t>std</a:t>
            </a:r>
            <a:r>
              <a:rPr lang="en-US" sz="2400" dirty="0">
                <a:solidFill>
                  <a:schemeClr val="tx1"/>
                </a:solidFill>
                <a:latin typeface="Segoe UI Light" pitchFamily="34" charset="0"/>
              </a:rPr>
              <a:t>::</a:t>
            </a:r>
            <a:r>
              <a:rPr lang="en-US" sz="2400" dirty="0" err="1">
                <a:solidFill>
                  <a:schemeClr val="tx1"/>
                </a:solidFill>
                <a:latin typeface="Segoe UI Light" pitchFamily="34" charset="0"/>
              </a:rPr>
              <a:t>wstring</a:t>
            </a:r>
            <a:r>
              <a:rPr lang="en-US" sz="2400" dirty="0">
                <a:solidFill>
                  <a:schemeClr val="tx1"/>
                </a:solidFill>
                <a:latin typeface="Segoe UI Light" pitchFamily="34" charset="0"/>
              </a:rPr>
              <a:t> </a:t>
            </a:r>
            <a:r>
              <a:rPr lang="en-US" sz="2400" dirty="0" err="1">
                <a:solidFill>
                  <a:schemeClr val="tx1"/>
                </a:solidFill>
                <a:latin typeface="Segoe UI Light" pitchFamily="34" charset="0"/>
              </a:rPr>
              <a:t>response_string</a:t>
            </a:r>
            <a:r>
              <a:rPr lang="en-US" sz="2400" dirty="0">
                <a:solidFill>
                  <a:schemeClr val="tx1"/>
                </a:solidFill>
                <a:latin typeface="Segoe UI Light" pitchFamily="34" charset="0"/>
              </a:rPr>
              <a:t> = </a:t>
            </a:r>
            <a:r>
              <a:rPr lang="en-US" sz="2400" dirty="0" err="1">
                <a:solidFill>
                  <a:schemeClr val="tx1"/>
                </a:solidFill>
                <a:latin typeface="Segoe UI Light" pitchFamily="34" charset="0"/>
              </a:rPr>
              <a:t>response.extract_string</a:t>
            </a:r>
            <a:r>
              <a:rPr lang="en-US" sz="2400" dirty="0">
                <a:solidFill>
                  <a:schemeClr val="tx1"/>
                </a:solidFill>
                <a:latin typeface="Segoe UI Light" pitchFamily="34" charset="0"/>
              </a:rPr>
              <a:t>().get();</a:t>
            </a:r>
          </a:p>
        </p:txBody>
      </p:sp>
    </p:spTree>
    <p:extLst>
      <p:ext uri="{BB962C8B-B14F-4D97-AF65-F5344CB8AC3E}">
        <p14:creationId xmlns:p14="http://schemas.microsoft.com/office/powerpoint/2010/main" val="3992463964"/>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5613" y="1956560"/>
            <a:ext cx="8232775" cy="1077218"/>
          </a:xfrm>
          <a:solidFill>
            <a:schemeClr val="bg2"/>
          </a:solidFill>
        </p:spPr>
        <p:txBody>
          <a:bodyPr/>
          <a:lstStyle/>
          <a:p>
            <a:pPr marL="0" indent="0">
              <a:buNone/>
            </a:pPr>
            <a:r>
              <a:rPr lang="en-US" dirty="0" smtClean="0">
                <a:solidFill>
                  <a:schemeClr val="tx1"/>
                </a:solidFill>
                <a:latin typeface="+mj-lt"/>
                <a:cs typeface="Segoe UI" panose="020B0502040204020203" pitchFamily="34" charset="0"/>
              </a:rPr>
              <a:t>Text-based serialization format</a:t>
            </a:r>
          </a:p>
          <a:p>
            <a:pPr marL="259570" lvl="1" indent="0">
              <a:buNone/>
            </a:pPr>
            <a:r>
              <a:rPr lang="en-US" dirty="0" smtClean="0">
                <a:solidFill>
                  <a:schemeClr val="tx1"/>
                </a:solidFill>
                <a:latin typeface="+mj-lt"/>
                <a:cs typeface="Segoe UI" panose="020B0502040204020203" pitchFamily="34" charset="0"/>
              </a:rPr>
              <a:t>Based on JavaScript	</a:t>
            </a:r>
          </a:p>
        </p:txBody>
      </p:sp>
      <p:sp>
        <p:nvSpPr>
          <p:cNvPr id="3" name="Title 2"/>
          <p:cNvSpPr>
            <a:spLocks noGrp="1"/>
          </p:cNvSpPr>
          <p:nvPr>
            <p:ph type="title"/>
          </p:nvPr>
        </p:nvSpPr>
        <p:spPr>
          <a:xfrm>
            <a:off x="455613" y="759217"/>
            <a:ext cx="5197476" cy="484748"/>
          </a:xfrm>
        </p:spPr>
        <p:txBody>
          <a:bodyPr/>
          <a:lstStyle/>
          <a:p>
            <a:r>
              <a:rPr lang="en-US" dirty="0" smtClean="0">
                <a:latin typeface="Segoe UI Light" panose="020B0502040204020203" pitchFamily="34" charset="0"/>
                <a:cs typeface="Segoe UI Light" panose="020B0502040204020203" pitchFamily="34" charset="0"/>
              </a:rPr>
              <a:t>Casablanc</a:t>
            </a:r>
            <a:r>
              <a:rPr lang="en-US" dirty="0" smtClean="0">
                <a:latin typeface="Segoe UI Light" panose="020B0502040204020203" pitchFamily="34" charset="0"/>
                <a:cs typeface="Segoe UI Light" panose="020B0502040204020203" pitchFamily="34" charset="0"/>
              </a:rPr>
              <a:t>a</a:t>
            </a:r>
            <a:endParaRPr lang="en-US" dirty="0">
              <a:latin typeface="Segoe UI Light" panose="020B0502040204020203" pitchFamily="34" charset="0"/>
              <a:cs typeface="Segoe UI Light" panose="020B0502040204020203" pitchFamily="34" charset="0"/>
            </a:endParaRPr>
          </a:p>
        </p:txBody>
      </p:sp>
      <p:sp>
        <p:nvSpPr>
          <p:cNvPr id="4" name="Text Placeholder 3"/>
          <p:cNvSpPr>
            <a:spLocks noGrp="1"/>
          </p:cNvSpPr>
          <p:nvPr>
            <p:ph type="body" sz="quarter" idx="10"/>
          </p:nvPr>
        </p:nvSpPr>
        <p:spPr>
          <a:xfrm>
            <a:off x="455613" y="1243965"/>
            <a:ext cx="5197476" cy="346249"/>
          </a:xfrm>
        </p:spPr>
        <p:txBody>
          <a:bodyPr/>
          <a:lstStyle/>
          <a:p>
            <a:r>
              <a:rPr lang="en-US" dirty="0" smtClean="0">
                <a:latin typeface="Segoe UI Light" panose="020B0502040204020203" pitchFamily="34" charset="0"/>
                <a:cs typeface="Segoe UI Light" panose="020B0502040204020203" pitchFamily="34" charset="0"/>
              </a:rPr>
              <a:t>JSON</a:t>
            </a:r>
            <a:endParaRPr lang="en-US" dirty="0">
              <a:latin typeface="Segoe UI Light" panose="020B0502040204020203" pitchFamily="34" charset="0"/>
              <a:cs typeface="Segoe UI Light" panose="020B0502040204020203" pitchFamily="34" charset="0"/>
            </a:endParaRPr>
          </a:p>
        </p:txBody>
      </p:sp>
      <p:sp>
        <p:nvSpPr>
          <p:cNvPr id="10" name="Content Placeholder 1"/>
          <p:cNvSpPr txBox="1">
            <a:spLocks/>
          </p:cNvSpPr>
          <p:nvPr/>
        </p:nvSpPr>
        <p:spPr>
          <a:xfrm>
            <a:off x="455613" y="3330018"/>
            <a:ext cx="8232775" cy="1729704"/>
          </a:xfrm>
          <a:prstGeom prst="rect">
            <a:avLst/>
          </a:prstGeom>
          <a:solidFill>
            <a:schemeClr val="bg2"/>
          </a:solidFill>
        </p:spPr>
        <p:txBody>
          <a:bodyPr vert="horz" wrap="square" lIns="182880" tIns="182880" rIns="182880" bIns="182880" rtlCol="0">
            <a:spAutoFit/>
          </a:bodyPr>
          <a:lstStyle>
            <a:lvl1pPr marL="259569" indent="-259569" algn="l" defTabSz="685807" rtl="0" eaLnBrk="1" latinLnBrk="0" hangingPunct="1">
              <a:lnSpc>
                <a:spcPct val="90000"/>
              </a:lnSpc>
              <a:spcBef>
                <a:spcPts val="0"/>
              </a:spcBef>
              <a:spcAft>
                <a:spcPts val="1200"/>
              </a:spcAft>
              <a:buSzPct val="90000"/>
              <a:buFont typeface="Arial" pitchFamily="34" charset="0"/>
              <a:buChar char="•"/>
              <a:defRPr sz="2000" b="0" kern="1200">
                <a:solidFill>
                  <a:srgbClr val="000000"/>
                </a:solidFill>
                <a:latin typeface="Segoe"/>
                <a:ea typeface="+mn-ea"/>
                <a:cs typeface="Segoe"/>
              </a:defRPr>
            </a:lvl1pPr>
            <a:lvl2pPr marL="472703" indent="-213133" algn="l" defTabSz="685807" rtl="0" eaLnBrk="1" latinLnBrk="0" hangingPunct="1">
              <a:lnSpc>
                <a:spcPct val="90000"/>
              </a:lnSpc>
              <a:spcBef>
                <a:spcPts val="0"/>
              </a:spcBef>
              <a:spcAft>
                <a:spcPts val="1200"/>
              </a:spcAft>
              <a:buSzPct val="90000"/>
              <a:buFont typeface="Arial" pitchFamily="34" charset="0"/>
              <a:buChar char="•"/>
              <a:tabLst>
                <a:tab pos="472703" algn="l"/>
              </a:tabLst>
              <a:defRPr sz="1800" b="0" kern="1200">
                <a:solidFill>
                  <a:srgbClr val="000000"/>
                </a:solidFill>
                <a:latin typeface="Segoe"/>
                <a:ea typeface="+mn-ea"/>
                <a:cs typeface="Segoe"/>
              </a:defRPr>
            </a:lvl2pPr>
            <a:lvl3pPr marL="685834" indent="-213133" algn="l" defTabSz="685807" rtl="0" eaLnBrk="1" latinLnBrk="0" hangingPunct="1">
              <a:lnSpc>
                <a:spcPct val="90000"/>
              </a:lnSpc>
              <a:spcBef>
                <a:spcPts val="0"/>
              </a:spcBef>
              <a:spcAft>
                <a:spcPts val="1200"/>
              </a:spcAft>
              <a:buSzPct val="90000"/>
              <a:buFont typeface="Arial" pitchFamily="34" charset="0"/>
              <a:buChar char="•"/>
              <a:defRPr sz="1600" b="0" kern="1200">
                <a:solidFill>
                  <a:srgbClr val="000000"/>
                </a:solidFill>
                <a:latin typeface="Segoe"/>
                <a:ea typeface="+mn-ea"/>
                <a:cs typeface="Segoe"/>
              </a:defRPr>
            </a:lvl3pPr>
            <a:lvl4pPr marL="1112100" indent="-167887" algn="l" defTabSz="685807" rtl="0" eaLnBrk="1" latinLnBrk="0" hangingPunct="1">
              <a:lnSpc>
                <a:spcPct val="90000"/>
              </a:lnSpc>
              <a:spcBef>
                <a:spcPts val="0"/>
              </a:spcBef>
              <a:spcAft>
                <a:spcPts val="1200"/>
              </a:spcAft>
              <a:buSzPct val="90000"/>
              <a:buFont typeface="Arial" pitchFamily="34" charset="0"/>
              <a:buChar char="•"/>
              <a:tabLst>
                <a:tab pos="685834" algn="l"/>
              </a:tabLst>
              <a:defRPr sz="1400" b="0" kern="1200">
                <a:solidFill>
                  <a:srgbClr val="000000"/>
                </a:solidFill>
                <a:latin typeface="Segoe"/>
                <a:ea typeface="+mn-ea"/>
                <a:cs typeface="Segoe"/>
              </a:defRPr>
            </a:lvl4pPr>
            <a:lvl5pPr marL="1284750" indent="-172650" algn="l" defTabSz="685807" rtl="0" eaLnBrk="1" latinLnBrk="0" hangingPunct="1">
              <a:lnSpc>
                <a:spcPct val="90000"/>
              </a:lnSpc>
              <a:spcBef>
                <a:spcPts val="0"/>
              </a:spcBef>
              <a:spcAft>
                <a:spcPts val="1200"/>
              </a:spcAft>
              <a:buSzPct val="90000"/>
              <a:buFont typeface="Arial" pitchFamily="34" charset="0"/>
              <a:buChar char="•"/>
              <a:defRPr sz="1200" b="0" kern="1200">
                <a:solidFill>
                  <a:srgbClr val="000000"/>
                </a:solidFill>
                <a:latin typeface="Segoe"/>
                <a:ea typeface="+mn-ea"/>
                <a:cs typeface="Segoe"/>
              </a:defRPr>
            </a:lvl5pPr>
            <a:lvl6pPr marL="1885970"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72"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76"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79" indent="-171452" algn="l" defTabSz="68580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dirty="0" smtClean="0">
                <a:solidFill>
                  <a:schemeClr val="tx1"/>
                </a:solidFill>
                <a:latin typeface="+mj-lt"/>
                <a:cs typeface="Segoe UI" panose="020B0502040204020203" pitchFamily="34" charset="0"/>
              </a:rPr>
              <a:t>JSON has become the de facto standard for serializing data for REST services</a:t>
            </a:r>
          </a:p>
          <a:p>
            <a:pPr marL="259570" lvl="1" indent="0">
              <a:buNone/>
            </a:pPr>
            <a:r>
              <a:rPr lang="en-US" dirty="0" smtClean="0">
                <a:solidFill>
                  <a:schemeClr val="tx1"/>
                </a:solidFill>
                <a:latin typeface="+mj-lt"/>
                <a:cs typeface="Segoe UI" panose="020B0502040204020203" pitchFamily="34" charset="0"/>
              </a:rPr>
              <a:t>Much less complex than XML</a:t>
            </a:r>
          </a:p>
          <a:p>
            <a:pPr marL="259570" lvl="1" indent="0">
              <a:buNone/>
            </a:pPr>
            <a:r>
              <a:rPr lang="en-US" dirty="0" smtClean="0">
                <a:solidFill>
                  <a:schemeClr val="tx1"/>
                </a:solidFill>
                <a:latin typeface="+mj-lt"/>
                <a:cs typeface="Segoe UI" panose="020B0502040204020203" pitchFamily="34" charset="0"/>
              </a:rPr>
              <a:t>Supported by most language environments on the Web</a:t>
            </a:r>
            <a:endParaRPr lang="en-US" dirty="0">
              <a:solidFill>
                <a:schemeClr val="tx1"/>
              </a:solidFill>
              <a:latin typeface="+mj-lt"/>
              <a:cs typeface="Segoe UI" panose="020B0502040204020203" pitchFamily="34" charset="0"/>
            </a:endParaRPr>
          </a:p>
        </p:txBody>
      </p:sp>
    </p:spTree>
    <p:extLst>
      <p:ext uri="{BB962C8B-B14F-4D97-AF65-F5344CB8AC3E}">
        <p14:creationId xmlns:p14="http://schemas.microsoft.com/office/powerpoint/2010/main" val="2660455754"/>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10.xml><?xml version="1.0" encoding="utf-8"?>
<a:theme xmlns:a="http://schemas.openxmlformats.org/drawingml/2006/main" name="1_OC Metro Template Light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11.xml><?xml version="1.0" encoding="utf-8"?>
<a:theme xmlns:a="http://schemas.openxmlformats.org/drawingml/2006/main" name="4_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12.xml><?xml version="1.0" encoding="utf-8"?>
<a:theme xmlns:a="http://schemas.openxmlformats.org/drawingml/2006/main" name="5_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2.xml><?xml version="1.0" encoding="utf-8"?>
<a:theme xmlns:a="http://schemas.openxmlformats.org/drawingml/2006/main" name="Metro Green">
  <a:themeElements>
    <a:clrScheme name="Company Meeting 2011">
      <a:dk1>
        <a:srgbClr val="292929"/>
      </a:dk1>
      <a:lt1>
        <a:srgbClr val="FFFFFF"/>
      </a:lt1>
      <a:dk2>
        <a:srgbClr val="5F5F5F"/>
      </a:dk2>
      <a:lt2>
        <a:srgbClr val="DDDDDD"/>
      </a:lt2>
      <a:accent1>
        <a:srgbClr val="FFBE0E"/>
      </a:accent1>
      <a:accent2>
        <a:srgbClr val="000092"/>
      </a:accent2>
      <a:accent3>
        <a:srgbClr val="FF0097"/>
      </a:accent3>
      <a:accent4>
        <a:srgbClr val="8CC600"/>
      </a:accent4>
      <a:accent5>
        <a:srgbClr val="09AEEF"/>
      </a:accent5>
      <a:accent6>
        <a:srgbClr val="910091"/>
      </a:accent6>
      <a:hlink>
        <a:srgbClr val="3F3F9B"/>
      </a:hlink>
      <a:folHlink>
        <a:srgbClr val="3F3F9B"/>
      </a:folHlink>
    </a:clrScheme>
    <a:fontScheme name="Segoe UI Light - Segoe UI">
      <a:majorFont>
        <a:latin typeface="Segoe UI Light"/>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3.xml><?xml version="1.0" encoding="utf-8"?>
<a:theme xmlns:a="http://schemas.openxmlformats.org/drawingml/2006/main" name="OC Metro Template Dark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4.xml><?xml version="1.0" encoding="utf-8"?>
<a:theme xmlns:a="http://schemas.openxmlformats.org/drawingml/2006/main" name="OC Metro Template Light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5.xml><?xml version="1.0" encoding="utf-8"?>
<a:theme xmlns:a="http://schemas.openxmlformats.org/drawingml/2006/main" name="1_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6.xml><?xml version="1.0" encoding="utf-8"?>
<a:theme xmlns:a="http://schemas.openxmlformats.org/drawingml/2006/main" name="2_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7.xml><?xml version="1.0" encoding="utf-8"?>
<a:theme xmlns:a="http://schemas.openxmlformats.org/drawingml/2006/main" name="3_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8.xml><?xml version="1.0" encoding="utf-8"?>
<a:theme xmlns:a="http://schemas.openxmlformats.org/drawingml/2006/main" name="1_Metro Green">
  <a:themeElements>
    <a:clrScheme name="Company Meeting 2011">
      <a:dk1>
        <a:srgbClr val="292929"/>
      </a:dk1>
      <a:lt1>
        <a:srgbClr val="FFFFFF"/>
      </a:lt1>
      <a:dk2>
        <a:srgbClr val="5F5F5F"/>
      </a:dk2>
      <a:lt2>
        <a:srgbClr val="DDDDDD"/>
      </a:lt2>
      <a:accent1>
        <a:srgbClr val="FFBE0E"/>
      </a:accent1>
      <a:accent2>
        <a:srgbClr val="000092"/>
      </a:accent2>
      <a:accent3>
        <a:srgbClr val="FF0097"/>
      </a:accent3>
      <a:accent4>
        <a:srgbClr val="8CC600"/>
      </a:accent4>
      <a:accent5>
        <a:srgbClr val="09AEEF"/>
      </a:accent5>
      <a:accent6>
        <a:srgbClr val="910091"/>
      </a:accent6>
      <a:hlink>
        <a:srgbClr val="3F3F9B"/>
      </a:hlink>
      <a:folHlink>
        <a:srgbClr val="3F3F9B"/>
      </a:folHlink>
    </a:clrScheme>
    <a:fontScheme name="Segoe UI Light - Segoe UI">
      <a:majorFont>
        <a:latin typeface="Segoe UI Light"/>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9.xml><?xml version="1.0" encoding="utf-8"?>
<a:theme xmlns:a="http://schemas.openxmlformats.org/drawingml/2006/main" name="1_OC Metro Template Dark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Override1.xml><?xml version="1.0" encoding="utf-8"?>
<a:themeOverride xmlns:a="http://schemas.openxmlformats.org/drawingml/2006/main">
  <a:clrScheme name="Company Meeting 2011">
    <a:dk1>
      <a:srgbClr val="292929"/>
    </a:dk1>
    <a:lt1>
      <a:srgbClr val="FFFFFF"/>
    </a:lt1>
    <a:dk2>
      <a:srgbClr val="5F5F5F"/>
    </a:dk2>
    <a:lt2>
      <a:srgbClr val="DDDDDD"/>
    </a:lt2>
    <a:accent1>
      <a:srgbClr val="FFBE0E"/>
    </a:accent1>
    <a:accent2>
      <a:srgbClr val="000092"/>
    </a:accent2>
    <a:accent3>
      <a:srgbClr val="FF0097"/>
    </a:accent3>
    <a:accent4>
      <a:srgbClr val="8CC600"/>
    </a:accent4>
    <a:accent5>
      <a:srgbClr val="09AEEF"/>
    </a:accent5>
    <a:accent6>
      <a:srgbClr val="910091"/>
    </a:accent6>
    <a:hlink>
      <a:srgbClr val="3F3F9B"/>
    </a:hlink>
    <a:folHlink>
      <a:srgbClr val="3F3F9B"/>
    </a:folHlink>
  </a:clrScheme>
</a:themeOverride>
</file>

<file path=ppt/theme/themeOverride2.xml><?xml version="1.0" encoding="utf-8"?>
<a:themeOverride xmlns:a="http://schemas.openxmlformats.org/drawingml/2006/main">
  <a:clrScheme name="Company Meeting 2011">
    <a:dk1>
      <a:srgbClr val="292929"/>
    </a:dk1>
    <a:lt1>
      <a:srgbClr val="FFFFFF"/>
    </a:lt1>
    <a:dk2>
      <a:srgbClr val="5F5F5F"/>
    </a:dk2>
    <a:lt2>
      <a:srgbClr val="DDDDDD"/>
    </a:lt2>
    <a:accent1>
      <a:srgbClr val="FFBE0E"/>
    </a:accent1>
    <a:accent2>
      <a:srgbClr val="000092"/>
    </a:accent2>
    <a:accent3>
      <a:srgbClr val="FF0097"/>
    </a:accent3>
    <a:accent4>
      <a:srgbClr val="8CC600"/>
    </a:accent4>
    <a:accent5>
      <a:srgbClr val="09AEEF"/>
    </a:accent5>
    <a:accent6>
      <a:srgbClr val="910091"/>
    </a:accent6>
    <a:hlink>
      <a:srgbClr val="3F3F9B"/>
    </a:hlink>
    <a:folHlink>
      <a:srgbClr val="3F3F9B"/>
    </a:folHlink>
  </a:clrScheme>
</a:themeOverride>
</file>

<file path=ppt/theme/themeOverride3.xml><?xml version="1.0" encoding="utf-8"?>
<a:themeOverride xmlns:a="http://schemas.openxmlformats.org/drawingml/2006/main">
  <a:clrScheme name="Company Meeting 2011">
    <a:dk1>
      <a:srgbClr val="292929"/>
    </a:dk1>
    <a:lt1>
      <a:srgbClr val="FFFFFF"/>
    </a:lt1>
    <a:dk2>
      <a:srgbClr val="5F5F5F"/>
    </a:dk2>
    <a:lt2>
      <a:srgbClr val="DDDDDD"/>
    </a:lt2>
    <a:accent1>
      <a:srgbClr val="FFBE0E"/>
    </a:accent1>
    <a:accent2>
      <a:srgbClr val="000092"/>
    </a:accent2>
    <a:accent3>
      <a:srgbClr val="FF0097"/>
    </a:accent3>
    <a:accent4>
      <a:srgbClr val="8CC600"/>
    </a:accent4>
    <a:accent5>
      <a:srgbClr val="09AEEF"/>
    </a:accent5>
    <a:accent6>
      <a:srgbClr val="910091"/>
    </a:accent6>
    <a:hlink>
      <a:srgbClr val="3F3F9B"/>
    </a:hlink>
    <a:folHlink>
      <a:srgbClr val="3F3F9B"/>
    </a:folHlink>
  </a:clrScheme>
</a:themeOverride>
</file>

<file path=ppt/theme/themeOverride4.xml><?xml version="1.0" encoding="utf-8"?>
<a:themeOverride xmlns:a="http://schemas.openxmlformats.org/drawingml/2006/main">
  <a:clrScheme name="Company Meeting 2011">
    <a:dk1>
      <a:srgbClr val="292929"/>
    </a:dk1>
    <a:lt1>
      <a:srgbClr val="FFFFFF"/>
    </a:lt1>
    <a:dk2>
      <a:srgbClr val="5F5F5F"/>
    </a:dk2>
    <a:lt2>
      <a:srgbClr val="DDDDDD"/>
    </a:lt2>
    <a:accent1>
      <a:srgbClr val="FFBE0E"/>
    </a:accent1>
    <a:accent2>
      <a:srgbClr val="000092"/>
    </a:accent2>
    <a:accent3>
      <a:srgbClr val="FF0097"/>
    </a:accent3>
    <a:accent4>
      <a:srgbClr val="8CC600"/>
    </a:accent4>
    <a:accent5>
      <a:srgbClr val="09AEEF"/>
    </a:accent5>
    <a:accent6>
      <a:srgbClr val="910091"/>
    </a:accent6>
    <a:hlink>
      <a:srgbClr val="3F3F9B"/>
    </a:hlink>
    <a:folHlink>
      <a:srgbClr val="3F3F9B"/>
    </a:folHlink>
  </a:clrScheme>
</a:themeOverride>
</file>

<file path=ppt/theme/themeOverride5.xml><?xml version="1.0" encoding="utf-8"?>
<a:themeOverride xmlns:a="http://schemas.openxmlformats.org/drawingml/2006/main">
  <a:clrScheme name="Company Meeting 2011">
    <a:dk1>
      <a:srgbClr val="292929"/>
    </a:dk1>
    <a:lt1>
      <a:srgbClr val="FFFFFF"/>
    </a:lt1>
    <a:dk2>
      <a:srgbClr val="5F5F5F"/>
    </a:dk2>
    <a:lt2>
      <a:srgbClr val="DDDDDD"/>
    </a:lt2>
    <a:accent1>
      <a:srgbClr val="FFBE0E"/>
    </a:accent1>
    <a:accent2>
      <a:srgbClr val="000092"/>
    </a:accent2>
    <a:accent3>
      <a:srgbClr val="FF0097"/>
    </a:accent3>
    <a:accent4>
      <a:srgbClr val="8CC600"/>
    </a:accent4>
    <a:accent5>
      <a:srgbClr val="09AEEF"/>
    </a:accent5>
    <a:accent6>
      <a:srgbClr val="910091"/>
    </a:accent6>
    <a:hlink>
      <a:srgbClr val="3F3F9B"/>
    </a:hlink>
    <a:folHlink>
      <a:srgbClr val="3F3F9B"/>
    </a:folHlink>
  </a:clrScheme>
</a:themeOverride>
</file>

<file path=ppt/theme/themeOverride6.xml><?xml version="1.0" encoding="utf-8"?>
<a:themeOverride xmlns:a="http://schemas.openxmlformats.org/drawingml/2006/main">
  <a:clrScheme name="Company Meeting 2011">
    <a:dk1>
      <a:srgbClr val="292929"/>
    </a:dk1>
    <a:lt1>
      <a:srgbClr val="FFFFFF"/>
    </a:lt1>
    <a:dk2>
      <a:srgbClr val="5F5F5F"/>
    </a:dk2>
    <a:lt2>
      <a:srgbClr val="DDDDDD"/>
    </a:lt2>
    <a:accent1>
      <a:srgbClr val="FFBE0E"/>
    </a:accent1>
    <a:accent2>
      <a:srgbClr val="000092"/>
    </a:accent2>
    <a:accent3>
      <a:srgbClr val="FF0097"/>
    </a:accent3>
    <a:accent4>
      <a:srgbClr val="8CC600"/>
    </a:accent4>
    <a:accent5>
      <a:srgbClr val="09AEEF"/>
    </a:accent5>
    <a:accent6>
      <a:srgbClr val="910091"/>
    </a:accent6>
    <a:hlink>
      <a:srgbClr val="3F3F9B"/>
    </a:hlink>
    <a:folHlink>
      <a:srgbClr val="3F3F9B"/>
    </a:folHlink>
  </a:clrScheme>
</a:themeOverride>
</file>

<file path=ppt/theme/themeOverride7.xml><?xml version="1.0" encoding="utf-8"?>
<a:themeOverride xmlns:a="http://schemas.openxmlformats.org/drawingml/2006/main">
  <a:clrScheme name="Company Meeting 2011">
    <a:dk1>
      <a:srgbClr val="292929"/>
    </a:dk1>
    <a:lt1>
      <a:srgbClr val="FFFFFF"/>
    </a:lt1>
    <a:dk2>
      <a:srgbClr val="5F5F5F"/>
    </a:dk2>
    <a:lt2>
      <a:srgbClr val="DDDDDD"/>
    </a:lt2>
    <a:accent1>
      <a:srgbClr val="FFBE0E"/>
    </a:accent1>
    <a:accent2>
      <a:srgbClr val="000092"/>
    </a:accent2>
    <a:accent3>
      <a:srgbClr val="FF0097"/>
    </a:accent3>
    <a:accent4>
      <a:srgbClr val="8CC600"/>
    </a:accent4>
    <a:accent5>
      <a:srgbClr val="09AEEF"/>
    </a:accent5>
    <a:accent6>
      <a:srgbClr val="910091"/>
    </a:accent6>
    <a:hlink>
      <a:srgbClr val="3F3F9B"/>
    </a:hlink>
    <a:folHlink>
      <a:srgbClr val="3F3F9B"/>
    </a:folHlink>
  </a:clrScheme>
</a:themeOverride>
</file>

<file path=ppt/theme/themeOverride8.xml><?xml version="1.0" encoding="utf-8"?>
<a:themeOverride xmlns:a="http://schemas.openxmlformats.org/drawingml/2006/main">
  <a:clrScheme name="Company Meeting 2011">
    <a:dk1>
      <a:srgbClr val="292929"/>
    </a:dk1>
    <a:lt1>
      <a:srgbClr val="FFFFFF"/>
    </a:lt1>
    <a:dk2>
      <a:srgbClr val="5F5F5F"/>
    </a:dk2>
    <a:lt2>
      <a:srgbClr val="DDDDDD"/>
    </a:lt2>
    <a:accent1>
      <a:srgbClr val="FFBE0E"/>
    </a:accent1>
    <a:accent2>
      <a:srgbClr val="000092"/>
    </a:accent2>
    <a:accent3>
      <a:srgbClr val="FF0097"/>
    </a:accent3>
    <a:accent4>
      <a:srgbClr val="8CC600"/>
    </a:accent4>
    <a:accent5>
      <a:srgbClr val="09AEEF"/>
    </a:accent5>
    <a:accent6>
      <a:srgbClr val="910091"/>
    </a:accent6>
    <a:hlink>
      <a:srgbClr val="3F3F9B"/>
    </a:hlink>
    <a:folHlink>
      <a:srgbClr val="3F3F9B"/>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9766DD24AFDF46AECAF82179960E18" ma:contentTypeVersion="0" ma:contentTypeDescription="Create a new document." ma:contentTypeScope="" ma:versionID="74f14b18da1a55bca10f31dba8d0b3a8">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2DA0D2-7FF6-41D4-81DD-44621C6F02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B1D62E25-7440-4795-B810-0CE4805DCEB2}">
  <ds:schemaRefs>
    <ds:schemaRef ds:uri="http://purl.org/dc/elements/1.1/"/>
    <ds:schemaRef ds:uri="http://schemas.microsoft.com/office/infopath/2007/PartnerControls"/>
    <ds:schemaRef ds:uri="http://schemas.microsoft.com/office/2006/metadata/properties"/>
    <ds:schemaRef ds:uri="http://schemas.microsoft.com/office/2006/documentManagement/types"/>
    <ds:schemaRef ds:uri="http://www.w3.org/XML/1998/namespace"/>
    <ds:schemaRef ds:uri="http://purl.org/dc/term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0858043D-AA8A-47CF-9EFE-AD431CB27BB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JasonZ%20April%20Staff%20Meeting%20Deck</Template>
  <TotalTime>6779</TotalTime>
  <Words>577</Words>
  <Application>Microsoft Office PowerPoint</Application>
  <PresentationFormat>On-screen Show (4:3)</PresentationFormat>
  <Paragraphs>140</Paragraphs>
  <Slides>18</Slides>
  <Notes>0</Notes>
  <HiddenSlides>0</HiddenSlides>
  <MMClips>0</MMClips>
  <ScaleCrop>false</ScaleCrop>
  <HeadingPairs>
    <vt:vector size="4" baseType="variant">
      <vt:variant>
        <vt:lpstr>Theme</vt:lpstr>
      </vt:variant>
      <vt:variant>
        <vt:i4>12</vt:i4>
      </vt:variant>
      <vt:variant>
        <vt:lpstr>Slide Titles</vt:lpstr>
      </vt:variant>
      <vt:variant>
        <vt:i4>18</vt:i4>
      </vt:variant>
    </vt:vector>
  </HeadingPairs>
  <TitlesOfParts>
    <vt:vector size="30" baseType="lpstr">
      <vt:lpstr>Metro Template Colored Titles Segoe UI 16x9</vt:lpstr>
      <vt:lpstr>Metro Green</vt:lpstr>
      <vt:lpstr>OC Metro Template Dark 16x9</vt:lpstr>
      <vt:lpstr>OC Metro Template Light 16x9</vt:lpstr>
      <vt:lpstr>1_Metro Template Colored Titles Segoe UI 16x9</vt:lpstr>
      <vt:lpstr>2_Metro Template Colored Titles Segoe UI 16x9</vt:lpstr>
      <vt:lpstr>3_Metro Template Colored Titles Segoe UI 16x9</vt:lpstr>
      <vt:lpstr>1_Metro Green</vt:lpstr>
      <vt:lpstr>1_OC Metro Template Dark 16x9</vt:lpstr>
      <vt:lpstr>1_OC Metro Template Light 16x9</vt:lpstr>
      <vt:lpstr>4_Metro Template Colored Titles Segoe UI 16x9</vt:lpstr>
      <vt:lpstr>5_Metro Template Colored Titles Segoe UI 16x9</vt:lpstr>
      <vt:lpstr>PowerPoint Presentation</vt:lpstr>
      <vt:lpstr>Casablanca</vt:lpstr>
      <vt:lpstr>Casablanca</vt:lpstr>
      <vt:lpstr>Casablanca</vt:lpstr>
      <vt:lpstr>Casablanca</vt:lpstr>
      <vt:lpstr>Casablanca</vt:lpstr>
      <vt:lpstr>Casablanca</vt:lpstr>
      <vt:lpstr>PowerPoint Presentation</vt:lpstr>
      <vt:lpstr>Casablanca</vt:lpstr>
      <vt:lpstr>Azure Storage</vt:lpstr>
      <vt:lpstr>PowerPoint Presentation</vt:lpstr>
      <vt:lpstr>PowerPoint Presentation</vt:lpstr>
      <vt:lpstr>PowerPoint Presentation</vt:lpstr>
      <vt:lpstr>Casablanca</vt:lpstr>
      <vt:lpstr>Casablanca</vt:lpstr>
      <vt:lpstr>Casablanca</vt:lpstr>
      <vt:lpstr>PowerPoint Presentation</vt:lpstr>
      <vt:lpstr>Casablanca</vt:lpstr>
    </vt:vector>
  </TitlesOfParts>
  <Company>Prentice Design,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Prentice Design</dc:creator>
  <dc:description>Template for all breakout &amp; side session owners to use.</dc:description>
  <cp:lastModifiedBy>Steve Gates</cp:lastModifiedBy>
  <cp:revision>398</cp:revision>
  <dcterms:created xsi:type="dcterms:W3CDTF">2012-02-02T21:47:57Z</dcterms:created>
  <dcterms:modified xsi:type="dcterms:W3CDTF">2012-10-18T00:48:46Z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0x010100259766DD24AFDF46AECAF82179960E18</vt:lpwstr>
  </property>
</Properties>
</file>