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43360"/>
            <a:ext cx="9135000" cy="21056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43360"/>
            <a:ext cx="9135000" cy="21056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raB_289NxBk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rust-lang.org/" TargetMode="External"/><Relationship Id="rId2" Type="http://schemas.openxmlformats.org/officeDocument/2006/relationships/hyperlink" Target="https://lborb.github.io/book/title-page.html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6880" y="5701320"/>
            <a:ext cx="3115080" cy="8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000"/>
          </a:bodyPr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49" strike="noStrike">
                <a:solidFill>
                  <a:srgbClr val="ffffff"/>
                </a:solidFill>
                <a:latin typeface="Corbel"/>
                <a:ea typeface="DejaVu Sans"/>
              </a:rPr>
              <a:t>Lloyd Moore, President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49" strike="noStrike">
                <a:solidFill>
                  <a:srgbClr val="ffffff"/>
                </a:solidFill>
                <a:latin typeface="Corbel"/>
                <a:ea typeface="DejaVu Sans"/>
              </a:rPr>
              <a:t>Lloyd@CyberData-Robotics.com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49" strike="noStrike">
                <a:solidFill>
                  <a:srgbClr val="ffffff"/>
                </a:solidFill>
                <a:latin typeface="Corbel"/>
                <a:ea typeface="DejaVu Sans"/>
              </a:rPr>
              <a:t>www.CyberData-Robotics.com</a:t>
            </a:r>
            <a:endParaRPr b="0" lang="en-US" sz="5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5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52440" y="457200"/>
            <a:ext cx="7671960" cy="24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orbel"/>
                <a:ea typeface="DejaVu Sans"/>
              </a:rPr>
              <a:t>A Slice of Rust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2565000" y="4952880"/>
            <a:ext cx="3445920" cy="60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Std::time::Duration vs chrono::Duration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587600"/>
            <a:ext cx="8456760" cy="36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Lloyd’s rule: If there are two similar things Lloyd has a 90% chance of finding the wrong one!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Std::time::Duration and chrono::Duration do basically the same thing but are not compatible.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Chrono is the more feature rich package, and seems to be usually what you want. 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Frequently trips me up though, and error messages can be more confusing in the context of two packages with similar constructs.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Borrow Checker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143000"/>
            <a:ext cx="8456760" cy="48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Likely the most loved and hated feature of Rust!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Enforces compile time checks on variables: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Initialized before use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Not moved twice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Not moved while “borrowed”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Cannot be modified by more than one owner at a time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Etc….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Fundamentally responsible for enforcing the safety guarantees that make Rust unique.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Will FORCE you to use different and better patterns when writing code!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14400" y="457200"/>
            <a:ext cx="73137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Borrow Checker : Modifying a list while iterating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080" y="1730160"/>
            <a:ext cx="9142200" cy="341136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423720" y="5416560"/>
            <a:ext cx="83876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 is a rather contrived example but shows the behavior of the borrow checker.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 check is done at compile time with ZERO run time overhead!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error message is also quite helpful – once you get used to it.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Match Statement Efficiency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587600"/>
            <a:ext cx="8456760" cy="32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Match statement is much like C++ switch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Also includes much more advanced pattern matching.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Herb Sutter has proposed a similar construct for C++:</a:t>
            </a:r>
            <a:endParaRPr b="0" lang="en-US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1"/>
              </a:rPr>
              <a:t>https://www.youtube.com/watch?v=raB_289NxBk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So just how efficient is this statement?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Note that Rust currently uses the LLVM back end compiler and benefits from the optimizations there.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Match Statement Efficiency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5029200"/>
            <a:ext cx="82281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 was an interesting case I just happened to try.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constant result evaluates to basically no code even without specifying optimization.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0" y="1563120"/>
            <a:ext cx="9142200" cy="255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Match Statement Efficiency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5029200"/>
            <a:ext cx="82281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Looking at the first part of the assembly code you can see a range check and then the calculations resulting in an indirect jump at line 8.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You do in fact get a jump table in this case.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60" y="1143000"/>
            <a:ext cx="9142200" cy="369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Match Statement Efficiency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5257800"/>
            <a:ext cx="82281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shorter case however (only 0...2) results in a branch chain.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Apparently the compiler decided this construct was more efficient in this case.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" y="1108440"/>
            <a:ext cx="9142200" cy="39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371600"/>
            <a:ext cx="8456760" cy="50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Overall Rust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can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be just as efficient as C++.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If you consider that additional compile time checks can replace run time checks Rust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can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be more efficient than C++ in some cases.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Rust pays for this with increased build times, however I’ve found this no worse than using C++ with a linter, such as clang-tidy. 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 of code which does not copy values around is more difficult than in C++ owing to borrow checker restrictions.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General Rust Efficiency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No 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371600"/>
            <a:ext cx="8456760" cy="50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Rust promotes the composition pattern over inheritance. 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 practice I’ve found this does result in either: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Duplicated code as each object must contain what would be in a base class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Need to use a different object model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Need to use generic functions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Need to use macros to generate a “family” of objects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Rust Macros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371600"/>
            <a:ext cx="8456760" cy="46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Macros are much more important and robust than C++.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Macro substitution happens in the abstract syntax tree – NOT textual substitution!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Parameters in macros can be restricted to specific syntactic elements (expression, block, etc.)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With this can build domain specific languages with Rust macros that intermix with normal Rust code.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24400" y="3071520"/>
            <a:ext cx="7671960" cy="6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Agenda: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We are going to look at a collection of topics related to Rust programming that I have found interesting over the past year developing several projects.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In some cases I’ll compare and contrast to C++ and in others we’ll just look at the Rust topic.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Rust Macros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371600"/>
            <a:ext cx="8456760" cy="50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Two types of Rust Macros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macro_rules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Conceptually like enhanced C++ macros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Procedural macros – allows for creating full syntax extensions, and run code at compile time.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Conceptually allow you convert one AST into another AST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Have not had a chance to try these yet, but conceptually very powerful.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Resources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371600"/>
            <a:ext cx="8456760" cy="36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Rust Home Page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b5740b"/>
                </a:solidFill>
                <a:uFillTx/>
                <a:latin typeface="Arial"/>
                <a:ea typeface="Microsoft YaHei"/>
                <a:hlinkClick r:id="rId1"/>
              </a:rPr>
              <a:t>https://www.rust-lang.org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The Little Book of Rust Books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b5740b"/>
                </a:solidFill>
                <a:uFillTx/>
                <a:latin typeface="Arial"/>
                <a:ea typeface="Microsoft YaHei"/>
                <a:hlinkClick r:id="rId2"/>
              </a:rPr>
              <a:t>https://lborb.github.io/book/title-page.html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Rust Language Cheat Sheet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https://cheats.rs/#cargo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4400" y="3071520"/>
            <a:ext cx="7671960" cy="6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Rust Development Environment: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371600"/>
            <a:ext cx="8456760" cy="44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Quite complete development “out of the box”: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Rustup: Tool chain management program, including cross compilation tools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Cargo: Top level build process management tool and package management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Rustfmt: Rust code formatter run with “cargo fmt”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Clippy: Rust linter – run with “cargo clippy”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Documents: Built in, generate docs with “cargo rustdoc” or “cargo doc”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Unit tests: Built in, run with “cargo test”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Performance testing: Built in, run with “cargo bench” 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Rust language server: Editor support for many major editors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Vim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Emacs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Sublime Text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Atom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Visual Studio Code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IntelliJ / CLion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Rust Development Cycle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587600"/>
            <a:ext cx="8456760" cy="267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Feels” VERY different from a C++ development cycle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Basic mechanics are the same: Edit, Compile, Run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Compiler messages will give suggestions as well as outright errors</a:t>
            </a:r>
            <a:endParaRPr b="0" lang="en-US" sz="26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Can also include code snip-its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Result is you feel more like you are having a “dialog” with the compiler to edit and build the code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Coding Style Idiom Based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371600"/>
            <a:ext cx="8456760" cy="46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When coding in Rust look for existing patterns that already solve your problem.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Similar to Design Patterns they are much smaller patterns to solve specific problems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This is typically referred to as “idomatic code” and is more important in Rust than other languages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 some cases the compiler and/or linter (clippy) will actually enforce an idomatic pattern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Rust Language Evolution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371600"/>
            <a:ext cx="8456760" cy="48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No formal language specification!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The compiler is the specification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Does place limits on where the language can be used – cannot use for some projects requiring DO-178x – will not be able to fully qualify the tool chain!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Allows for faster language iteration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Language is less “regular” than C++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Has “Editions” for language breaking changes, increment every 3 years so far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Has “stable” and “nightly” compiler versions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Stable” compiler updated every 6 weeks!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Crates.io – The package registry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587600"/>
            <a:ext cx="8456760" cy="44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Packages are called “crates” in Rust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Registry is integrated with cargo for both package download and version management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Appears to be a rather blurry line between a “standard” library and what ends up in the registry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Most packages have a MIT or Apache style license</a:t>
            </a: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Not “curated” in any way, watch for: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Documentation quality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Number of recent downloads – some crates are defacto standards, ie: serde and rand</a:t>
            </a:r>
            <a:endParaRPr b="0" lang="en-US" sz="2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Last release and release cadance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Crates.io – The Website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600200" y="1143000"/>
            <a:ext cx="5771520" cy="534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14400" y="457200"/>
            <a:ext cx="73137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Crates.io – Typical Package Entry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600200" y="1143000"/>
            <a:ext cx="6151320" cy="546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1725</TotalTime>
  <Application>LibreOffice/7.0.6.2$Windows_X86_64 LibreOffice_project/144abb84a525d8e30c9dbbefa69cbbf2d8d4ae3b</Application>
  <AppVersion>15.0000</AppVersion>
  <Words>2501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2012-10-22T16:47:02Z</dcterms:created>
  <dc:creator>Lloyd Moore</dc:creator>
  <dc:description/>
  <dc:language>en-US</dc:language>
  <cp:lastModifiedBy>Lloyd Moore</cp:lastModifiedBy>
  <dcterms:modified xsi:type="dcterms:W3CDTF">2022-05-18T20:20:10Z</dcterms:modified>
  <cp:revision>176</cp:revision>
  <dc:subject/>
  <dc:title>Getting Started with the Raspberry 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22</vt:i4>
  </property>
</Properties>
</file>