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40040" cy="21106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40040" cy="21106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6880" y="5701320"/>
            <a:ext cx="3120120" cy="8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9" strike="noStrike">
                <a:solidFill>
                  <a:srgbClr val="ffffff"/>
                </a:solidFill>
                <a:latin typeface="Corbel"/>
                <a:ea typeface="DejaVu Sans"/>
              </a:rPr>
              <a:t>Lloyd Moore, President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9" strike="noStrike">
                <a:solidFill>
                  <a:srgbClr val="ffffff"/>
                </a:solidFill>
                <a:latin typeface="Corbel"/>
                <a:ea typeface="DejaVu Sans"/>
              </a:rPr>
              <a:t>Lloyd@CyberData-Robotics.com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9" strike="noStrike">
                <a:solidFill>
                  <a:srgbClr val="ffffff"/>
                </a:solidFill>
                <a:latin typeface="Corbel"/>
                <a:ea typeface="DejaVu Sans"/>
              </a:rPr>
              <a:t>www.CyberData-Robotics.com</a:t>
            </a:r>
            <a:endParaRPr b="0" lang="en-US" sz="5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52440" y="457200"/>
            <a:ext cx="7677000" cy="24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Toward Less Magical Magic Numbers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50960" cy="6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457200"/>
            <a:ext cx="7771680" cy="37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the “dark times” we represented constants like this: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double x = 2.718;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We eventually started calling this a “magic number”, as it is just a number that has to be correct for the program to work.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4400" y="457200"/>
            <a:ext cx="7771680" cy="59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time it was determined this was bad and we added more information: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// The natural log of 1, e</a:t>
            </a:r>
            <a:r>
              <a:rPr b="0" lang="en-US" sz="32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const double e = 2.718281;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This is better, but for many applications it still isn’t good enough.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Information is still missing: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Where did this number come from?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Why this particular precision?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Is there a traceability requirement to the specifications?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57200"/>
            <a:ext cx="8457480" cy="73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Even when not formally required, having more information makes the number less magical: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// The natural log of 1, e</a:t>
            </a:r>
            <a:r>
              <a:rPr b="0" lang="en-US" sz="26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// Source: https://en.wikipedia.org/wiki/Natural_logarithm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// 12 decimal places required for algorithm foo()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// per requirement ABC-33920.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const double e = 2.718281828459;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400" y="457200"/>
            <a:ext cx="7771680" cy="41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But what if it is just a number that someone made up?: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// Developer discretion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const double x = 2.718;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Then say so with some type of flag.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This will let the reader know the number doesn’t have any particular significance!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24400" y="3071520"/>
            <a:ext cx="767700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Real World Implications: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This presentation is a result of a real world issue from an aerospace project.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 constant had two different levels of precision between the flight software and the IV&amp;V software, resulting in a failed verification.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It took </a:t>
            </a:r>
            <a:r>
              <a:rPr b="1" lang="en-US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minutes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to find the difference and a </a:t>
            </a:r>
            <a:r>
              <a:rPr b="1" lang="en-US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month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to sort out value which was needed!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4400" y="3071520"/>
            <a:ext cx="767700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1578</TotalTime>
  <Application>LibreOffice/7.0.6.2$Windows_X86_64 LibreOffice_project/144abb84a525d8e30c9dbbefa69cbbf2d8d4ae3b</Application>
  <AppVersion>15.0000</AppVers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>Lloyd Moore</cp:lastModifiedBy>
  <dcterms:modified xsi:type="dcterms:W3CDTF">2021-08-22T08:47:26Z</dcterms:modified>
  <cp:revision>145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