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comments/modernComment_10B_E8C4FF5.xml" ContentType="application/vnd.ms-powerpoint.comments+xml"/>
  <Override PartName="/ppt/theme/themeOverride1.xml" ContentType="application/vnd.openxmlformats-officedocument.themeOverr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omments/modernComment_111_1CF1F1F2.xml" ContentType="application/vnd.ms-powerpoint.comments+xml"/>
  <Override PartName="/ppt/tags/tag16.xml" ContentType="application/vnd.openxmlformats-officedocument.presentationml.tags+xml"/>
  <Override PartName="/ppt/tags/tag17.xml" ContentType="application/vnd.openxmlformats-officedocument.presentationml.tags+xml"/>
  <Override PartName="/ppt/comments/modernComment_114_B84CDD1.xml" ContentType="application/vnd.ms-powerpoint.comments+xml"/>
  <Override PartName="/ppt/tags/tag18.xml" ContentType="application/vnd.openxmlformats-officedocument.presentationml.tags+xml"/>
  <Override PartName="/ppt/comments/modernComment_118_E8089012.xml" ContentType="application/vnd.ms-powerpoint.comments+xml"/>
  <Override PartName="/ppt/tags/tag19.xml" ContentType="application/vnd.openxmlformats-officedocument.presentationml.tags+xml"/>
  <Override PartName="/ppt/comments/modernComment_7D7_3D6B0F95.xml" ContentType="application/vnd.ms-powerpoint.comment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8"/>
  </p:notesMasterIdLst>
  <p:sldIdLst>
    <p:sldId id="256" r:id="rId5"/>
    <p:sldId id="294" r:id="rId6"/>
    <p:sldId id="2048" r:id="rId7"/>
    <p:sldId id="293" r:id="rId8"/>
    <p:sldId id="262" r:id="rId9"/>
    <p:sldId id="258" r:id="rId10"/>
    <p:sldId id="259" r:id="rId11"/>
    <p:sldId id="2022" r:id="rId12"/>
    <p:sldId id="2011" r:id="rId13"/>
    <p:sldId id="2013" r:id="rId14"/>
    <p:sldId id="2014" r:id="rId15"/>
    <p:sldId id="2040" r:id="rId16"/>
    <p:sldId id="264" r:id="rId17"/>
    <p:sldId id="265" r:id="rId18"/>
    <p:sldId id="2021" r:id="rId19"/>
    <p:sldId id="2041" r:id="rId20"/>
    <p:sldId id="266" r:id="rId21"/>
    <p:sldId id="267" r:id="rId22"/>
    <p:sldId id="2015" r:id="rId23"/>
    <p:sldId id="268" r:id="rId24"/>
    <p:sldId id="2042" r:id="rId25"/>
    <p:sldId id="269" r:id="rId26"/>
    <p:sldId id="270" r:id="rId27"/>
    <p:sldId id="2028" r:id="rId28"/>
    <p:sldId id="273" r:id="rId29"/>
    <p:sldId id="2029" r:id="rId30"/>
    <p:sldId id="2043" r:id="rId31"/>
    <p:sldId id="276" r:id="rId32"/>
    <p:sldId id="2046" r:id="rId33"/>
    <p:sldId id="2044" r:id="rId34"/>
    <p:sldId id="2030" r:id="rId35"/>
    <p:sldId id="2027" r:id="rId36"/>
    <p:sldId id="2045" r:id="rId37"/>
    <p:sldId id="280" r:id="rId38"/>
    <p:sldId id="2007" r:id="rId39"/>
    <p:sldId id="2019" r:id="rId40"/>
    <p:sldId id="283" r:id="rId41"/>
    <p:sldId id="2010" r:id="rId42"/>
    <p:sldId id="288" r:id="rId43"/>
    <p:sldId id="2049" r:id="rId44"/>
    <p:sldId id="292" r:id="rId45"/>
    <p:sldId id="290" r:id="rId46"/>
    <p:sldId id="203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AA750F-0943-41BA-5886-2ADF06A46AFA}" name="Ulzii Luvsanbat" initials="UL" userId="S::batul@microsoft.com::461a6c7a-a1ad-4ae2-8a42-e502e6d5a4f6" providerId="AD"/>
  <p188:author id="{D9C39B41-DDD9-195C-A5CE-9F9AA273C16A}" name="Herb" initials="H" userId="Herb" providerId="None"/>
  <p188:author id="{12FE4390-CBD6-5182-DA37-1FA945655294}" name="Sunny Chatterjee" initials="SC" userId="S::sunnych@ntdev.microsoft.com::1bd3d93b-e8db-4e57-adab-6d493ce3491e" providerId="AD"/>
  <p188:author id="{729B45D0-9C95-0648-D9B0-023DAC6B94E4}" name="Chris McKinsey" initials="CM" userId="S::chrismck@microsoft.com::2ecfb826-d012-4d5e-a123-724801d4e33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2D74ED-3845-4146-9CCC-C792EEE852E8}" v="1091" dt="2020-09-15T17:21:17.634"/>
    <p1510:client id="{662AE78E-B277-E760-968B-F0E155B3D378}" v="48" dt="2020-09-14T17:41:37.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660"/>
  </p:normalViewPr>
  <p:slideViewPr>
    <p:cSldViewPr snapToGrid="0">
      <p:cViewPr varScale="1">
        <p:scale>
          <a:sx n="58" d="100"/>
          <a:sy n="58" d="100"/>
        </p:scale>
        <p:origin x="30" y="141"/>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Chatterjee" userId="S::sunnych@ntdev.microsoft.com::1bd3d93b-e8db-4e57-adab-6d493ce3491e" providerId="AD" clId="Web-{18DB61C1-3B24-0E02-A858-FF6F19960694}"/>
    <pc:docChg chg="modSld">
      <pc:chgData name="Sunny Chatterjee" userId="S::sunnych@ntdev.microsoft.com::1bd3d93b-e8db-4e57-adab-6d493ce3491e" providerId="AD" clId="Web-{18DB61C1-3B24-0E02-A858-FF6F19960694}" dt="2020-09-13T17:29:34.381" v="403" actId="20577"/>
      <pc:docMkLst>
        <pc:docMk/>
      </pc:docMkLst>
      <pc:sldChg chg="delSp modSp delAnim modCm">
        <pc:chgData name="Sunny Chatterjee" userId="S::sunnych@ntdev.microsoft.com::1bd3d93b-e8db-4e57-adab-6d493ce3491e" providerId="AD" clId="Web-{18DB61C1-3B24-0E02-A858-FF6F19960694}" dt="2020-09-13T17:29:34.365" v="402" actId="20577"/>
        <pc:sldMkLst>
          <pc:docMk/>
          <pc:sldMk cId="4130574744" sldId="257"/>
        </pc:sldMkLst>
        <pc:spChg chg="mod">
          <ac:chgData name="Sunny Chatterjee" userId="S::sunnych@ntdev.microsoft.com::1bd3d93b-e8db-4e57-adab-6d493ce3491e" providerId="AD" clId="Web-{18DB61C1-3B24-0E02-A858-FF6F19960694}" dt="2020-09-13T17:29:34.365" v="402" actId="20577"/>
          <ac:spMkLst>
            <pc:docMk/>
            <pc:sldMk cId="4130574744" sldId="257"/>
            <ac:spMk id="3" creationId="{DEA7C8EB-BB04-4CAC-A8B8-B5EE4214E196}"/>
          </ac:spMkLst>
        </pc:spChg>
        <pc:graphicFrameChg chg="del">
          <ac:chgData name="Sunny Chatterjee" userId="S::sunnych@ntdev.microsoft.com::1bd3d93b-e8db-4e57-adab-6d493ce3491e" providerId="AD" clId="Web-{18DB61C1-3B24-0E02-A858-FF6F19960694}" dt="2020-09-13T17:25:34.880" v="0"/>
          <ac:graphicFrameMkLst>
            <pc:docMk/>
            <pc:sldMk cId="4130574744" sldId="257"/>
            <ac:graphicFrameMk id="7" creationId="{FCEADD41-2951-4B92-8AD3-97BDFF454612}"/>
          </ac:graphicFrameMkLst>
        </pc:graphicFrameChg>
        <pc:picChg chg="del">
          <ac:chgData name="Sunny Chatterjee" userId="S::sunnych@ntdev.microsoft.com::1bd3d93b-e8db-4e57-adab-6d493ce3491e" providerId="AD" clId="Web-{18DB61C1-3B24-0E02-A858-FF6F19960694}" dt="2020-09-13T17:26:07.150" v="30"/>
          <ac:picMkLst>
            <pc:docMk/>
            <pc:sldMk cId="4130574744" sldId="257"/>
            <ac:picMk id="9" creationId="{EF6D1932-34EC-4FBA-9B46-A91BF63C7706}"/>
          </ac:picMkLst>
        </pc:picChg>
        <pc:picChg chg="del">
          <ac:chgData name="Sunny Chatterjee" userId="S::sunnych@ntdev.microsoft.com::1bd3d93b-e8db-4e57-adab-6d493ce3491e" providerId="AD" clId="Web-{18DB61C1-3B24-0E02-A858-FF6F19960694}" dt="2020-09-13T17:26:15.385" v="33"/>
          <ac:picMkLst>
            <pc:docMk/>
            <pc:sldMk cId="4130574744" sldId="257"/>
            <ac:picMk id="10" creationId="{D553E88F-E905-4F1B-AF4F-534A7161136D}"/>
          </ac:picMkLst>
        </pc:picChg>
        <pc:picChg chg="del">
          <ac:chgData name="Sunny Chatterjee" userId="S::sunnych@ntdev.microsoft.com::1bd3d93b-e8db-4e57-adab-6d493ce3491e" providerId="AD" clId="Web-{18DB61C1-3B24-0E02-A858-FF6F19960694}" dt="2020-09-13T17:26:17.807" v="34"/>
          <ac:picMkLst>
            <pc:docMk/>
            <pc:sldMk cId="4130574744" sldId="257"/>
            <ac:picMk id="11" creationId="{E4EC2333-4D73-41E7-84BE-0A858963E01A}"/>
          </ac:picMkLst>
        </pc:picChg>
        <pc:picChg chg="del">
          <ac:chgData name="Sunny Chatterjee" userId="S::sunnych@ntdev.microsoft.com::1bd3d93b-e8db-4e57-adab-6d493ce3491e" providerId="AD" clId="Web-{18DB61C1-3B24-0E02-A858-FF6F19960694}" dt="2020-09-13T17:26:20.150" v="35"/>
          <ac:picMkLst>
            <pc:docMk/>
            <pc:sldMk cId="4130574744" sldId="257"/>
            <ac:picMk id="12" creationId="{47686FF5-EBC6-42E9-B4DA-E08275092149}"/>
          </ac:picMkLst>
        </pc:picChg>
        <pc:picChg chg="del">
          <ac:chgData name="Sunny Chatterjee" userId="S::sunnych@ntdev.microsoft.com::1bd3d93b-e8db-4e57-adab-6d493ce3491e" providerId="AD" clId="Web-{18DB61C1-3B24-0E02-A858-FF6F19960694}" dt="2020-09-13T17:26:12.931" v="32"/>
          <ac:picMkLst>
            <pc:docMk/>
            <pc:sldMk cId="4130574744" sldId="257"/>
            <ac:picMk id="18" creationId="{E566F1FC-A535-49C8-AAD6-603C6D561C3F}"/>
          </ac:picMkLst>
        </pc:picChg>
        <pc:picChg chg="del">
          <ac:chgData name="Sunny Chatterjee" userId="S::sunnych@ntdev.microsoft.com::1bd3d93b-e8db-4e57-adab-6d493ce3491e" providerId="AD" clId="Web-{18DB61C1-3B24-0E02-A858-FF6F19960694}" dt="2020-09-13T17:26:09.744" v="31"/>
          <ac:picMkLst>
            <pc:docMk/>
            <pc:sldMk cId="4130574744" sldId="257"/>
            <ac:picMk id="20" creationId="{6ECCA933-1710-41B5-A1EF-DC4930C562DF}"/>
          </ac:picMkLst>
        </pc:picChg>
      </pc:sldChg>
    </pc:docChg>
  </pc:docChgLst>
  <pc:docChgLst>
    <pc:chgData name="Chris McKinsey" userId="S::chrismck@microsoft.com::2ecfb826-d012-4d5e-a123-724801d4e33b" providerId="AD" clId="Web-{C9ADB302-401F-BEAD-4A57-E546CE23851F}"/>
    <pc:docChg chg="mod">
      <pc:chgData name="Chris McKinsey" userId="S::chrismck@microsoft.com::2ecfb826-d012-4d5e-a123-724801d4e33b" providerId="AD" clId="Web-{C9ADB302-401F-BEAD-4A57-E546CE23851F}" dt="2020-09-11T22:12:45.438" v="12"/>
      <pc:docMkLst>
        <pc:docMk/>
      </pc:docMkLst>
      <pc:sldChg chg="modCm">
        <pc:chgData name="Chris McKinsey" userId="S::chrismck@microsoft.com::2ecfb826-d012-4d5e-a123-724801d4e33b" providerId="AD" clId="Web-{C9ADB302-401F-BEAD-4A57-E546CE23851F}" dt="2020-09-11T21:41:19.634" v="1"/>
        <pc:sldMkLst>
          <pc:docMk/>
          <pc:sldMk cId="4130574744" sldId="257"/>
        </pc:sldMkLst>
      </pc:sldChg>
      <pc:sldChg chg="addCm">
        <pc:chgData name="Chris McKinsey" userId="S::chrismck@microsoft.com::2ecfb826-d012-4d5e-a123-724801d4e33b" providerId="AD" clId="Web-{C9ADB302-401F-BEAD-4A57-E546CE23851F}" dt="2020-09-11T21:42:37.123" v="2"/>
        <pc:sldMkLst>
          <pc:docMk/>
          <pc:sldMk cId="2096509322" sldId="258"/>
        </pc:sldMkLst>
      </pc:sldChg>
      <pc:sldChg chg="addCm">
        <pc:chgData name="Chris McKinsey" userId="S::chrismck@microsoft.com::2ecfb826-d012-4d5e-a123-724801d4e33b" providerId="AD" clId="Web-{C9ADB302-401F-BEAD-4A57-E546CE23851F}" dt="2020-09-11T21:53:45.649" v="3"/>
        <pc:sldMkLst>
          <pc:docMk/>
          <pc:sldMk cId="3892875282" sldId="280"/>
        </pc:sldMkLst>
      </pc:sldChg>
      <pc:sldChg chg="addCm">
        <pc:chgData name="Chris McKinsey" userId="S::chrismck@microsoft.com::2ecfb826-d012-4d5e-a123-724801d4e33b" providerId="AD" clId="Web-{C9ADB302-401F-BEAD-4A57-E546CE23851F}" dt="2020-09-11T22:12:45.438" v="12"/>
        <pc:sldMkLst>
          <pc:docMk/>
          <pc:sldMk cId="2241171565" sldId="288"/>
        </pc:sldMkLst>
      </pc:sldChg>
      <pc:sldChg chg="addCm">
        <pc:chgData name="Chris McKinsey" userId="S::chrismck@microsoft.com::2ecfb826-d012-4d5e-a123-724801d4e33b" providerId="AD" clId="Web-{C9ADB302-401F-BEAD-4A57-E546CE23851F}" dt="2020-09-11T22:00:36.503" v="5"/>
        <pc:sldMkLst>
          <pc:docMk/>
          <pc:sldMk cId="1030426517" sldId="2007"/>
        </pc:sldMkLst>
      </pc:sldChg>
      <pc:sldChg chg="addCm">
        <pc:chgData name="Chris McKinsey" userId="S::chrismck@microsoft.com::2ecfb826-d012-4d5e-a123-724801d4e33b" providerId="AD" clId="Web-{C9ADB302-401F-BEAD-4A57-E546CE23851F}" dt="2020-09-11T22:08:06.437" v="10"/>
        <pc:sldMkLst>
          <pc:docMk/>
          <pc:sldMk cId="1754667195" sldId="2010"/>
        </pc:sldMkLst>
      </pc:sldChg>
    </pc:docChg>
  </pc:docChgLst>
  <pc:docChgLst>
    <pc:chgData name="Sunny Chatterjee" userId="1bd3d93b-e8db-4e57-adab-6d493ce3491e" providerId="ADAL" clId="{4A2D74ED-3845-4146-9CCC-C792EEE852E8}"/>
    <pc:docChg chg="undo redo custSel addSld delSld modSld sldOrd">
      <pc:chgData name="Sunny Chatterjee" userId="1bd3d93b-e8db-4e57-adab-6d493ce3491e" providerId="ADAL" clId="{4A2D74ED-3845-4146-9CCC-C792EEE852E8}" dt="2020-09-15T17:21:17.633" v="3052"/>
      <pc:docMkLst>
        <pc:docMk/>
      </pc:docMkLst>
      <pc:sldChg chg="addSp delSp modSp mod modTransition modAnim">
        <pc:chgData name="Sunny Chatterjee" userId="1bd3d93b-e8db-4e57-adab-6d493ce3491e" providerId="ADAL" clId="{4A2D74ED-3845-4146-9CCC-C792EEE852E8}" dt="2020-09-15T17:21:17.633" v="3052"/>
        <pc:sldMkLst>
          <pc:docMk/>
          <pc:sldMk cId="1308866715" sldId="256"/>
        </pc:sldMkLst>
        <pc:picChg chg="add del mod">
          <ac:chgData name="Sunny Chatterjee" userId="1bd3d93b-e8db-4e57-adab-6d493ce3491e" providerId="ADAL" clId="{4A2D74ED-3845-4146-9CCC-C792EEE852E8}" dt="2020-09-14T19:20:27.549" v="2203"/>
          <ac:picMkLst>
            <pc:docMk/>
            <pc:sldMk cId="1308866715" sldId="256"/>
            <ac:picMk id="4" creationId="{418BD7E6-144F-4E1D-8580-2C5DD8B0A819}"/>
          </ac:picMkLst>
        </pc:picChg>
        <pc:picChg chg="add del mod">
          <ac:chgData name="Sunny Chatterjee" userId="1bd3d93b-e8db-4e57-adab-6d493ce3491e" providerId="ADAL" clId="{4A2D74ED-3845-4146-9CCC-C792EEE852E8}" dt="2020-09-14T07:42:38.529" v="1883"/>
          <ac:picMkLst>
            <pc:docMk/>
            <pc:sldMk cId="1308866715" sldId="256"/>
            <ac:picMk id="4" creationId="{B1E07F5D-EAD2-48B0-B910-7B046202DCE7}"/>
          </ac:picMkLst>
        </pc:picChg>
        <pc:picChg chg="add del mod">
          <ac:chgData name="Sunny Chatterjee" userId="1bd3d93b-e8db-4e57-adab-6d493ce3491e" providerId="ADAL" clId="{4A2D74ED-3845-4146-9CCC-C792EEE852E8}" dt="2020-09-14T19:21:18.458" v="2204"/>
          <ac:picMkLst>
            <pc:docMk/>
            <pc:sldMk cId="1308866715" sldId="256"/>
            <ac:picMk id="5" creationId="{63F63BA9-72B2-442D-93D9-E1E7F9E2F20F}"/>
          </ac:picMkLst>
        </pc:picChg>
        <pc:picChg chg="add del mod">
          <ac:chgData name="Sunny Chatterjee" userId="1bd3d93b-e8db-4e57-adab-6d493ce3491e" providerId="ADAL" clId="{4A2D74ED-3845-4146-9CCC-C792EEE852E8}" dt="2020-09-14T07:55:43.850" v="1885"/>
          <ac:picMkLst>
            <pc:docMk/>
            <pc:sldMk cId="1308866715" sldId="256"/>
            <ac:picMk id="5" creationId="{78977637-FFEA-4FE6-87DA-AFC3D33A0B53}"/>
          </ac:picMkLst>
        </pc:picChg>
        <pc:picChg chg="add del mod">
          <ac:chgData name="Sunny Chatterjee" userId="1bd3d93b-e8db-4e57-adab-6d493ce3491e" providerId="ADAL" clId="{4A2D74ED-3845-4146-9CCC-C792EEE852E8}" dt="2020-09-14T19:46:44.923" v="2207"/>
          <ac:picMkLst>
            <pc:docMk/>
            <pc:sldMk cId="1308866715" sldId="256"/>
            <ac:picMk id="6" creationId="{6219DAC1-DB9C-47CE-9751-84BCB04A81A5}"/>
          </ac:picMkLst>
        </pc:picChg>
        <pc:picChg chg="add del mod">
          <ac:chgData name="Sunny Chatterjee" userId="1bd3d93b-e8db-4e57-adab-6d493ce3491e" providerId="ADAL" clId="{4A2D74ED-3845-4146-9CCC-C792EEE852E8}" dt="2020-09-14T08:11:58.605" v="1891"/>
          <ac:picMkLst>
            <pc:docMk/>
            <pc:sldMk cId="1308866715" sldId="256"/>
            <ac:picMk id="6" creationId="{B76CB228-3E8A-4900-BE95-3476B0EE97BD}"/>
          </ac:picMkLst>
        </pc:picChg>
        <pc:picChg chg="add del mod">
          <ac:chgData name="Sunny Chatterjee" userId="1bd3d93b-e8db-4e57-adab-6d493ce3491e" providerId="ADAL" clId="{4A2D74ED-3845-4146-9CCC-C792EEE852E8}" dt="2020-09-14T09:43:45.772" v="1893"/>
          <ac:picMkLst>
            <pc:docMk/>
            <pc:sldMk cId="1308866715" sldId="256"/>
            <ac:picMk id="7" creationId="{8F31F382-C640-4A4F-8657-F6C76B76EB1F}"/>
          </ac:picMkLst>
        </pc:picChg>
        <pc:picChg chg="add del mod">
          <ac:chgData name="Sunny Chatterjee" userId="1bd3d93b-e8db-4e57-adab-6d493ce3491e" providerId="ADAL" clId="{4A2D74ED-3845-4146-9CCC-C792EEE852E8}" dt="2020-09-14T23:18:24.577" v="2209"/>
          <ac:picMkLst>
            <pc:docMk/>
            <pc:sldMk cId="1308866715" sldId="256"/>
            <ac:picMk id="8" creationId="{516D3D05-18B1-4042-8036-6F51547368BE}"/>
          </ac:picMkLst>
        </pc:picChg>
        <pc:picChg chg="add del mod">
          <ac:chgData name="Sunny Chatterjee" userId="1bd3d93b-e8db-4e57-adab-6d493ce3491e" providerId="ADAL" clId="{4A2D74ED-3845-4146-9CCC-C792EEE852E8}" dt="2020-09-14T23:32:20.561" v="2211"/>
          <ac:picMkLst>
            <pc:docMk/>
            <pc:sldMk cId="1308866715" sldId="256"/>
            <ac:picMk id="9" creationId="{15BD4322-EF8A-4197-BAD6-ABB6144960FA}"/>
          </ac:picMkLst>
        </pc:picChg>
        <pc:picChg chg="add del mod">
          <ac:chgData name="Sunny Chatterjee" userId="1bd3d93b-e8db-4e57-adab-6d493ce3491e" providerId="ADAL" clId="{4A2D74ED-3845-4146-9CCC-C792EEE852E8}" dt="2020-09-15T00:23:26.168" v="2213"/>
          <ac:picMkLst>
            <pc:docMk/>
            <pc:sldMk cId="1308866715" sldId="256"/>
            <ac:picMk id="10" creationId="{BC46A748-1E55-4144-B181-DF78FA6C62E7}"/>
          </ac:picMkLst>
        </pc:picChg>
        <pc:picChg chg="add del mod">
          <ac:chgData name="Sunny Chatterjee" userId="1bd3d93b-e8db-4e57-adab-6d493ce3491e" providerId="ADAL" clId="{4A2D74ED-3845-4146-9CCC-C792EEE852E8}" dt="2020-09-15T17:21:17.633" v="3052"/>
          <ac:picMkLst>
            <pc:docMk/>
            <pc:sldMk cId="1308866715" sldId="256"/>
            <ac:picMk id="11" creationId="{91BE8532-31EB-4EBC-9891-F8E8859ADAEE}"/>
          </ac:picMkLst>
        </pc:picChg>
      </pc:sldChg>
      <pc:sldChg chg="addSp delSp modSp mod modTransition modAnim modNotesTx">
        <pc:chgData name="Sunny Chatterjee" userId="1bd3d93b-e8db-4e57-adab-6d493ce3491e" providerId="ADAL" clId="{4A2D74ED-3845-4146-9CCC-C792EEE852E8}" dt="2020-09-15T17:21:17.633" v="3052"/>
        <pc:sldMkLst>
          <pc:docMk/>
          <pc:sldMk cId="4130574744" sldId="257"/>
        </pc:sldMkLst>
        <pc:spChg chg="mod">
          <ac:chgData name="Sunny Chatterjee" userId="1bd3d93b-e8db-4e57-adab-6d493ce3491e" providerId="ADAL" clId="{4A2D74ED-3845-4146-9CCC-C792EEE852E8}" dt="2020-09-13T01:34:43.743" v="19" actId="6549"/>
          <ac:spMkLst>
            <pc:docMk/>
            <pc:sldMk cId="4130574744" sldId="257"/>
            <ac:spMk id="2" creationId="{90D0AA75-315E-4899-933B-84156FD491E5}"/>
          </ac:spMkLst>
        </pc:spChg>
        <pc:picChg chg="add del mod">
          <ac:chgData name="Sunny Chatterjee" userId="1bd3d93b-e8db-4e57-adab-6d493ce3491e" providerId="ADAL" clId="{4A2D74ED-3845-4146-9CCC-C792EEE852E8}" dt="2020-09-14T07:42:38.529" v="1883"/>
          <ac:picMkLst>
            <pc:docMk/>
            <pc:sldMk cId="4130574744" sldId="257"/>
            <ac:picMk id="4" creationId="{0EA9FE1A-A561-4B68-B482-5DE5FCA3B4ED}"/>
          </ac:picMkLst>
        </pc:picChg>
        <pc:picChg chg="add del mod">
          <ac:chgData name="Sunny Chatterjee" userId="1bd3d93b-e8db-4e57-adab-6d493ce3491e" providerId="ADAL" clId="{4A2D74ED-3845-4146-9CCC-C792EEE852E8}" dt="2020-09-14T19:46:44.923" v="2207"/>
          <ac:picMkLst>
            <pc:docMk/>
            <pc:sldMk cId="4130574744" sldId="257"/>
            <ac:picMk id="4" creationId="{88C1BB54-5FA9-43AC-97AE-DFECE6089190}"/>
          </ac:picMkLst>
        </pc:picChg>
        <pc:picChg chg="add del mod">
          <ac:chgData name="Sunny Chatterjee" userId="1bd3d93b-e8db-4e57-adab-6d493ce3491e" providerId="ADAL" clId="{4A2D74ED-3845-4146-9CCC-C792EEE852E8}" dt="2020-09-15T00:23:26.168" v="2213"/>
          <ac:picMkLst>
            <pc:docMk/>
            <pc:sldMk cId="4130574744" sldId="257"/>
            <ac:picMk id="5" creationId="{771B1849-3761-43A3-8D79-99F419EE4B19}"/>
          </ac:picMkLst>
        </pc:picChg>
        <pc:picChg chg="add del mod">
          <ac:chgData name="Sunny Chatterjee" userId="1bd3d93b-e8db-4e57-adab-6d493ce3491e" providerId="ADAL" clId="{4A2D74ED-3845-4146-9CCC-C792EEE852E8}" dt="2020-09-14T08:11:58.605" v="1891"/>
          <ac:picMkLst>
            <pc:docMk/>
            <pc:sldMk cId="4130574744" sldId="257"/>
            <ac:picMk id="5" creationId="{C62E0213-4306-4F41-9262-FE5BA29FCC86}"/>
          </ac:picMkLst>
        </pc:picChg>
        <pc:picChg chg="add del mod">
          <ac:chgData name="Sunny Chatterjee" userId="1bd3d93b-e8db-4e57-adab-6d493ce3491e" providerId="ADAL" clId="{4A2D74ED-3845-4146-9CCC-C792EEE852E8}" dt="2020-09-14T09:43:45.772" v="1893"/>
          <ac:picMkLst>
            <pc:docMk/>
            <pc:sldMk cId="4130574744" sldId="257"/>
            <ac:picMk id="6" creationId="{86BEE296-E89D-4C3E-9EC6-3442493104A7}"/>
          </ac:picMkLst>
        </pc:picChg>
        <pc:picChg chg="add del mod">
          <ac:chgData name="Sunny Chatterjee" userId="1bd3d93b-e8db-4e57-adab-6d493ce3491e" providerId="ADAL" clId="{4A2D74ED-3845-4146-9CCC-C792EEE852E8}" dt="2020-09-15T17:21:17.633" v="3052"/>
          <ac:picMkLst>
            <pc:docMk/>
            <pc:sldMk cId="4130574744" sldId="257"/>
            <ac:picMk id="7" creationId="{30E2CC3F-A894-4EFE-B357-2D760A7A3670}"/>
          </ac:picMkLst>
        </pc:picChg>
      </pc:sldChg>
      <pc:sldChg chg="addSp delSp modSp mod modTransition modAnim">
        <pc:chgData name="Sunny Chatterjee" userId="1bd3d93b-e8db-4e57-adab-6d493ce3491e" providerId="ADAL" clId="{4A2D74ED-3845-4146-9CCC-C792EEE852E8}" dt="2020-09-15T17:21:17.633" v="3052"/>
        <pc:sldMkLst>
          <pc:docMk/>
          <pc:sldMk cId="2096509322" sldId="258"/>
        </pc:sldMkLst>
        <pc:spChg chg="mod">
          <ac:chgData name="Sunny Chatterjee" userId="1bd3d93b-e8db-4e57-adab-6d493ce3491e" providerId="ADAL" clId="{4A2D74ED-3845-4146-9CCC-C792EEE852E8}" dt="2020-09-15T03:44:14.955" v="2572" actId="20577"/>
          <ac:spMkLst>
            <pc:docMk/>
            <pc:sldMk cId="2096509322" sldId="258"/>
            <ac:spMk id="3" creationId="{2CE6DE79-4B9D-45BC-A2D8-DDA5B0A64E3A}"/>
          </ac:spMkLst>
        </pc:spChg>
        <pc:picChg chg="add del mod">
          <ac:chgData name="Sunny Chatterjee" userId="1bd3d93b-e8db-4e57-adab-6d493ce3491e" providerId="ADAL" clId="{4A2D74ED-3845-4146-9CCC-C792EEE852E8}" dt="2020-09-14T07:42:38.529" v="1883"/>
          <ac:picMkLst>
            <pc:docMk/>
            <pc:sldMk cId="2096509322" sldId="258"/>
            <ac:picMk id="4" creationId="{5940E5E7-4360-4F88-A9AB-4C60F130C286}"/>
          </ac:picMkLst>
        </pc:picChg>
        <pc:picChg chg="add del mod">
          <ac:chgData name="Sunny Chatterjee" userId="1bd3d93b-e8db-4e57-adab-6d493ce3491e" providerId="ADAL" clId="{4A2D74ED-3845-4146-9CCC-C792EEE852E8}" dt="2020-09-14T19:46:44.923" v="2207"/>
          <ac:picMkLst>
            <pc:docMk/>
            <pc:sldMk cId="2096509322" sldId="258"/>
            <ac:picMk id="4" creationId="{A0278DE7-1ABF-4101-B5E2-0F9A3DB4D48D}"/>
          </ac:picMkLst>
        </pc:picChg>
        <pc:picChg chg="add del mod">
          <ac:chgData name="Sunny Chatterjee" userId="1bd3d93b-e8db-4e57-adab-6d493ce3491e" providerId="ADAL" clId="{4A2D74ED-3845-4146-9CCC-C792EEE852E8}" dt="2020-09-14T09:43:45.772" v="1893"/>
          <ac:picMkLst>
            <pc:docMk/>
            <pc:sldMk cId="2096509322" sldId="258"/>
            <ac:picMk id="5" creationId="{522AB891-8D83-44F5-94C2-EC7CD2759CA0}"/>
          </ac:picMkLst>
        </pc:picChg>
        <pc:picChg chg="add del mod">
          <ac:chgData name="Sunny Chatterjee" userId="1bd3d93b-e8db-4e57-adab-6d493ce3491e" providerId="ADAL" clId="{4A2D74ED-3845-4146-9CCC-C792EEE852E8}" dt="2020-09-15T00:23:26.168" v="2213"/>
          <ac:picMkLst>
            <pc:docMk/>
            <pc:sldMk cId="2096509322" sldId="258"/>
            <ac:picMk id="6" creationId="{4FDDEB07-CFB4-4B13-8468-A12DF3748B79}"/>
          </ac:picMkLst>
        </pc:picChg>
        <pc:picChg chg="add del mod">
          <ac:chgData name="Sunny Chatterjee" userId="1bd3d93b-e8db-4e57-adab-6d493ce3491e" providerId="ADAL" clId="{4A2D74ED-3845-4146-9CCC-C792EEE852E8}" dt="2020-09-15T17:21:17.633" v="3052"/>
          <ac:picMkLst>
            <pc:docMk/>
            <pc:sldMk cId="2096509322" sldId="258"/>
            <ac:picMk id="7" creationId="{F581CB3B-C8CA-4883-8631-A90F21C7E63B}"/>
          </ac:picMkLst>
        </pc:picChg>
      </pc:sldChg>
      <pc:sldChg chg="addSp delSp modSp modTransition modAnim">
        <pc:chgData name="Sunny Chatterjee" userId="1bd3d93b-e8db-4e57-adab-6d493ce3491e" providerId="ADAL" clId="{4A2D74ED-3845-4146-9CCC-C792EEE852E8}" dt="2020-09-15T17:21:17.633" v="3052"/>
        <pc:sldMkLst>
          <pc:docMk/>
          <pc:sldMk cId="3773478568" sldId="259"/>
        </pc:sldMkLst>
        <pc:picChg chg="add del mod">
          <ac:chgData name="Sunny Chatterjee" userId="1bd3d93b-e8db-4e57-adab-6d493ce3491e" providerId="ADAL" clId="{4A2D74ED-3845-4146-9CCC-C792EEE852E8}" dt="2020-09-14T19:46:44.923" v="2207"/>
          <ac:picMkLst>
            <pc:docMk/>
            <pc:sldMk cId="3773478568" sldId="259"/>
            <ac:picMk id="4" creationId="{1A9EA199-FE6C-4136-9795-9EDA2DCE84CD}"/>
          </ac:picMkLst>
        </pc:picChg>
        <pc:picChg chg="add del mod">
          <ac:chgData name="Sunny Chatterjee" userId="1bd3d93b-e8db-4e57-adab-6d493ce3491e" providerId="ADAL" clId="{4A2D74ED-3845-4146-9CCC-C792EEE852E8}" dt="2020-09-14T07:42:38.529" v="1883"/>
          <ac:picMkLst>
            <pc:docMk/>
            <pc:sldMk cId="3773478568" sldId="259"/>
            <ac:picMk id="4" creationId="{DCBBFC87-0690-4719-B071-A305236A838C}"/>
          </ac:picMkLst>
        </pc:picChg>
        <pc:picChg chg="add del mod">
          <ac:chgData name="Sunny Chatterjee" userId="1bd3d93b-e8db-4e57-adab-6d493ce3491e" providerId="ADAL" clId="{4A2D74ED-3845-4146-9CCC-C792EEE852E8}" dt="2020-09-15T00:23:26.168" v="2213"/>
          <ac:picMkLst>
            <pc:docMk/>
            <pc:sldMk cId="3773478568" sldId="259"/>
            <ac:picMk id="5" creationId="{75657371-8ACF-419A-9885-F83F251258E1}"/>
          </ac:picMkLst>
        </pc:picChg>
        <pc:picChg chg="add del mod">
          <ac:chgData name="Sunny Chatterjee" userId="1bd3d93b-e8db-4e57-adab-6d493ce3491e" providerId="ADAL" clId="{4A2D74ED-3845-4146-9CCC-C792EEE852E8}" dt="2020-09-14T09:43:45.772" v="1893"/>
          <ac:picMkLst>
            <pc:docMk/>
            <pc:sldMk cId="3773478568" sldId="259"/>
            <ac:picMk id="5" creationId="{A3BF771E-4D47-4E06-A8FF-A9B7D0C34559}"/>
          </ac:picMkLst>
        </pc:picChg>
        <pc:picChg chg="add del mod">
          <ac:chgData name="Sunny Chatterjee" userId="1bd3d93b-e8db-4e57-adab-6d493ce3491e" providerId="ADAL" clId="{4A2D74ED-3845-4146-9CCC-C792EEE852E8}" dt="2020-09-15T17:21:17.633" v="3052"/>
          <ac:picMkLst>
            <pc:docMk/>
            <pc:sldMk cId="3773478568" sldId="259"/>
            <ac:picMk id="6" creationId="{69AAC819-175F-42CF-99A9-E95CA6FFF850}"/>
          </ac:picMkLst>
        </pc:picChg>
      </pc:sldChg>
      <pc:sldChg chg="addSp delSp modSp mod modTransition modAnim">
        <pc:chgData name="Sunny Chatterjee" userId="1bd3d93b-e8db-4e57-adab-6d493ce3491e" providerId="ADAL" clId="{4A2D74ED-3845-4146-9CCC-C792EEE852E8}" dt="2020-09-15T17:21:17.633" v="3052"/>
        <pc:sldMkLst>
          <pc:docMk/>
          <pc:sldMk cId="1511855390" sldId="262"/>
        </pc:sldMkLst>
        <pc:spChg chg="mod">
          <ac:chgData name="Sunny Chatterjee" userId="1bd3d93b-e8db-4e57-adab-6d493ce3491e" providerId="ADAL" clId="{4A2D74ED-3845-4146-9CCC-C792EEE852E8}" dt="2020-09-14T11:01:50.954" v="2055" actId="15"/>
          <ac:spMkLst>
            <pc:docMk/>
            <pc:sldMk cId="1511855390" sldId="262"/>
            <ac:spMk id="3" creationId="{BA8EE987-81FA-4EC2-9262-86E6990492B4}"/>
          </ac:spMkLst>
        </pc:spChg>
        <pc:picChg chg="add del mod">
          <ac:chgData name="Sunny Chatterjee" userId="1bd3d93b-e8db-4e57-adab-6d493ce3491e" providerId="ADAL" clId="{4A2D74ED-3845-4146-9CCC-C792EEE852E8}" dt="2020-09-14T19:46:44.923" v="2207"/>
          <ac:picMkLst>
            <pc:docMk/>
            <pc:sldMk cId="1511855390" sldId="262"/>
            <ac:picMk id="4" creationId="{E434C10C-56BB-45B4-AE59-107FF6702FD2}"/>
          </ac:picMkLst>
        </pc:picChg>
        <pc:picChg chg="add del mod">
          <ac:chgData name="Sunny Chatterjee" userId="1bd3d93b-e8db-4e57-adab-6d493ce3491e" providerId="ADAL" clId="{4A2D74ED-3845-4146-9CCC-C792EEE852E8}" dt="2020-09-14T07:42:38.529" v="1883"/>
          <ac:picMkLst>
            <pc:docMk/>
            <pc:sldMk cId="1511855390" sldId="262"/>
            <ac:picMk id="4" creationId="{F4CFEBE4-F15E-4E8E-9104-647E4F44B49C}"/>
          </ac:picMkLst>
        </pc:picChg>
        <pc:picChg chg="add del mod">
          <ac:chgData name="Sunny Chatterjee" userId="1bd3d93b-e8db-4e57-adab-6d493ce3491e" providerId="ADAL" clId="{4A2D74ED-3845-4146-9CCC-C792EEE852E8}" dt="2020-09-14T09:43:45.772" v="1893"/>
          <ac:picMkLst>
            <pc:docMk/>
            <pc:sldMk cId="1511855390" sldId="262"/>
            <ac:picMk id="5" creationId="{C14B4626-50E4-48ED-AF56-0819C6D1817B}"/>
          </ac:picMkLst>
        </pc:picChg>
        <pc:picChg chg="add del mod">
          <ac:chgData name="Sunny Chatterjee" userId="1bd3d93b-e8db-4e57-adab-6d493ce3491e" providerId="ADAL" clId="{4A2D74ED-3845-4146-9CCC-C792EEE852E8}" dt="2020-09-15T00:23:26.168" v="2213"/>
          <ac:picMkLst>
            <pc:docMk/>
            <pc:sldMk cId="1511855390" sldId="262"/>
            <ac:picMk id="6" creationId="{F7C9D957-EC24-411B-8856-A11FF73FFDDD}"/>
          </ac:picMkLst>
        </pc:picChg>
        <pc:picChg chg="add del mod">
          <ac:chgData name="Sunny Chatterjee" userId="1bd3d93b-e8db-4e57-adab-6d493ce3491e" providerId="ADAL" clId="{4A2D74ED-3845-4146-9CCC-C792EEE852E8}" dt="2020-09-15T17:21:17.633" v="3052"/>
          <ac:picMkLst>
            <pc:docMk/>
            <pc:sldMk cId="1511855390" sldId="262"/>
            <ac:picMk id="7" creationId="{7CDC94DF-5546-4BDE-94B8-068593E346BF}"/>
          </ac:picMkLst>
        </pc:picChg>
      </pc:sldChg>
      <pc:sldChg chg="addSp delSp modSp modTransition modAnim">
        <pc:chgData name="Sunny Chatterjee" userId="1bd3d93b-e8db-4e57-adab-6d493ce3491e" providerId="ADAL" clId="{4A2D74ED-3845-4146-9CCC-C792EEE852E8}" dt="2020-09-15T17:21:17.633" v="3052"/>
        <pc:sldMkLst>
          <pc:docMk/>
          <pc:sldMk cId="3770545748" sldId="264"/>
        </pc:sldMkLst>
        <pc:picChg chg="add del mod">
          <ac:chgData name="Sunny Chatterjee" userId="1bd3d93b-e8db-4e57-adab-6d493ce3491e" providerId="ADAL" clId="{4A2D74ED-3845-4146-9CCC-C792EEE852E8}" dt="2020-09-14T07:42:38.529" v="1883"/>
          <ac:picMkLst>
            <pc:docMk/>
            <pc:sldMk cId="3770545748" sldId="264"/>
            <ac:picMk id="7" creationId="{372A6A3F-9DDC-4FD2-8F73-C7178868C9F3}"/>
          </ac:picMkLst>
        </pc:picChg>
        <pc:picChg chg="add del mod">
          <ac:chgData name="Sunny Chatterjee" userId="1bd3d93b-e8db-4e57-adab-6d493ce3491e" providerId="ADAL" clId="{4A2D74ED-3845-4146-9CCC-C792EEE852E8}" dt="2020-09-14T19:46:44.923" v="2207"/>
          <ac:picMkLst>
            <pc:docMk/>
            <pc:sldMk cId="3770545748" sldId="264"/>
            <ac:picMk id="7" creationId="{EAD3ABCD-8C5D-4A0E-A6AC-CCB0AF889605}"/>
          </ac:picMkLst>
        </pc:picChg>
        <pc:picChg chg="add del mod">
          <ac:chgData name="Sunny Chatterjee" userId="1bd3d93b-e8db-4e57-adab-6d493ce3491e" providerId="ADAL" clId="{4A2D74ED-3845-4146-9CCC-C792EEE852E8}" dt="2020-09-14T09:43:45.772" v="1893"/>
          <ac:picMkLst>
            <pc:docMk/>
            <pc:sldMk cId="3770545748" sldId="264"/>
            <ac:picMk id="8" creationId="{71B6CA57-AE94-40BC-8D02-E388F6516E5F}"/>
          </ac:picMkLst>
        </pc:picChg>
        <pc:picChg chg="add del mod">
          <ac:chgData name="Sunny Chatterjee" userId="1bd3d93b-e8db-4e57-adab-6d493ce3491e" providerId="ADAL" clId="{4A2D74ED-3845-4146-9CCC-C792EEE852E8}" dt="2020-09-15T00:23:26.168" v="2213"/>
          <ac:picMkLst>
            <pc:docMk/>
            <pc:sldMk cId="3770545748" sldId="264"/>
            <ac:picMk id="9" creationId="{E5D70F5E-D231-4A25-A18E-5B56FAC64D4B}"/>
          </ac:picMkLst>
        </pc:picChg>
        <pc:picChg chg="add del mod">
          <ac:chgData name="Sunny Chatterjee" userId="1bd3d93b-e8db-4e57-adab-6d493ce3491e" providerId="ADAL" clId="{4A2D74ED-3845-4146-9CCC-C792EEE852E8}" dt="2020-09-15T17:21:17.633" v="3052"/>
          <ac:picMkLst>
            <pc:docMk/>
            <pc:sldMk cId="3770545748" sldId="264"/>
            <ac:picMk id="10" creationId="{FD512672-28F6-4CEA-8A10-61941F5CFB97}"/>
          </ac:picMkLst>
        </pc:picChg>
      </pc:sldChg>
      <pc:sldChg chg="addSp delSp modSp mod modTransition modAnim">
        <pc:chgData name="Sunny Chatterjee" userId="1bd3d93b-e8db-4e57-adab-6d493ce3491e" providerId="ADAL" clId="{4A2D74ED-3845-4146-9CCC-C792EEE852E8}" dt="2020-09-15T17:21:17.633" v="3052"/>
        <pc:sldMkLst>
          <pc:docMk/>
          <pc:sldMk cId="1584903080" sldId="265"/>
        </pc:sldMkLst>
        <pc:spChg chg="mod">
          <ac:chgData name="Sunny Chatterjee" userId="1bd3d93b-e8db-4e57-adab-6d493ce3491e" providerId="ADAL" clId="{4A2D74ED-3845-4146-9CCC-C792EEE852E8}" dt="2020-09-14T19:03:41.008" v="2159" actId="108"/>
          <ac:spMkLst>
            <pc:docMk/>
            <pc:sldMk cId="1584903080" sldId="265"/>
            <ac:spMk id="3" creationId="{DB67888D-5E4F-483A-8FAD-F7FF20D42FFC}"/>
          </ac:spMkLst>
        </pc:spChg>
        <pc:picChg chg="add del mod">
          <ac:chgData name="Sunny Chatterjee" userId="1bd3d93b-e8db-4e57-adab-6d493ce3491e" providerId="ADAL" clId="{4A2D74ED-3845-4146-9CCC-C792EEE852E8}" dt="2020-09-14T19:46:44.923" v="2207"/>
          <ac:picMkLst>
            <pc:docMk/>
            <pc:sldMk cId="1584903080" sldId="265"/>
            <ac:picMk id="4" creationId="{1DA7D214-7380-43C3-9CA3-7F317B217CBD}"/>
          </ac:picMkLst>
        </pc:picChg>
        <pc:picChg chg="add del mod">
          <ac:chgData name="Sunny Chatterjee" userId="1bd3d93b-e8db-4e57-adab-6d493ce3491e" providerId="ADAL" clId="{4A2D74ED-3845-4146-9CCC-C792EEE852E8}" dt="2020-09-14T07:42:38.529" v="1883"/>
          <ac:picMkLst>
            <pc:docMk/>
            <pc:sldMk cId="1584903080" sldId="265"/>
            <ac:picMk id="4" creationId="{916018D9-6CC4-4FD1-89B5-18CE2AFF4E8C}"/>
          </ac:picMkLst>
        </pc:picChg>
        <pc:picChg chg="add del mod">
          <ac:chgData name="Sunny Chatterjee" userId="1bd3d93b-e8db-4e57-adab-6d493ce3491e" providerId="ADAL" clId="{4A2D74ED-3845-4146-9CCC-C792EEE852E8}" dt="2020-09-14T09:43:45.772" v="1893"/>
          <ac:picMkLst>
            <pc:docMk/>
            <pc:sldMk cId="1584903080" sldId="265"/>
            <ac:picMk id="5" creationId="{E8B00931-BDEA-4692-9330-2FC49DA4FAA2}"/>
          </ac:picMkLst>
        </pc:picChg>
        <pc:picChg chg="add del mod">
          <ac:chgData name="Sunny Chatterjee" userId="1bd3d93b-e8db-4e57-adab-6d493ce3491e" providerId="ADAL" clId="{4A2D74ED-3845-4146-9CCC-C792EEE852E8}" dt="2020-09-15T00:23:26.168" v="2213"/>
          <ac:picMkLst>
            <pc:docMk/>
            <pc:sldMk cId="1584903080" sldId="265"/>
            <ac:picMk id="6" creationId="{F59A3234-3FFE-4ACE-A340-37F19087312E}"/>
          </ac:picMkLst>
        </pc:picChg>
        <pc:picChg chg="add del mod">
          <ac:chgData name="Sunny Chatterjee" userId="1bd3d93b-e8db-4e57-adab-6d493ce3491e" providerId="ADAL" clId="{4A2D74ED-3845-4146-9CCC-C792EEE852E8}" dt="2020-09-15T17:21:17.633" v="3052"/>
          <ac:picMkLst>
            <pc:docMk/>
            <pc:sldMk cId="1584903080" sldId="265"/>
            <ac:picMk id="7" creationId="{D1A5F7E1-03E8-4CD1-B121-1C95E45A8F5C}"/>
          </ac:picMkLst>
        </pc:picChg>
      </pc:sldChg>
      <pc:sldChg chg="addSp delSp modSp modTransition modAnim">
        <pc:chgData name="Sunny Chatterjee" userId="1bd3d93b-e8db-4e57-adab-6d493ce3491e" providerId="ADAL" clId="{4A2D74ED-3845-4146-9CCC-C792EEE852E8}" dt="2020-09-15T00:23:26.168" v="2213"/>
        <pc:sldMkLst>
          <pc:docMk/>
          <pc:sldMk cId="4034010976" sldId="266"/>
        </pc:sldMkLst>
        <pc:picChg chg="add del mod">
          <ac:chgData name="Sunny Chatterjee" userId="1bd3d93b-e8db-4e57-adab-6d493ce3491e" providerId="ADAL" clId="{4A2D74ED-3845-4146-9CCC-C792EEE852E8}" dt="2020-09-14T07:42:38.529" v="1883"/>
          <ac:picMkLst>
            <pc:docMk/>
            <pc:sldMk cId="4034010976" sldId="266"/>
            <ac:picMk id="4" creationId="{3F0A9849-FC76-4082-B701-05010F16B4EA}"/>
          </ac:picMkLst>
        </pc:picChg>
        <pc:picChg chg="add del mod">
          <ac:chgData name="Sunny Chatterjee" userId="1bd3d93b-e8db-4e57-adab-6d493ce3491e" providerId="ADAL" clId="{4A2D74ED-3845-4146-9CCC-C792EEE852E8}" dt="2020-09-15T00:23:26.168" v="2213"/>
          <ac:picMkLst>
            <pc:docMk/>
            <pc:sldMk cId="4034010976" sldId="266"/>
            <ac:picMk id="4" creationId="{AA6DA684-E105-435E-97C4-FAA51FBE6DFF}"/>
          </ac:picMkLst>
        </pc:picChg>
        <pc:picChg chg="add del mod">
          <ac:chgData name="Sunny Chatterjee" userId="1bd3d93b-e8db-4e57-adab-6d493ce3491e" providerId="ADAL" clId="{4A2D74ED-3845-4146-9CCC-C792EEE852E8}" dt="2020-09-14T09:43:45.772" v="1893"/>
          <ac:picMkLst>
            <pc:docMk/>
            <pc:sldMk cId="4034010976" sldId="266"/>
            <ac:picMk id="6" creationId="{8761B68A-930F-498E-AE8F-C3BCDF2FF6CA}"/>
          </ac:picMkLst>
        </pc:picChg>
      </pc:sldChg>
      <pc:sldChg chg="addSp delSp modSp mod modTransition modAnim">
        <pc:chgData name="Sunny Chatterjee" userId="1bd3d93b-e8db-4e57-adab-6d493ce3491e" providerId="ADAL" clId="{4A2D74ED-3845-4146-9CCC-C792EEE852E8}" dt="2020-09-15T00:23:26.168" v="2213"/>
        <pc:sldMkLst>
          <pc:docMk/>
          <pc:sldMk cId="244076533" sldId="267"/>
        </pc:sldMkLst>
        <pc:spChg chg="mod">
          <ac:chgData name="Sunny Chatterjee" userId="1bd3d93b-e8db-4e57-adab-6d493ce3491e" providerId="ADAL" clId="{4A2D74ED-3845-4146-9CCC-C792EEE852E8}" dt="2020-09-14T19:04:04.606" v="2160" actId="108"/>
          <ac:spMkLst>
            <pc:docMk/>
            <pc:sldMk cId="244076533" sldId="267"/>
            <ac:spMk id="3" creationId="{C1574AE3-3767-46EF-81C9-48BA9E75857F}"/>
          </ac:spMkLst>
        </pc:spChg>
        <pc:picChg chg="add del mod">
          <ac:chgData name="Sunny Chatterjee" userId="1bd3d93b-e8db-4e57-adab-6d493ce3491e" providerId="ADAL" clId="{4A2D74ED-3845-4146-9CCC-C792EEE852E8}" dt="2020-09-15T00:23:26.168" v="2213"/>
          <ac:picMkLst>
            <pc:docMk/>
            <pc:sldMk cId="244076533" sldId="267"/>
            <ac:picMk id="5" creationId="{24C9EA41-5D4B-47C2-A643-91F13658D116}"/>
          </ac:picMkLst>
        </pc:picChg>
        <pc:picChg chg="add del mod">
          <ac:chgData name="Sunny Chatterjee" userId="1bd3d93b-e8db-4e57-adab-6d493ce3491e" providerId="ADAL" clId="{4A2D74ED-3845-4146-9CCC-C792EEE852E8}" dt="2020-09-14T07:42:38.529" v="1883"/>
          <ac:picMkLst>
            <pc:docMk/>
            <pc:sldMk cId="244076533" sldId="267"/>
            <ac:picMk id="5" creationId="{D8D7A256-DBE0-42BF-8D44-5280DF086A67}"/>
          </ac:picMkLst>
        </pc:picChg>
        <pc:picChg chg="add del mod">
          <ac:chgData name="Sunny Chatterjee" userId="1bd3d93b-e8db-4e57-adab-6d493ce3491e" providerId="ADAL" clId="{4A2D74ED-3845-4146-9CCC-C792EEE852E8}" dt="2020-09-14T09:43:45.772" v="1893"/>
          <ac:picMkLst>
            <pc:docMk/>
            <pc:sldMk cId="244076533" sldId="267"/>
            <ac:picMk id="6" creationId="{B8E08471-34C0-40F2-919D-FA4FDE4D3D65}"/>
          </ac:picMkLst>
        </pc:picChg>
      </pc:sldChg>
      <pc:sldChg chg="addSp delSp modSp modTransition modAnim">
        <pc:chgData name="Sunny Chatterjee" userId="1bd3d93b-e8db-4e57-adab-6d493ce3491e" providerId="ADAL" clId="{4A2D74ED-3845-4146-9CCC-C792EEE852E8}" dt="2020-09-15T00:23:26.168" v="2213"/>
        <pc:sldMkLst>
          <pc:docMk/>
          <pc:sldMk cId="974118387" sldId="268"/>
        </pc:sldMkLst>
        <pc:picChg chg="add del mod">
          <ac:chgData name="Sunny Chatterjee" userId="1bd3d93b-e8db-4e57-adab-6d493ce3491e" providerId="ADAL" clId="{4A2D74ED-3845-4146-9CCC-C792EEE852E8}" dt="2020-09-15T00:23:26.168" v="2213"/>
          <ac:picMkLst>
            <pc:docMk/>
            <pc:sldMk cId="974118387" sldId="268"/>
            <ac:picMk id="4" creationId="{26026111-92C2-4FEA-9A9D-611D85983982}"/>
          </ac:picMkLst>
        </pc:picChg>
        <pc:picChg chg="add del mod">
          <ac:chgData name="Sunny Chatterjee" userId="1bd3d93b-e8db-4e57-adab-6d493ce3491e" providerId="ADAL" clId="{4A2D74ED-3845-4146-9CCC-C792EEE852E8}" dt="2020-09-14T07:42:38.529" v="1883"/>
          <ac:picMkLst>
            <pc:docMk/>
            <pc:sldMk cId="974118387" sldId="268"/>
            <ac:picMk id="4" creationId="{4285FCCF-60A4-4B87-854A-E0999EE5912E}"/>
          </ac:picMkLst>
        </pc:picChg>
        <pc:picChg chg="add del mod">
          <ac:chgData name="Sunny Chatterjee" userId="1bd3d93b-e8db-4e57-adab-6d493ce3491e" providerId="ADAL" clId="{4A2D74ED-3845-4146-9CCC-C792EEE852E8}" dt="2020-09-14T09:43:45.772" v="1893"/>
          <ac:picMkLst>
            <pc:docMk/>
            <pc:sldMk cId="974118387" sldId="268"/>
            <ac:picMk id="6" creationId="{0D1FC8EC-E9C8-445B-AA92-4D75BEE21BA4}"/>
          </ac:picMkLst>
        </pc:picChg>
      </pc:sldChg>
      <pc:sldChg chg="addSp delSp modSp modTransition modAnim">
        <pc:chgData name="Sunny Chatterjee" userId="1bd3d93b-e8db-4e57-adab-6d493ce3491e" providerId="ADAL" clId="{4A2D74ED-3845-4146-9CCC-C792EEE852E8}" dt="2020-09-15T00:23:26.168" v="2213"/>
        <pc:sldMkLst>
          <pc:docMk/>
          <pc:sldMk cId="2884156869" sldId="269"/>
        </pc:sldMkLst>
        <pc:picChg chg="add del mod">
          <ac:chgData name="Sunny Chatterjee" userId="1bd3d93b-e8db-4e57-adab-6d493ce3491e" providerId="ADAL" clId="{4A2D74ED-3845-4146-9CCC-C792EEE852E8}" dt="2020-09-15T00:23:26.168" v="2213"/>
          <ac:picMkLst>
            <pc:docMk/>
            <pc:sldMk cId="2884156869" sldId="269"/>
            <ac:picMk id="4" creationId="{96B6F296-780B-4CA2-BD0F-F0C488F32FBD}"/>
          </ac:picMkLst>
        </pc:picChg>
        <pc:picChg chg="add del mod">
          <ac:chgData name="Sunny Chatterjee" userId="1bd3d93b-e8db-4e57-adab-6d493ce3491e" providerId="ADAL" clId="{4A2D74ED-3845-4146-9CCC-C792EEE852E8}" dt="2020-09-14T07:42:38.529" v="1883"/>
          <ac:picMkLst>
            <pc:docMk/>
            <pc:sldMk cId="2884156869" sldId="269"/>
            <ac:picMk id="4" creationId="{D79D4239-DEEE-4010-9E80-A457595F9A87}"/>
          </ac:picMkLst>
        </pc:picChg>
        <pc:picChg chg="add del mod">
          <ac:chgData name="Sunny Chatterjee" userId="1bd3d93b-e8db-4e57-adab-6d493ce3491e" providerId="ADAL" clId="{4A2D74ED-3845-4146-9CCC-C792EEE852E8}" dt="2020-09-14T09:43:45.772" v="1893"/>
          <ac:picMkLst>
            <pc:docMk/>
            <pc:sldMk cId="2884156869" sldId="269"/>
            <ac:picMk id="6" creationId="{7516BC24-B7B9-470B-98D7-38777D6D9891}"/>
          </ac:picMkLst>
        </pc:picChg>
      </pc:sldChg>
      <pc:sldChg chg="addSp delSp modSp mod modTransition modAnim">
        <pc:chgData name="Sunny Chatterjee" userId="1bd3d93b-e8db-4e57-adab-6d493ce3491e" providerId="ADAL" clId="{4A2D74ED-3845-4146-9CCC-C792EEE852E8}" dt="2020-09-15T00:23:26.168" v="2213"/>
        <pc:sldMkLst>
          <pc:docMk/>
          <pc:sldMk cId="228102039" sldId="270"/>
        </pc:sldMkLst>
        <pc:spChg chg="mod">
          <ac:chgData name="Sunny Chatterjee" userId="1bd3d93b-e8db-4e57-adab-6d493ce3491e" providerId="ADAL" clId="{4A2D74ED-3845-4146-9CCC-C792EEE852E8}" dt="2020-09-14T19:04:25.415" v="2161" actId="108"/>
          <ac:spMkLst>
            <pc:docMk/>
            <pc:sldMk cId="228102039" sldId="270"/>
            <ac:spMk id="3" creationId="{C5BD74FA-90F7-4427-9D7F-521D410D5C0A}"/>
          </ac:spMkLst>
        </pc:spChg>
        <pc:picChg chg="add del mod">
          <ac:chgData name="Sunny Chatterjee" userId="1bd3d93b-e8db-4e57-adab-6d493ce3491e" providerId="ADAL" clId="{4A2D74ED-3845-4146-9CCC-C792EEE852E8}" dt="2020-09-15T00:23:26.168" v="2213"/>
          <ac:picMkLst>
            <pc:docMk/>
            <pc:sldMk cId="228102039" sldId="270"/>
            <ac:picMk id="7" creationId="{947CF978-DB65-428C-B39E-8065BA0C55B5}"/>
          </ac:picMkLst>
        </pc:picChg>
        <pc:picChg chg="add del mod">
          <ac:chgData name="Sunny Chatterjee" userId="1bd3d93b-e8db-4e57-adab-6d493ce3491e" providerId="ADAL" clId="{4A2D74ED-3845-4146-9CCC-C792EEE852E8}" dt="2020-09-14T07:42:38.529" v="1883"/>
          <ac:picMkLst>
            <pc:docMk/>
            <pc:sldMk cId="228102039" sldId="270"/>
            <ac:picMk id="7" creationId="{FBCC66B8-A189-425D-B8CF-8FF8721E2371}"/>
          </ac:picMkLst>
        </pc:picChg>
        <pc:picChg chg="add del mod">
          <ac:chgData name="Sunny Chatterjee" userId="1bd3d93b-e8db-4e57-adab-6d493ce3491e" providerId="ADAL" clId="{4A2D74ED-3845-4146-9CCC-C792EEE852E8}" dt="2020-09-14T09:43:45.772" v="1893"/>
          <ac:picMkLst>
            <pc:docMk/>
            <pc:sldMk cId="228102039" sldId="270"/>
            <ac:picMk id="9" creationId="{E417F725-D10A-4730-9E2A-5C2561C43029}"/>
          </ac:picMkLst>
        </pc:picChg>
        <pc:cxnChg chg="mod">
          <ac:chgData name="Sunny Chatterjee" userId="1bd3d93b-e8db-4e57-adab-6d493ce3491e" providerId="ADAL" clId="{4A2D74ED-3845-4146-9CCC-C792EEE852E8}" dt="2020-09-11T10:22:23.460" v="4" actId="1582"/>
          <ac:cxnSpMkLst>
            <pc:docMk/>
            <pc:sldMk cId="228102039" sldId="270"/>
            <ac:cxnSpMk id="8" creationId="{C8341BB3-D5D1-4699-957B-C340B3C1E8E9}"/>
          </ac:cxnSpMkLst>
        </pc:cxnChg>
        <pc:cxnChg chg="mod">
          <ac:chgData name="Sunny Chatterjee" userId="1bd3d93b-e8db-4e57-adab-6d493ce3491e" providerId="ADAL" clId="{4A2D74ED-3845-4146-9CCC-C792EEE852E8}" dt="2020-09-11T10:22:15.445" v="3" actId="1582"/>
          <ac:cxnSpMkLst>
            <pc:docMk/>
            <pc:sldMk cId="228102039" sldId="270"/>
            <ac:cxnSpMk id="13" creationId="{F9629ADE-F640-4634-B76B-46FD3AB12897}"/>
          </ac:cxnSpMkLst>
        </pc:cxnChg>
        <pc:cxnChg chg="mod">
          <ac:chgData name="Sunny Chatterjee" userId="1bd3d93b-e8db-4e57-adab-6d493ce3491e" providerId="ADAL" clId="{4A2D74ED-3845-4146-9CCC-C792EEE852E8}" dt="2020-09-11T10:22:08.211" v="2" actId="1582"/>
          <ac:cxnSpMkLst>
            <pc:docMk/>
            <pc:sldMk cId="228102039" sldId="270"/>
            <ac:cxnSpMk id="16" creationId="{5C85CCE9-025B-4E23-9D59-DE33CBA44B1F}"/>
          </ac:cxnSpMkLst>
        </pc:cxnChg>
      </pc:sldChg>
      <pc:sldChg chg="addSp delSp modSp modTransition modAnim">
        <pc:chgData name="Sunny Chatterjee" userId="1bd3d93b-e8db-4e57-adab-6d493ce3491e" providerId="ADAL" clId="{4A2D74ED-3845-4146-9CCC-C792EEE852E8}" dt="2020-09-15T00:23:26.168" v="2213"/>
        <pc:sldMkLst>
          <pc:docMk/>
          <pc:sldMk cId="485618162" sldId="273"/>
        </pc:sldMkLst>
        <pc:spChg chg="mod">
          <ac:chgData name="Sunny Chatterjee" userId="1bd3d93b-e8db-4e57-adab-6d493ce3491e" providerId="ADAL" clId="{4A2D74ED-3845-4146-9CCC-C792EEE852E8}" dt="2020-09-14T19:04:39.715" v="2162" actId="108"/>
          <ac:spMkLst>
            <pc:docMk/>
            <pc:sldMk cId="485618162" sldId="273"/>
            <ac:spMk id="3" creationId="{509E1E73-F27A-4ED7-8C11-174AB62EC733}"/>
          </ac:spMkLst>
        </pc:spChg>
        <pc:picChg chg="add del mod">
          <ac:chgData name="Sunny Chatterjee" userId="1bd3d93b-e8db-4e57-adab-6d493ce3491e" providerId="ADAL" clId="{4A2D74ED-3845-4146-9CCC-C792EEE852E8}" dt="2020-09-14T07:42:38.529" v="1883"/>
          <ac:picMkLst>
            <pc:docMk/>
            <pc:sldMk cId="485618162" sldId="273"/>
            <ac:picMk id="4" creationId="{E95C0084-0028-4EDB-98AD-50CC40B8B303}"/>
          </ac:picMkLst>
        </pc:picChg>
        <pc:picChg chg="add del mod">
          <ac:chgData name="Sunny Chatterjee" userId="1bd3d93b-e8db-4e57-adab-6d493ce3491e" providerId="ADAL" clId="{4A2D74ED-3845-4146-9CCC-C792EEE852E8}" dt="2020-09-15T00:23:26.168" v="2213"/>
          <ac:picMkLst>
            <pc:docMk/>
            <pc:sldMk cId="485618162" sldId="273"/>
            <ac:picMk id="4" creationId="{F7344F3C-25FF-4BC6-BBAB-34F0D68EC391}"/>
          </ac:picMkLst>
        </pc:picChg>
        <pc:picChg chg="add del mod">
          <ac:chgData name="Sunny Chatterjee" userId="1bd3d93b-e8db-4e57-adab-6d493ce3491e" providerId="ADAL" clId="{4A2D74ED-3845-4146-9CCC-C792EEE852E8}" dt="2020-09-14T09:43:45.772" v="1893"/>
          <ac:picMkLst>
            <pc:docMk/>
            <pc:sldMk cId="485618162" sldId="273"/>
            <ac:picMk id="7" creationId="{45630093-9B4E-44B7-95E2-23CB12DD83E4}"/>
          </ac:picMkLst>
        </pc:picChg>
      </pc:sldChg>
      <pc:sldChg chg="addSp delSp modSp mod modTransition modAnim modCm">
        <pc:chgData name="Sunny Chatterjee" userId="1bd3d93b-e8db-4e57-adab-6d493ce3491e" providerId="ADAL" clId="{4A2D74ED-3845-4146-9CCC-C792EEE852E8}" dt="2020-09-15T00:23:26.168" v="2213"/>
        <pc:sldMkLst>
          <pc:docMk/>
          <pc:sldMk cId="193252817" sldId="276"/>
        </pc:sldMkLst>
        <pc:spChg chg="mod">
          <ac:chgData name="Sunny Chatterjee" userId="1bd3d93b-e8db-4e57-adab-6d493ce3491e" providerId="ADAL" clId="{4A2D74ED-3845-4146-9CCC-C792EEE852E8}" dt="2020-09-14T19:08:55.242" v="2200" actId="20577"/>
          <ac:spMkLst>
            <pc:docMk/>
            <pc:sldMk cId="193252817" sldId="276"/>
            <ac:spMk id="3" creationId="{112BE527-FA25-4E68-9C59-8D37F1AE3448}"/>
          </ac:spMkLst>
        </pc:spChg>
        <pc:spChg chg="mod">
          <ac:chgData name="Sunny Chatterjee" userId="1bd3d93b-e8db-4e57-adab-6d493ce3491e" providerId="ADAL" clId="{4A2D74ED-3845-4146-9CCC-C792EEE852E8}" dt="2020-09-13T21:03:45.409" v="95" actId="1076"/>
          <ac:spMkLst>
            <pc:docMk/>
            <pc:sldMk cId="193252817" sldId="276"/>
            <ac:spMk id="4" creationId="{0A80E93C-916F-46FB-AA88-993E79ACB5E5}"/>
          </ac:spMkLst>
        </pc:spChg>
        <pc:picChg chg="add del mod">
          <ac:chgData name="Sunny Chatterjee" userId="1bd3d93b-e8db-4e57-adab-6d493ce3491e" providerId="ADAL" clId="{4A2D74ED-3845-4146-9CCC-C792EEE852E8}" dt="2020-09-14T07:42:38.529" v="1883"/>
          <ac:picMkLst>
            <pc:docMk/>
            <pc:sldMk cId="193252817" sldId="276"/>
            <ac:picMk id="2" creationId="{0323B234-0FB6-4080-96A4-357F631D99D0}"/>
          </ac:picMkLst>
        </pc:picChg>
        <pc:picChg chg="add del mod">
          <ac:chgData name="Sunny Chatterjee" userId="1bd3d93b-e8db-4e57-adab-6d493ce3491e" providerId="ADAL" clId="{4A2D74ED-3845-4146-9CCC-C792EEE852E8}" dt="2020-09-15T00:23:26.168" v="2213"/>
          <ac:picMkLst>
            <pc:docMk/>
            <pc:sldMk cId="193252817" sldId="276"/>
            <ac:picMk id="2" creationId="{CD3E4BF8-E774-473A-9FB7-92491F8E7AF3}"/>
          </ac:picMkLst>
        </pc:picChg>
        <pc:picChg chg="add del mod">
          <ac:chgData name="Sunny Chatterjee" userId="1bd3d93b-e8db-4e57-adab-6d493ce3491e" providerId="ADAL" clId="{4A2D74ED-3845-4146-9CCC-C792EEE852E8}" dt="2020-09-14T09:43:45.772" v="1893"/>
          <ac:picMkLst>
            <pc:docMk/>
            <pc:sldMk cId="193252817" sldId="276"/>
            <ac:picMk id="5" creationId="{C2DB33C9-3F02-4B59-A00A-BE0050EF1EBD}"/>
          </ac:picMkLst>
        </pc:picChg>
      </pc:sldChg>
      <pc:sldChg chg="addSp delSp modSp mod modTransition modAnim">
        <pc:chgData name="Sunny Chatterjee" userId="1bd3d93b-e8db-4e57-adab-6d493ce3491e" providerId="ADAL" clId="{4A2D74ED-3845-4146-9CCC-C792EEE852E8}" dt="2020-09-15T00:23:26.168" v="2213"/>
        <pc:sldMkLst>
          <pc:docMk/>
          <pc:sldMk cId="3892875282" sldId="280"/>
        </pc:sldMkLst>
        <pc:spChg chg="mod">
          <ac:chgData name="Sunny Chatterjee" userId="1bd3d93b-e8db-4e57-adab-6d493ce3491e" providerId="ADAL" clId="{4A2D74ED-3845-4146-9CCC-C792EEE852E8}" dt="2020-09-14T11:03:01.622" v="2056" actId="6549"/>
          <ac:spMkLst>
            <pc:docMk/>
            <pc:sldMk cId="3892875282" sldId="280"/>
            <ac:spMk id="2" creationId="{D9EE43C4-8885-44B3-AF24-6E68E20780CE}"/>
          </ac:spMkLst>
        </pc:spChg>
        <pc:spChg chg="mod">
          <ac:chgData name="Sunny Chatterjee" userId="1bd3d93b-e8db-4e57-adab-6d493ce3491e" providerId="ADAL" clId="{4A2D74ED-3845-4146-9CCC-C792EEE852E8}" dt="2020-09-14T11:03:08.207" v="2060" actId="20577"/>
          <ac:spMkLst>
            <pc:docMk/>
            <pc:sldMk cId="3892875282" sldId="280"/>
            <ac:spMk id="3" creationId="{D89234BB-BE9F-45F0-A03A-9D3770355F97}"/>
          </ac:spMkLst>
        </pc:spChg>
        <pc:picChg chg="add del mod">
          <ac:chgData name="Sunny Chatterjee" userId="1bd3d93b-e8db-4e57-adab-6d493ce3491e" providerId="ADAL" clId="{4A2D74ED-3845-4146-9CCC-C792EEE852E8}" dt="2020-09-14T07:42:38.529" v="1883"/>
          <ac:picMkLst>
            <pc:docMk/>
            <pc:sldMk cId="3892875282" sldId="280"/>
            <ac:picMk id="4" creationId="{74F40C5C-19CF-4035-A67B-22BFCCE47527}"/>
          </ac:picMkLst>
        </pc:picChg>
        <pc:picChg chg="add del mod">
          <ac:chgData name="Sunny Chatterjee" userId="1bd3d93b-e8db-4e57-adab-6d493ce3491e" providerId="ADAL" clId="{4A2D74ED-3845-4146-9CCC-C792EEE852E8}" dt="2020-09-15T00:23:26.168" v="2213"/>
          <ac:picMkLst>
            <pc:docMk/>
            <pc:sldMk cId="3892875282" sldId="280"/>
            <ac:picMk id="4" creationId="{C3315336-7FD6-4BF4-B1A9-6A00D7ADA97C}"/>
          </ac:picMkLst>
        </pc:picChg>
        <pc:picChg chg="add del mod">
          <ac:chgData name="Sunny Chatterjee" userId="1bd3d93b-e8db-4e57-adab-6d493ce3491e" providerId="ADAL" clId="{4A2D74ED-3845-4146-9CCC-C792EEE852E8}" dt="2020-09-14T09:43:45.772" v="1893"/>
          <ac:picMkLst>
            <pc:docMk/>
            <pc:sldMk cId="3892875282" sldId="280"/>
            <ac:picMk id="5" creationId="{64BBFE15-6C55-49CE-BE2D-C13D3C0480B2}"/>
          </ac:picMkLst>
        </pc:picChg>
      </pc:sldChg>
      <pc:sldChg chg="addSp delSp modSp add del mod modTransition modAnim modCm">
        <pc:chgData name="Sunny Chatterjee" userId="1bd3d93b-e8db-4e57-adab-6d493ce3491e" providerId="ADAL" clId="{4A2D74ED-3845-4146-9CCC-C792EEE852E8}" dt="2020-09-14T11:05:47.513" v="2077" actId="2696"/>
        <pc:sldMkLst>
          <pc:docMk/>
          <pc:sldMk cId="3451363167" sldId="281"/>
        </pc:sldMkLst>
        <pc:spChg chg="mod">
          <ac:chgData name="Sunny Chatterjee" userId="1bd3d93b-e8db-4e57-adab-6d493ce3491e" providerId="ADAL" clId="{4A2D74ED-3845-4146-9CCC-C792EEE852E8}" dt="2020-09-13T21:57:44.742" v="525" actId="20577"/>
          <ac:spMkLst>
            <pc:docMk/>
            <pc:sldMk cId="3451363167" sldId="281"/>
            <ac:spMk id="4" creationId="{25493E03-4CF7-4C5B-89BD-2C3318F8982A}"/>
          </ac:spMkLst>
        </pc:spChg>
        <pc:picChg chg="add del mod">
          <ac:chgData name="Sunny Chatterjee" userId="1bd3d93b-e8db-4e57-adab-6d493ce3491e" providerId="ADAL" clId="{4A2D74ED-3845-4146-9CCC-C792EEE852E8}" dt="2020-09-14T07:42:38.529" v="1883"/>
          <ac:picMkLst>
            <pc:docMk/>
            <pc:sldMk cId="3451363167" sldId="281"/>
            <ac:picMk id="2" creationId="{BC9360FE-C5E4-48F1-A446-FCF73BC58CF3}"/>
          </ac:picMkLst>
        </pc:picChg>
        <pc:picChg chg="add del mod">
          <ac:chgData name="Sunny Chatterjee" userId="1bd3d93b-e8db-4e57-adab-6d493ce3491e" providerId="ADAL" clId="{4A2D74ED-3845-4146-9CCC-C792EEE852E8}" dt="2020-09-14T09:43:45.772" v="1893"/>
          <ac:picMkLst>
            <pc:docMk/>
            <pc:sldMk cId="3451363167" sldId="281"/>
            <ac:picMk id="3" creationId="{CC284DD3-49E3-4B8F-83BA-F088B3EC1EE5}"/>
          </ac:picMkLst>
        </pc:picChg>
        <pc:cxnChg chg="mod">
          <ac:chgData name="Sunny Chatterjee" userId="1bd3d93b-e8db-4e57-adab-6d493ce3491e" providerId="ADAL" clId="{4A2D74ED-3845-4146-9CCC-C792EEE852E8}" dt="2020-09-11T10:24:27.375" v="17" actId="1582"/>
          <ac:cxnSpMkLst>
            <pc:docMk/>
            <pc:sldMk cId="3451363167" sldId="281"/>
            <ac:cxnSpMk id="9" creationId="{6CB3C314-9FDD-4B23-834F-97B6CB010E79}"/>
          </ac:cxnSpMkLst>
        </pc:cxnChg>
      </pc:sldChg>
      <pc:sldChg chg="addSp delSp modSp add del mod modTransition modAnim modCm">
        <pc:chgData name="Sunny Chatterjee" userId="1bd3d93b-e8db-4e57-adab-6d493ce3491e" providerId="ADAL" clId="{4A2D74ED-3845-4146-9CCC-C792EEE852E8}" dt="2020-09-14T11:05:47.513" v="2077" actId="2696"/>
        <pc:sldMkLst>
          <pc:docMk/>
          <pc:sldMk cId="1367726723" sldId="282"/>
        </pc:sldMkLst>
        <pc:spChg chg="mod">
          <ac:chgData name="Sunny Chatterjee" userId="1bd3d93b-e8db-4e57-adab-6d493ce3491e" providerId="ADAL" clId="{4A2D74ED-3845-4146-9CCC-C792EEE852E8}" dt="2020-09-13T21:58:17.904" v="588" actId="20577"/>
          <ac:spMkLst>
            <pc:docMk/>
            <pc:sldMk cId="1367726723" sldId="282"/>
            <ac:spMk id="4" creationId="{919B5CBD-1D47-4E8A-8896-EF7F47166375}"/>
          </ac:spMkLst>
        </pc:spChg>
        <pc:picChg chg="add del mod">
          <ac:chgData name="Sunny Chatterjee" userId="1bd3d93b-e8db-4e57-adab-6d493ce3491e" providerId="ADAL" clId="{4A2D74ED-3845-4146-9CCC-C792EEE852E8}" dt="2020-09-14T07:42:38.529" v="1883"/>
          <ac:picMkLst>
            <pc:docMk/>
            <pc:sldMk cId="1367726723" sldId="282"/>
            <ac:picMk id="2" creationId="{FAF8D39D-53BF-4FB5-BED8-6D0F41C13380}"/>
          </ac:picMkLst>
        </pc:picChg>
        <pc:picChg chg="add del mod">
          <ac:chgData name="Sunny Chatterjee" userId="1bd3d93b-e8db-4e57-adab-6d493ce3491e" providerId="ADAL" clId="{4A2D74ED-3845-4146-9CCC-C792EEE852E8}" dt="2020-09-14T09:43:45.772" v="1893"/>
          <ac:picMkLst>
            <pc:docMk/>
            <pc:sldMk cId="1367726723" sldId="282"/>
            <ac:picMk id="3" creationId="{D93746D3-B391-413D-95A7-81A0BD6A7B0C}"/>
          </ac:picMkLst>
        </pc:picChg>
        <pc:cxnChg chg="mod">
          <ac:chgData name="Sunny Chatterjee" userId="1bd3d93b-e8db-4e57-adab-6d493ce3491e" providerId="ADAL" clId="{4A2D74ED-3845-4146-9CCC-C792EEE852E8}" dt="2020-09-11T10:24:34.574" v="18" actId="1582"/>
          <ac:cxnSpMkLst>
            <pc:docMk/>
            <pc:sldMk cId="1367726723" sldId="282"/>
            <ac:cxnSpMk id="9" creationId="{FD9600B9-1CC6-499A-A549-606CD8213E77}"/>
          </ac:cxnSpMkLst>
        </pc:cxnChg>
      </pc:sldChg>
      <pc:sldChg chg="addSp delSp modSp mod modTransition modAnim modCm">
        <pc:chgData name="Sunny Chatterjee" userId="1bd3d93b-e8db-4e57-adab-6d493ce3491e" providerId="ADAL" clId="{4A2D74ED-3845-4146-9CCC-C792EEE852E8}" dt="2020-09-15T00:23:26.168" v="2213"/>
        <pc:sldMkLst>
          <pc:docMk/>
          <pc:sldMk cId="380653621" sldId="283"/>
        </pc:sldMkLst>
        <pc:spChg chg="mod">
          <ac:chgData name="Sunny Chatterjee" userId="1bd3d93b-e8db-4e57-adab-6d493ce3491e" providerId="ADAL" clId="{4A2D74ED-3845-4146-9CCC-C792EEE852E8}" dt="2020-09-13T21:57:07.659" v="436" actId="20577"/>
          <ac:spMkLst>
            <pc:docMk/>
            <pc:sldMk cId="380653621" sldId="283"/>
            <ac:spMk id="3" creationId="{D62C5C08-A030-411B-9F28-A212DE1A4DCA}"/>
          </ac:spMkLst>
        </pc:spChg>
        <pc:picChg chg="add del mod">
          <ac:chgData name="Sunny Chatterjee" userId="1bd3d93b-e8db-4e57-adab-6d493ce3491e" providerId="ADAL" clId="{4A2D74ED-3845-4146-9CCC-C792EEE852E8}" dt="2020-09-14T07:42:38.529" v="1883"/>
          <ac:picMkLst>
            <pc:docMk/>
            <pc:sldMk cId="380653621" sldId="283"/>
            <ac:picMk id="2" creationId="{8F4542B2-620D-47A5-8339-BCEF2C99F73C}"/>
          </ac:picMkLst>
        </pc:picChg>
        <pc:picChg chg="add del mod">
          <ac:chgData name="Sunny Chatterjee" userId="1bd3d93b-e8db-4e57-adab-6d493ce3491e" providerId="ADAL" clId="{4A2D74ED-3845-4146-9CCC-C792EEE852E8}" dt="2020-09-15T00:23:26.168" v="2213"/>
          <ac:picMkLst>
            <pc:docMk/>
            <pc:sldMk cId="380653621" sldId="283"/>
            <ac:picMk id="2" creationId="{F5D08711-201B-4282-87F5-7D88DA7F228B}"/>
          </ac:picMkLst>
        </pc:picChg>
        <pc:picChg chg="add del mod">
          <ac:chgData name="Sunny Chatterjee" userId="1bd3d93b-e8db-4e57-adab-6d493ce3491e" providerId="ADAL" clId="{4A2D74ED-3845-4146-9CCC-C792EEE852E8}" dt="2020-09-14T09:43:45.772" v="1893"/>
          <ac:picMkLst>
            <pc:docMk/>
            <pc:sldMk cId="380653621" sldId="283"/>
            <ac:picMk id="7" creationId="{791C52ED-092B-449A-924F-96ACEA841A90}"/>
          </ac:picMkLst>
        </pc:picChg>
        <pc:cxnChg chg="mod">
          <ac:chgData name="Sunny Chatterjee" userId="1bd3d93b-e8db-4e57-adab-6d493ce3491e" providerId="ADAL" clId="{4A2D74ED-3845-4146-9CCC-C792EEE852E8}" dt="2020-09-11T10:24:17.620" v="16" actId="1582"/>
          <ac:cxnSpMkLst>
            <pc:docMk/>
            <pc:sldMk cId="380653621" sldId="283"/>
            <ac:cxnSpMk id="8" creationId="{0CA2721F-75D8-4C62-BBC7-A34FD27477DA}"/>
          </ac:cxnSpMkLst>
        </pc:cxnChg>
      </pc:sldChg>
      <pc:sldChg chg="addSp delSp modSp mod modTransition modAnim modCm">
        <pc:chgData name="Sunny Chatterjee" userId="1bd3d93b-e8db-4e57-adab-6d493ce3491e" providerId="ADAL" clId="{4A2D74ED-3845-4146-9CCC-C792EEE852E8}" dt="2020-09-15T00:23:26.168" v="2213"/>
        <pc:sldMkLst>
          <pc:docMk/>
          <pc:sldMk cId="2241171565" sldId="288"/>
        </pc:sldMkLst>
        <pc:spChg chg="mod">
          <ac:chgData name="Sunny Chatterjee" userId="1bd3d93b-e8db-4e57-adab-6d493ce3491e" providerId="ADAL" clId="{4A2D74ED-3845-4146-9CCC-C792EEE852E8}" dt="2020-09-13T22:15:30.835" v="948" actId="20577"/>
          <ac:spMkLst>
            <pc:docMk/>
            <pc:sldMk cId="2241171565" sldId="288"/>
            <ac:spMk id="2" creationId="{A81A26B6-8B4A-4ABD-BCCE-48027E29140D}"/>
          </ac:spMkLst>
        </pc:spChg>
        <pc:spChg chg="mod">
          <ac:chgData name="Sunny Chatterjee" userId="1bd3d93b-e8db-4e57-adab-6d493ce3491e" providerId="ADAL" clId="{4A2D74ED-3845-4146-9CCC-C792EEE852E8}" dt="2020-09-13T22:25:47.994" v="1418" actId="20577"/>
          <ac:spMkLst>
            <pc:docMk/>
            <pc:sldMk cId="2241171565" sldId="288"/>
            <ac:spMk id="3" creationId="{B7F69EA7-F5F4-4175-B89C-2CFE7FCD58DE}"/>
          </ac:spMkLst>
        </pc:spChg>
        <pc:picChg chg="add del mod">
          <ac:chgData name="Sunny Chatterjee" userId="1bd3d93b-e8db-4e57-adab-6d493ce3491e" providerId="ADAL" clId="{4A2D74ED-3845-4146-9CCC-C792EEE852E8}" dt="2020-09-15T00:23:26.168" v="2213"/>
          <ac:picMkLst>
            <pc:docMk/>
            <pc:sldMk cId="2241171565" sldId="288"/>
            <ac:picMk id="4" creationId="{11C8CC46-092A-4FFF-AAAB-294C3D829E61}"/>
          </ac:picMkLst>
        </pc:picChg>
        <pc:picChg chg="add del mod">
          <ac:chgData name="Sunny Chatterjee" userId="1bd3d93b-e8db-4e57-adab-6d493ce3491e" providerId="ADAL" clId="{4A2D74ED-3845-4146-9CCC-C792EEE852E8}" dt="2020-09-14T07:42:38.529" v="1883"/>
          <ac:picMkLst>
            <pc:docMk/>
            <pc:sldMk cId="2241171565" sldId="288"/>
            <ac:picMk id="4" creationId="{4BCEB4C2-4A6B-498B-9391-58CD5BC2D507}"/>
          </ac:picMkLst>
        </pc:picChg>
        <pc:picChg chg="add del mod">
          <ac:chgData name="Sunny Chatterjee" userId="1bd3d93b-e8db-4e57-adab-6d493ce3491e" providerId="ADAL" clId="{4A2D74ED-3845-4146-9CCC-C792EEE852E8}" dt="2020-09-14T09:43:45.772" v="1893"/>
          <ac:picMkLst>
            <pc:docMk/>
            <pc:sldMk cId="2241171565" sldId="288"/>
            <ac:picMk id="5" creationId="{A05BE383-0A60-4D08-A487-34C5975F2A83}"/>
          </ac:picMkLst>
        </pc:picChg>
      </pc:sldChg>
      <pc:sldChg chg="addSp delSp modSp mod modTransition modAnim">
        <pc:chgData name="Sunny Chatterjee" userId="1bd3d93b-e8db-4e57-adab-6d493ce3491e" providerId="ADAL" clId="{4A2D74ED-3845-4146-9CCC-C792EEE852E8}" dt="2020-09-15T00:23:26.168" v="2213"/>
        <pc:sldMkLst>
          <pc:docMk/>
          <pc:sldMk cId="873342743" sldId="290"/>
        </pc:sldMkLst>
        <pc:spChg chg="mod">
          <ac:chgData name="Sunny Chatterjee" userId="1bd3d93b-e8db-4e57-adab-6d493ce3491e" providerId="ADAL" clId="{4A2D74ED-3845-4146-9CCC-C792EEE852E8}" dt="2020-09-14T11:04:20.665" v="2076" actId="20577"/>
          <ac:spMkLst>
            <pc:docMk/>
            <pc:sldMk cId="873342743" sldId="290"/>
            <ac:spMk id="7" creationId="{A44B4600-0994-4D99-B6C2-99BF020F9F9D}"/>
          </ac:spMkLst>
        </pc:spChg>
        <pc:picChg chg="add del mod">
          <ac:chgData name="Sunny Chatterjee" userId="1bd3d93b-e8db-4e57-adab-6d493ce3491e" providerId="ADAL" clId="{4A2D74ED-3845-4146-9CCC-C792EEE852E8}" dt="2020-09-14T07:42:38.529" v="1883"/>
          <ac:picMkLst>
            <pc:docMk/>
            <pc:sldMk cId="873342743" sldId="290"/>
            <ac:picMk id="3" creationId="{853DA22A-F68C-4CEB-9CDC-E0ACAF824A7B}"/>
          </ac:picMkLst>
        </pc:picChg>
        <pc:picChg chg="add del mod">
          <ac:chgData name="Sunny Chatterjee" userId="1bd3d93b-e8db-4e57-adab-6d493ce3491e" providerId="ADAL" clId="{4A2D74ED-3845-4146-9CCC-C792EEE852E8}" dt="2020-09-15T00:23:26.168" v="2213"/>
          <ac:picMkLst>
            <pc:docMk/>
            <pc:sldMk cId="873342743" sldId="290"/>
            <ac:picMk id="3" creationId="{CBB7394D-D2AF-4178-8845-65E6D2D1CF7E}"/>
          </ac:picMkLst>
        </pc:picChg>
        <pc:picChg chg="add del mod">
          <ac:chgData name="Sunny Chatterjee" userId="1bd3d93b-e8db-4e57-adab-6d493ce3491e" providerId="ADAL" clId="{4A2D74ED-3845-4146-9CCC-C792EEE852E8}" dt="2020-09-14T09:43:45.772" v="1893"/>
          <ac:picMkLst>
            <pc:docMk/>
            <pc:sldMk cId="873342743" sldId="290"/>
            <ac:picMk id="4" creationId="{5C20EDC5-C721-448E-ACE3-01E00CF97388}"/>
          </ac:picMkLst>
        </pc:picChg>
      </pc:sldChg>
      <pc:sldChg chg="addSp delSp modSp modTransition modAnim">
        <pc:chgData name="Sunny Chatterjee" userId="1bd3d93b-e8db-4e57-adab-6d493ce3491e" providerId="ADAL" clId="{4A2D74ED-3845-4146-9CCC-C792EEE852E8}" dt="2020-09-15T00:23:26.168" v="2213"/>
        <pc:sldMkLst>
          <pc:docMk/>
          <pc:sldMk cId="2163418993" sldId="292"/>
        </pc:sldMkLst>
        <pc:picChg chg="add del mod">
          <ac:chgData name="Sunny Chatterjee" userId="1bd3d93b-e8db-4e57-adab-6d493ce3491e" providerId="ADAL" clId="{4A2D74ED-3845-4146-9CCC-C792EEE852E8}" dt="2020-09-14T07:42:38.529" v="1883"/>
          <ac:picMkLst>
            <pc:docMk/>
            <pc:sldMk cId="2163418993" sldId="292"/>
            <ac:picMk id="4" creationId="{15D22CDC-57AB-4155-94E8-8A742005E225}"/>
          </ac:picMkLst>
        </pc:picChg>
        <pc:picChg chg="add del mod">
          <ac:chgData name="Sunny Chatterjee" userId="1bd3d93b-e8db-4e57-adab-6d493ce3491e" providerId="ADAL" clId="{4A2D74ED-3845-4146-9CCC-C792EEE852E8}" dt="2020-09-15T00:23:26.168" v="2213"/>
          <ac:picMkLst>
            <pc:docMk/>
            <pc:sldMk cId="2163418993" sldId="292"/>
            <ac:picMk id="4" creationId="{E64880E2-4FFE-4478-AD3D-147AAFCAA047}"/>
          </ac:picMkLst>
        </pc:picChg>
        <pc:picChg chg="add del mod">
          <ac:chgData name="Sunny Chatterjee" userId="1bd3d93b-e8db-4e57-adab-6d493ce3491e" providerId="ADAL" clId="{4A2D74ED-3845-4146-9CCC-C792EEE852E8}" dt="2020-09-14T09:43:45.772" v="1893"/>
          <ac:picMkLst>
            <pc:docMk/>
            <pc:sldMk cId="2163418993" sldId="292"/>
            <ac:picMk id="5" creationId="{4F1B2915-0DDB-4510-AAE0-983AD99FA57C}"/>
          </ac:picMkLst>
        </pc:picChg>
      </pc:sldChg>
      <pc:sldChg chg="addSp delSp modSp modTransition modAnim">
        <pc:chgData name="Sunny Chatterjee" userId="1bd3d93b-e8db-4e57-adab-6d493ce3491e" providerId="ADAL" clId="{4A2D74ED-3845-4146-9CCC-C792EEE852E8}" dt="2020-09-15T17:21:17.633" v="3052"/>
        <pc:sldMkLst>
          <pc:docMk/>
          <pc:sldMk cId="3163568966" sldId="293"/>
        </pc:sldMkLst>
        <pc:picChg chg="add del mod">
          <ac:chgData name="Sunny Chatterjee" userId="1bd3d93b-e8db-4e57-adab-6d493ce3491e" providerId="ADAL" clId="{4A2D74ED-3845-4146-9CCC-C792EEE852E8}" dt="2020-09-14T07:42:38.529" v="1883"/>
          <ac:picMkLst>
            <pc:docMk/>
            <pc:sldMk cId="3163568966" sldId="293"/>
            <ac:picMk id="4" creationId="{279A2F55-91EE-470B-83C4-595E2EA26F25}"/>
          </ac:picMkLst>
        </pc:picChg>
        <pc:picChg chg="add del mod">
          <ac:chgData name="Sunny Chatterjee" userId="1bd3d93b-e8db-4e57-adab-6d493ce3491e" providerId="ADAL" clId="{4A2D74ED-3845-4146-9CCC-C792EEE852E8}" dt="2020-09-14T19:35:48.476" v="2205"/>
          <ac:picMkLst>
            <pc:docMk/>
            <pc:sldMk cId="3163568966" sldId="293"/>
            <ac:picMk id="4" creationId="{AF31456E-DAA4-4EFE-99D4-5D634E0F7608}"/>
          </ac:picMkLst>
        </pc:picChg>
        <pc:picChg chg="add del mod">
          <ac:chgData name="Sunny Chatterjee" userId="1bd3d93b-e8db-4e57-adab-6d493ce3491e" providerId="ADAL" clId="{4A2D74ED-3845-4146-9CCC-C792EEE852E8}" dt="2020-09-14T08:11:58.605" v="1891"/>
          <ac:picMkLst>
            <pc:docMk/>
            <pc:sldMk cId="3163568966" sldId="293"/>
            <ac:picMk id="5" creationId="{27B003A9-BC56-47E0-9CBA-AD796A1C21C9}"/>
          </ac:picMkLst>
        </pc:picChg>
        <pc:picChg chg="add del mod">
          <ac:chgData name="Sunny Chatterjee" userId="1bd3d93b-e8db-4e57-adab-6d493ce3491e" providerId="ADAL" clId="{4A2D74ED-3845-4146-9CCC-C792EEE852E8}" dt="2020-09-14T19:46:44.923" v="2207"/>
          <ac:picMkLst>
            <pc:docMk/>
            <pc:sldMk cId="3163568966" sldId="293"/>
            <ac:picMk id="5" creationId="{8C5BCD08-B0D8-4F1D-A14C-3D73DF83BA7F}"/>
          </ac:picMkLst>
        </pc:picChg>
        <pc:picChg chg="add del mod">
          <ac:chgData name="Sunny Chatterjee" userId="1bd3d93b-e8db-4e57-adab-6d493ce3491e" providerId="ADAL" clId="{4A2D74ED-3845-4146-9CCC-C792EEE852E8}" dt="2020-09-14T09:43:45.772" v="1893"/>
          <ac:picMkLst>
            <pc:docMk/>
            <pc:sldMk cId="3163568966" sldId="293"/>
            <ac:picMk id="6" creationId="{EAD1BBD4-1FA5-4470-8F56-DC693E1A88DD}"/>
          </ac:picMkLst>
        </pc:picChg>
        <pc:picChg chg="add del mod">
          <ac:chgData name="Sunny Chatterjee" userId="1bd3d93b-e8db-4e57-adab-6d493ce3491e" providerId="ADAL" clId="{4A2D74ED-3845-4146-9CCC-C792EEE852E8}" dt="2020-09-14T23:32:20.561" v="2211"/>
          <ac:picMkLst>
            <pc:docMk/>
            <pc:sldMk cId="3163568966" sldId="293"/>
            <ac:picMk id="7" creationId="{3A38747D-EB88-42EB-A03E-B99995081DD8}"/>
          </ac:picMkLst>
        </pc:picChg>
        <pc:picChg chg="add del mod">
          <ac:chgData name="Sunny Chatterjee" userId="1bd3d93b-e8db-4e57-adab-6d493ce3491e" providerId="ADAL" clId="{4A2D74ED-3845-4146-9CCC-C792EEE852E8}" dt="2020-09-15T00:23:26.168" v="2213"/>
          <ac:picMkLst>
            <pc:docMk/>
            <pc:sldMk cId="3163568966" sldId="293"/>
            <ac:picMk id="8" creationId="{EC841BA3-5EC7-4052-B69C-E3C899B5E782}"/>
          </ac:picMkLst>
        </pc:picChg>
        <pc:picChg chg="add del mod">
          <ac:chgData name="Sunny Chatterjee" userId="1bd3d93b-e8db-4e57-adab-6d493ce3491e" providerId="ADAL" clId="{4A2D74ED-3845-4146-9CCC-C792EEE852E8}" dt="2020-09-15T17:21:17.633" v="3052"/>
          <ac:picMkLst>
            <pc:docMk/>
            <pc:sldMk cId="3163568966" sldId="293"/>
            <ac:picMk id="9" creationId="{9438A2DE-DC9C-4097-863F-9B154252AF25}"/>
          </ac:picMkLst>
        </pc:picChg>
      </pc:sldChg>
      <pc:sldChg chg="addSp delSp modSp mod modTransition modAnim">
        <pc:chgData name="Sunny Chatterjee" userId="1bd3d93b-e8db-4e57-adab-6d493ce3491e" providerId="ADAL" clId="{4A2D74ED-3845-4146-9CCC-C792EEE852E8}" dt="2020-09-15T17:21:17.633" v="3052"/>
        <pc:sldMkLst>
          <pc:docMk/>
          <pc:sldMk cId="2430567592" sldId="294"/>
        </pc:sldMkLst>
        <pc:spChg chg="mod">
          <ac:chgData name="Sunny Chatterjee" userId="1bd3d93b-e8db-4e57-adab-6d493ce3491e" providerId="ADAL" clId="{4A2D74ED-3845-4146-9CCC-C792EEE852E8}" dt="2020-09-14T11:08:38.964" v="2140" actId="20577"/>
          <ac:spMkLst>
            <pc:docMk/>
            <pc:sldMk cId="2430567592" sldId="294"/>
            <ac:spMk id="3" creationId="{B6F5DAA2-4183-45D4-A5F4-54648DB003DD}"/>
          </ac:spMkLst>
        </pc:spChg>
        <pc:picChg chg="add del mod">
          <ac:chgData name="Sunny Chatterjee" userId="1bd3d93b-e8db-4e57-adab-6d493ce3491e" providerId="ADAL" clId="{4A2D74ED-3845-4146-9CCC-C792EEE852E8}" dt="2020-09-14T07:42:38.529" v="1883"/>
          <ac:picMkLst>
            <pc:docMk/>
            <pc:sldMk cId="2430567592" sldId="294"/>
            <ac:picMk id="4" creationId="{04E82EAC-2487-457D-A6C5-E81D9EB1B58B}"/>
          </ac:picMkLst>
        </pc:picChg>
        <pc:picChg chg="add del mod">
          <ac:chgData name="Sunny Chatterjee" userId="1bd3d93b-e8db-4e57-adab-6d493ce3491e" providerId="ADAL" clId="{4A2D74ED-3845-4146-9CCC-C792EEE852E8}" dt="2020-09-14T19:21:18.458" v="2204"/>
          <ac:picMkLst>
            <pc:docMk/>
            <pc:sldMk cId="2430567592" sldId="294"/>
            <ac:picMk id="4" creationId="{2382C477-1979-4590-8056-60FC7ACC4EE9}"/>
          </ac:picMkLst>
        </pc:picChg>
        <pc:picChg chg="add del mod">
          <ac:chgData name="Sunny Chatterjee" userId="1bd3d93b-e8db-4e57-adab-6d493ce3491e" providerId="ADAL" clId="{4A2D74ED-3845-4146-9CCC-C792EEE852E8}" dt="2020-09-14T19:35:48.476" v="2205"/>
          <ac:picMkLst>
            <pc:docMk/>
            <pc:sldMk cId="2430567592" sldId="294"/>
            <ac:picMk id="5" creationId="{6958EEC7-D610-4DA5-81B3-A543824FDB32}"/>
          </ac:picMkLst>
        </pc:picChg>
        <pc:picChg chg="add del mod">
          <ac:chgData name="Sunny Chatterjee" userId="1bd3d93b-e8db-4e57-adab-6d493ce3491e" providerId="ADAL" clId="{4A2D74ED-3845-4146-9CCC-C792EEE852E8}" dt="2020-09-14T08:11:58.605" v="1891"/>
          <ac:picMkLst>
            <pc:docMk/>
            <pc:sldMk cId="2430567592" sldId="294"/>
            <ac:picMk id="5" creationId="{BCDB6108-2C29-4697-BE82-ED337D0F17E1}"/>
          </ac:picMkLst>
        </pc:picChg>
        <pc:picChg chg="add del mod">
          <ac:chgData name="Sunny Chatterjee" userId="1bd3d93b-e8db-4e57-adab-6d493ce3491e" providerId="ADAL" clId="{4A2D74ED-3845-4146-9CCC-C792EEE852E8}" dt="2020-09-14T09:43:45.772" v="1893"/>
          <ac:picMkLst>
            <pc:docMk/>
            <pc:sldMk cId="2430567592" sldId="294"/>
            <ac:picMk id="6" creationId="{86D1424C-E142-406D-8D6D-B527D4F67041}"/>
          </ac:picMkLst>
        </pc:picChg>
        <pc:picChg chg="add del mod">
          <ac:chgData name="Sunny Chatterjee" userId="1bd3d93b-e8db-4e57-adab-6d493ce3491e" providerId="ADAL" clId="{4A2D74ED-3845-4146-9CCC-C792EEE852E8}" dt="2020-09-14T19:46:44.923" v="2207"/>
          <ac:picMkLst>
            <pc:docMk/>
            <pc:sldMk cId="2430567592" sldId="294"/>
            <ac:picMk id="7" creationId="{B030D01D-1508-4CE9-B755-5276CA73920A}"/>
          </ac:picMkLst>
        </pc:picChg>
        <pc:picChg chg="add del mod">
          <ac:chgData name="Sunny Chatterjee" userId="1bd3d93b-e8db-4e57-adab-6d493ce3491e" providerId="ADAL" clId="{4A2D74ED-3845-4146-9CCC-C792EEE852E8}" dt="2020-09-14T23:32:20.561" v="2211"/>
          <ac:picMkLst>
            <pc:docMk/>
            <pc:sldMk cId="2430567592" sldId="294"/>
            <ac:picMk id="8" creationId="{83A1FCAF-E95F-4198-90A0-5F162065155E}"/>
          </ac:picMkLst>
        </pc:picChg>
        <pc:picChg chg="add del mod">
          <ac:chgData name="Sunny Chatterjee" userId="1bd3d93b-e8db-4e57-adab-6d493ce3491e" providerId="ADAL" clId="{4A2D74ED-3845-4146-9CCC-C792EEE852E8}" dt="2020-09-15T00:23:26.168" v="2213"/>
          <ac:picMkLst>
            <pc:docMk/>
            <pc:sldMk cId="2430567592" sldId="294"/>
            <ac:picMk id="9" creationId="{1FB95B7C-5F11-4C04-8869-B5BFE505CC62}"/>
          </ac:picMkLst>
        </pc:picChg>
        <pc:picChg chg="add del mod">
          <ac:chgData name="Sunny Chatterjee" userId="1bd3d93b-e8db-4e57-adab-6d493ce3491e" providerId="ADAL" clId="{4A2D74ED-3845-4146-9CCC-C792EEE852E8}" dt="2020-09-15T17:21:17.633" v="3052"/>
          <ac:picMkLst>
            <pc:docMk/>
            <pc:sldMk cId="2430567592" sldId="294"/>
            <ac:picMk id="10" creationId="{E2AA06E9-90EE-479F-8CEA-13DC5F45EC10}"/>
          </ac:picMkLst>
        </pc:picChg>
      </pc:sldChg>
      <pc:sldChg chg="addSp delSp modSp modTransition modAnim">
        <pc:chgData name="Sunny Chatterjee" userId="1bd3d93b-e8db-4e57-adab-6d493ce3491e" providerId="ADAL" clId="{4A2D74ED-3845-4146-9CCC-C792EEE852E8}" dt="2020-09-15T17:21:17.633" v="3052"/>
        <pc:sldMkLst>
          <pc:docMk/>
          <pc:sldMk cId="4152419854" sldId="1999"/>
        </pc:sldMkLst>
        <pc:picChg chg="add del mod">
          <ac:chgData name="Sunny Chatterjee" userId="1bd3d93b-e8db-4e57-adab-6d493ce3491e" providerId="ADAL" clId="{4A2D74ED-3845-4146-9CCC-C792EEE852E8}" dt="2020-09-14T19:21:18.458" v="2204"/>
          <ac:picMkLst>
            <pc:docMk/>
            <pc:sldMk cId="4152419854" sldId="1999"/>
            <ac:picMk id="3" creationId="{764B9DEC-9B37-452A-8564-88F8F5618A0F}"/>
          </ac:picMkLst>
        </pc:picChg>
        <pc:picChg chg="add del mod">
          <ac:chgData name="Sunny Chatterjee" userId="1bd3d93b-e8db-4e57-adab-6d493ce3491e" providerId="ADAL" clId="{4A2D74ED-3845-4146-9CCC-C792EEE852E8}" dt="2020-09-14T07:42:38.529" v="1883"/>
          <ac:picMkLst>
            <pc:docMk/>
            <pc:sldMk cId="4152419854" sldId="1999"/>
            <ac:picMk id="3" creationId="{ADFC381B-7CCA-4D66-B71D-C2B1DCB4B196}"/>
          </ac:picMkLst>
        </pc:picChg>
        <pc:picChg chg="add del mod">
          <ac:chgData name="Sunny Chatterjee" userId="1bd3d93b-e8db-4e57-adab-6d493ce3491e" providerId="ADAL" clId="{4A2D74ED-3845-4146-9CCC-C792EEE852E8}" dt="2020-09-14T08:11:58.605" v="1891"/>
          <ac:picMkLst>
            <pc:docMk/>
            <pc:sldMk cId="4152419854" sldId="1999"/>
            <ac:picMk id="4" creationId="{5716BC70-D783-40AD-9169-86A4926F47ED}"/>
          </ac:picMkLst>
        </pc:picChg>
        <pc:picChg chg="add del mod">
          <ac:chgData name="Sunny Chatterjee" userId="1bd3d93b-e8db-4e57-adab-6d493ce3491e" providerId="ADAL" clId="{4A2D74ED-3845-4146-9CCC-C792EEE852E8}" dt="2020-09-14T19:35:48.476" v="2205"/>
          <ac:picMkLst>
            <pc:docMk/>
            <pc:sldMk cId="4152419854" sldId="1999"/>
            <ac:picMk id="4" creationId="{FBE5A62F-1681-4FDF-8FAF-D13A4D0110C2}"/>
          </ac:picMkLst>
        </pc:picChg>
        <pc:picChg chg="add del mod">
          <ac:chgData name="Sunny Chatterjee" userId="1bd3d93b-e8db-4e57-adab-6d493ce3491e" providerId="ADAL" clId="{4A2D74ED-3845-4146-9CCC-C792EEE852E8}" dt="2020-09-14T09:43:45.772" v="1893"/>
          <ac:picMkLst>
            <pc:docMk/>
            <pc:sldMk cId="4152419854" sldId="1999"/>
            <ac:picMk id="5" creationId="{FBA79BCB-AA51-4A56-8037-670B5E1BB3E8}"/>
          </ac:picMkLst>
        </pc:picChg>
        <pc:picChg chg="add del mod">
          <ac:chgData name="Sunny Chatterjee" userId="1bd3d93b-e8db-4e57-adab-6d493ce3491e" providerId="ADAL" clId="{4A2D74ED-3845-4146-9CCC-C792EEE852E8}" dt="2020-09-14T19:46:44.923" v="2207"/>
          <ac:picMkLst>
            <pc:docMk/>
            <pc:sldMk cId="4152419854" sldId="1999"/>
            <ac:picMk id="9" creationId="{1C0CE1E4-692B-4D5F-8C13-EF177076F171}"/>
          </ac:picMkLst>
        </pc:picChg>
        <pc:picChg chg="add del mod">
          <ac:chgData name="Sunny Chatterjee" userId="1bd3d93b-e8db-4e57-adab-6d493ce3491e" providerId="ADAL" clId="{4A2D74ED-3845-4146-9CCC-C792EEE852E8}" dt="2020-09-14T23:32:20.561" v="2211"/>
          <ac:picMkLst>
            <pc:docMk/>
            <pc:sldMk cId="4152419854" sldId="1999"/>
            <ac:picMk id="10" creationId="{3DD9AC79-78BA-4DE1-88D6-86366FC0A3A4}"/>
          </ac:picMkLst>
        </pc:picChg>
        <pc:picChg chg="add del mod">
          <ac:chgData name="Sunny Chatterjee" userId="1bd3d93b-e8db-4e57-adab-6d493ce3491e" providerId="ADAL" clId="{4A2D74ED-3845-4146-9CCC-C792EEE852E8}" dt="2020-09-15T00:23:26.168" v="2213"/>
          <ac:picMkLst>
            <pc:docMk/>
            <pc:sldMk cId="4152419854" sldId="1999"/>
            <ac:picMk id="11" creationId="{8F9AE60D-EBC8-44D5-B854-508444B3A5DB}"/>
          </ac:picMkLst>
        </pc:picChg>
        <pc:picChg chg="add del mod">
          <ac:chgData name="Sunny Chatterjee" userId="1bd3d93b-e8db-4e57-adab-6d493ce3491e" providerId="ADAL" clId="{4A2D74ED-3845-4146-9CCC-C792EEE852E8}" dt="2020-09-15T17:21:17.633" v="3052"/>
          <ac:picMkLst>
            <pc:docMk/>
            <pc:sldMk cId="4152419854" sldId="1999"/>
            <ac:picMk id="12" creationId="{09D9DF5D-DB9C-4DBE-9D9A-929F5A9063FC}"/>
          </ac:picMkLst>
        </pc:picChg>
      </pc:sldChg>
      <pc:sldChg chg="addSp delSp modSp add del modTransition modAnim">
        <pc:chgData name="Sunny Chatterjee" userId="1bd3d93b-e8db-4e57-adab-6d493ce3491e" providerId="ADAL" clId="{4A2D74ED-3845-4146-9CCC-C792EEE852E8}" dt="2020-09-15T14:54:10.586" v="3049"/>
        <pc:sldMkLst>
          <pc:docMk/>
          <pc:sldMk cId="781360927" sldId="2000"/>
        </pc:sldMkLst>
        <pc:picChg chg="add del mod">
          <ac:chgData name="Sunny Chatterjee" userId="1bd3d93b-e8db-4e57-adab-6d493ce3491e" providerId="ADAL" clId="{4A2D74ED-3845-4146-9CCC-C792EEE852E8}" dt="2020-09-14T07:42:38.529" v="1883"/>
          <ac:picMkLst>
            <pc:docMk/>
            <pc:sldMk cId="781360927" sldId="2000"/>
            <ac:picMk id="3" creationId="{2C5DA1A4-4EE3-4F07-AB14-B3A682DCFB5D}"/>
          </ac:picMkLst>
        </pc:picChg>
        <pc:picChg chg="add del mod">
          <ac:chgData name="Sunny Chatterjee" userId="1bd3d93b-e8db-4e57-adab-6d493ce3491e" providerId="ADAL" clId="{4A2D74ED-3845-4146-9CCC-C792EEE852E8}" dt="2020-09-15T00:23:26.168" v="2213"/>
          <ac:picMkLst>
            <pc:docMk/>
            <pc:sldMk cId="781360927" sldId="2000"/>
            <ac:picMk id="3" creationId="{600A547A-E631-4508-8264-17660E5A6A34}"/>
          </ac:picMkLst>
        </pc:picChg>
        <pc:picChg chg="add del mod">
          <ac:chgData name="Sunny Chatterjee" userId="1bd3d93b-e8db-4e57-adab-6d493ce3491e" providerId="ADAL" clId="{4A2D74ED-3845-4146-9CCC-C792EEE852E8}" dt="2020-09-14T09:43:45.772" v="1893"/>
          <ac:picMkLst>
            <pc:docMk/>
            <pc:sldMk cId="781360927" sldId="2000"/>
            <ac:picMk id="4" creationId="{BBED1CA3-9B47-4EB8-8A4F-A7D20B6792EA}"/>
          </ac:picMkLst>
        </pc:picChg>
      </pc:sldChg>
      <pc:sldChg chg="addSp">
        <pc:chgData name="Sunny Chatterjee" userId="1bd3d93b-e8db-4e57-adab-6d493ce3491e" providerId="ADAL" clId="{4A2D74ED-3845-4146-9CCC-C792EEE852E8}" dt="2020-09-14T10:48:53.693" v="1972"/>
        <pc:sldMkLst>
          <pc:docMk/>
          <pc:sldMk cId="2465045786" sldId="2000"/>
        </pc:sldMkLst>
        <pc:picChg chg="add">
          <ac:chgData name="Sunny Chatterjee" userId="1bd3d93b-e8db-4e57-adab-6d493ce3491e" providerId="ADAL" clId="{4A2D74ED-3845-4146-9CCC-C792EEE852E8}" dt="2020-09-14T10:48:53.693" v="1972"/>
          <ac:picMkLst>
            <pc:docMk/>
            <pc:sldMk cId="2465045786" sldId="2000"/>
            <ac:picMk id="1026" creationId="{57030EF0-4A01-4115-9D7C-DF517FDDCBCD}"/>
          </ac:picMkLst>
        </pc:picChg>
      </pc:sldChg>
      <pc:sldChg chg="addSp">
        <pc:chgData name="Sunny Chatterjee" userId="1bd3d93b-e8db-4e57-adab-6d493ce3491e" providerId="ADAL" clId="{4A2D74ED-3845-4146-9CCC-C792EEE852E8}" dt="2020-09-14T10:49:04.242" v="1975"/>
        <pc:sldMkLst>
          <pc:docMk/>
          <pc:sldMk cId="3358470514" sldId="2000"/>
        </pc:sldMkLst>
        <pc:picChg chg="add">
          <ac:chgData name="Sunny Chatterjee" userId="1bd3d93b-e8db-4e57-adab-6d493ce3491e" providerId="ADAL" clId="{4A2D74ED-3845-4146-9CCC-C792EEE852E8}" dt="2020-09-14T10:49:04.242" v="1975"/>
          <ac:picMkLst>
            <pc:docMk/>
            <pc:sldMk cId="3358470514" sldId="2000"/>
            <ac:picMk id="2050" creationId="{1FDD02DB-31A7-4BE3-9EE2-59E7E7467ABF}"/>
          </ac:picMkLst>
        </pc:picChg>
      </pc:sldChg>
      <pc:sldChg chg="addSp">
        <pc:chgData name="Sunny Chatterjee" userId="1bd3d93b-e8db-4e57-adab-6d493ce3491e" providerId="ADAL" clId="{4A2D74ED-3845-4146-9CCC-C792EEE852E8}" dt="2020-09-14T10:49:09.811" v="1978"/>
        <pc:sldMkLst>
          <pc:docMk/>
          <pc:sldMk cId="2298895405" sldId="2001"/>
        </pc:sldMkLst>
        <pc:picChg chg="add">
          <ac:chgData name="Sunny Chatterjee" userId="1bd3d93b-e8db-4e57-adab-6d493ce3491e" providerId="ADAL" clId="{4A2D74ED-3845-4146-9CCC-C792EEE852E8}" dt="2020-09-14T10:49:09.811" v="1978"/>
          <ac:picMkLst>
            <pc:docMk/>
            <pc:sldMk cId="2298895405" sldId="2001"/>
            <ac:picMk id="3074" creationId="{516F02E6-8A52-4383-BC69-A59C6CB47600}"/>
          </ac:picMkLst>
        </pc:picChg>
      </pc:sldChg>
      <pc:sldChg chg="addSp delSp modSp add del modTransition modAnim">
        <pc:chgData name="Sunny Chatterjee" userId="1bd3d93b-e8db-4e57-adab-6d493ce3491e" providerId="ADAL" clId="{4A2D74ED-3845-4146-9CCC-C792EEE852E8}" dt="2020-09-14T10:55:26.523" v="2022" actId="47"/>
        <pc:sldMkLst>
          <pc:docMk/>
          <pc:sldMk cId="3567464228" sldId="2001"/>
        </pc:sldMkLst>
        <pc:picChg chg="add del mod">
          <ac:chgData name="Sunny Chatterjee" userId="1bd3d93b-e8db-4e57-adab-6d493ce3491e" providerId="ADAL" clId="{4A2D74ED-3845-4146-9CCC-C792EEE852E8}" dt="2020-09-14T07:42:38.529" v="1883"/>
          <ac:picMkLst>
            <pc:docMk/>
            <pc:sldMk cId="3567464228" sldId="2001"/>
            <ac:picMk id="2" creationId="{FCBFB891-C2AA-43A5-A887-C485A9244BD2}"/>
          </ac:picMkLst>
        </pc:picChg>
        <pc:picChg chg="add del mod">
          <ac:chgData name="Sunny Chatterjee" userId="1bd3d93b-e8db-4e57-adab-6d493ce3491e" providerId="ADAL" clId="{4A2D74ED-3845-4146-9CCC-C792EEE852E8}" dt="2020-09-14T09:43:45.772" v="1893"/>
          <ac:picMkLst>
            <pc:docMk/>
            <pc:sldMk cId="3567464228" sldId="2001"/>
            <ac:picMk id="3" creationId="{DE21A00E-F278-4C9F-AD99-6A45DAEF6555}"/>
          </ac:picMkLst>
        </pc:picChg>
        <pc:picChg chg="mod">
          <ac:chgData name="Sunny Chatterjee" userId="1bd3d93b-e8db-4e57-adab-6d493ce3491e" providerId="ADAL" clId="{4A2D74ED-3845-4146-9CCC-C792EEE852E8}" dt="2020-09-14T10:50:10.359" v="1985" actId="1076"/>
          <ac:picMkLst>
            <pc:docMk/>
            <pc:sldMk cId="3567464228" sldId="2001"/>
            <ac:picMk id="3074" creationId="{516F02E6-8A52-4383-BC69-A59C6CB47600}"/>
          </ac:picMkLst>
        </pc:picChg>
      </pc:sldChg>
      <pc:sldChg chg="addSp">
        <pc:chgData name="Sunny Chatterjee" userId="1bd3d93b-e8db-4e57-adab-6d493ce3491e" providerId="ADAL" clId="{4A2D74ED-3845-4146-9CCC-C792EEE852E8}" dt="2020-09-14T10:50:33.232" v="1990"/>
        <pc:sldMkLst>
          <pc:docMk/>
          <pc:sldMk cId="665440193" sldId="2003"/>
        </pc:sldMkLst>
        <pc:picChg chg="add">
          <ac:chgData name="Sunny Chatterjee" userId="1bd3d93b-e8db-4e57-adab-6d493ce3491e" providerId="ADAL" clId="{4A2D74ED-3845-4146-9CCC-C792EEE852E8}" dt="2020-09-14T10:50:33.232" v="1990"/>
          <ac:picMkLst>
            <pc:docMk/>
            <pc:sldMk cId="665440193" sldId="2003"/>
            <ac:picMk id="5122" creationId="{B3A56DDD-BEF5-4ACC-9832-295CBBB33DA0}"/>
          </ac:picMkLst>
        </pc:picChg>
      </pc:sldChg>
      <pc:sldChg chg="addSp">
        <pc:chgData name="Sunny Chatterjee" userId="1bd3d93b-e8db-4e57-adab-6d493ce3491e" providerId="ADAL" clId="{4A2D74ED-3845-4146-9CCC-C792EEE852E8}" dt="2020-09-14T10:50:23.061" v="1987"/>
        <pc:sldMkLst>
          <pc:docMk/>
          <pc:sldMk cId="2259199529" sldId="2003"/>
        </pc:sldMkLst>
        <pc:picChg chg="add">
          <ac:chgData name="Sunny Chatterjee" userId="1bd3d93b-e8db-4e57-adab-6d493ce3491e" providerId="ADAL" clId="{4A2D74ED-3845-4146-9CCC-C792EEE852E8}" dt="2020-09-14T10:50:23.061" v="1987"/>
          <ac:picMkLst>
            <pc:docMk/>
            <pc:sldMk cId="2259199529" sldId="2003"/>
            <ac:picMk id="4098" creationId="{7A60EB2A-9A31-4A3C-A373-3C9E17F72572}"/>
          </ac:picMkLst>
        </pc:picChg>
      </pc:sldChg>
      <pc:sldChg chg="addSp">
        <pc:chgData name="Sunny Chatterjee" userId="1bd3d93b-e8db-4e57-adab-6d493ce3491e" providerId="ADAL" clId="{4A2D74ED-3845-4146-9CCC-C792EEE852E8}" dt="2020-09-14T10:51:23.190" v="1996"/>
        <pc:sldMkLst>
          <pc:docMk/>
          <pc:sldMk cId="2936871560" sldId="2003"/>
        </pc:sldMkLst>
        <pc:picChg chg="add">
          <ac:chgData name="Sunny Chatterjee" userId="1bd3d93b-e8db-4e57-adab-6d493ce3491e" providerId="ADAL" clId="{4A2D74ED-3845-4146-9CCC-C792EEE852E8}" dt="2020-09-14T10:51:23.190" v="1996"/>
          <ac:picMkLst>
            <pc:docMk/>
            <pc:sldMk cId="2936871560" sldId="2003"/>
            <ac:picMk id="6146" creationId="{D86AF35F-2F47-49B9-BB1C-38067AF7CC07}"/>
          </ac:picMkLst>
        </pc:picChg>
      </pc:sldChg>
      <pc:sldChg chg="addSp delSp modSp add del mod modTransition modAnim">
        <pc:chgData name="Sunny Chatterjee" userId="1bd3d93b-e8db-4e57-adab-6d493ce3491e" providerId="ADAL" clId="{4A2D74ED-3845-4146-9CCC-C792EEE852E8}" dt="2020-09-15T14:55:44.367" v="3050"/>
        <pc:sldMkLst>
          <pc:docMk/>
          <pc:sldMk cId="3974938570" sldId="2003"/>
        </pc:sldMkLst>
        <pc:spChg chg="del">
          <ac:chgData name="Sunny Chatterjee" userId="1bd3d93b-e8db-4e57-adab-6d493ce3491e" providerId="ADAL" clId="{4A2D74ED-3845-4146-9CCC-C792EEE852E8}" dt="2020-09-14T10:51:22.008" v="1995" actId="478"/>
          <ac:spMkLst>
            <pc:docMk/>
            <pc:sldMk cId="3974938570" sldId="2003"/>
            <ac:spMk id="5" creationId="{37A1E095-C175-42B8-A3E9-8B46BAF108DB}"/>
          </ac:spMkLst>
        </pc:spChg>
        <pc:spChg chg="mod">
          <ac:chgData name="Sunny Chatterjee" userId="1bd3d93b-e8db-4e57-adab-6d493ce3491e" providerId="ADAL" clId="{4A2D74ED-3845-4146-9CCC-C792EEE852E8}" dt="2020-09-14T10:56:43.145" v="2024" actId="1076"/>
          <ac:spMkLst>
            <pc:docMk/>
            <pc:sldMk cId="3974938570" sldId="2003"/>
            <ac:spMk id="6" creationId="{FC0B95FA-9A98-426C-A71E-F06C2287BEFA}"/>
          </ac:spMkLst>
        </pc:spChg>
        <pc:spChg chg="add del mod">
          <ac:chgData name="Sunny Chatterjee" userId="1bd3d93b-e8db-4e57-adab-6d493ce3491e" providerId="ADAL" clId="{4A2D74ED-3845-4146-9CCC-C792EEE852E8}" dt="2020-09-14T10:54:59.420" v="2017" actId="478"/>
          <ac:spMkLst>
            <pc:docMk/>
            <pc:sldMk cId="3974938570" sldId="2003"/>
            <ac:spMk id="7" creationId="{7C22AD7D-BEFD-4CAD-B65F-3015F5463838}"/>
          </ac:spMkLst>
        </pc:spChg>
        <pc:spChg chg="add del mod">
          <ac:chgData name="Sunny Chatterjee" userId="1bd3d93b-e8db-4e57-adab-6d493ce3491e" providerId="ADAL" clId="{4A2D74ED-3845-4146-9CCC-C792EEE852E8}" dt="2020-09-14T10:53:42.680" v="2004" actId="22"/>
          <ac:spMkLst>
            <pc:docMk/>
            <pc:sldMk cId="3974938570" sldId="2003"/>
            <ac:spMk id="8" creationId="{429B3A9C-BDD1-4C02-B99A-3694B4E875B5}"/>
          </ac:spMkLst>
        </pc:spChg>
        <pc:spChg chg="add del mod">
          <ac:chgData name="Sunny Chatterjee" userId="1bd3d93b-e8db-4e57-adab-6d493ce3491e" providerId="ADAL" clId="{4A2D74ED-3845-4146-9CCC-C792EEE852E8}" dt="2020-09-14T10:54:33.058" v="2014" actId="22"/>
          <ac:spMkLst>
            <pc:docMk/>
            <pc:sldMk cId="3974938570" sldId="2003"/>
            <ac:spMk id="10" creationId="{378A8C12-00B4-4E2B-88FF-6ACE0E321053}"/>
          </ac:spMkLst>
        </pc:spChg>
        <pc:spChg chg="add del">
          <ac:chgData name="Sunny Chatterjee" userId="1bd3d93b-e8db-4e57-adab-6d493ce3491e" providerId="ADAL" clId="{4A2D74ED-3845-4146-9CCC-C792EEE852E8}" dt="2020-09-14T10:54:30.581" v="2010" actId="22"/>
          <ac:spMkLst>
            <pc:docMk/>
            <pc:sldMk cId="3974938570" sldId="2003"/>
            <ac:spMk id="12" creationId="{6BA2AE35-8A6C-477B-A033-8A00886D3882}"/>
          </ac:spMkLst>
        </pc:spChg>
        <pc:spChg chg="add mod">
          <ac:chgData name="Sunny Chatterjee" userId="1bd3d93b-e8db-4e57-adab-6d493ce3491e" providerId="ADAL" clId="{4A2D74ED-3845-4146-9CCC-C792EEE852E8}" dt="2020-09-14T10:56:50.911" v="2025" actId="1076"/>
          <ac:spMkLst>
            <pc:docMk/>
            <pc:sldMk cId="3974938570" sldId="2003"/>
            <ac:spMk id="14" creationId="{49F30968-38FA-460B-A24E-AA68A2CFF3CB}"/>
          </ac:spMkLst>
        </pc:spChg>
        <pc:spChg chg="add mod">
          <ac:chgData name="Sunny Chatterjee" userId="1bd3d93b-e8db-4e57-adab-6d493ce3491e" providerId="ADAL" clId="{4A2D74ED-3845-4146-9CCC-C792EEE852E8}" dt="2020-09-14T10:55:07.670" v="2020" actId="14100"/>
          <ac:spMkLst>
            <pc:docMk/>
            <pc:sldMk cId="3974938570" sldId="2003"/>
            <ac:spMk id="16" creationId="{B5371FE7-F56F-4637-8569-CFC6FF43A57C}"/>
          </ac:spMkLst>
        </pc:spChg>
        <pc:picChg chg="add del mod">
          <ac:chgData name="Sunny Chatterjee" userId="1bd3d93b-e8db-4e57-adab-6d493ce3491e" providerId="ADAL" clId="{4A2D74ED-3845-4146-9CCC-C792EEE852E8}" dt="2020-09-14T07:42:38.529" v="1883"/>
          <ac:picMkLst>
            <pc:docMk/>
            <pc:sldMk cId="3974938570" sldId="2003"/>
            <ac:picMk id="2" creationId="{26B2E6B5-2119-4EF9-BB60-C0206C5FA843}"/>
          </ac:picMkLst>
        </pc:picChg>
        <pc:picChg chg="add del mod">
          <ac:chgData name="Sunny Chatterjee" userId="1bd3d93b-e8db-4e57-adab-6d493ce3491e" providerId="ADAL" clId="{4A2D74ED-3845-4146-9CCC-C792EEE852E8}" dt="2020-09-14T09:43:45.772" v="1893"/>
          <ac:picMkLst>
            <pc:docMk/>
            <pc:sldMk cId="3974938570" sldId="2003"/>
            <ac:picMk id="3" creationId="{97E36198-7CC0-40C8-84F1-78994CB4F79E}"/>
          </ac:picMkLst>
        </pc:picChg>
        <pc:picChg chg="add del mod">
          <ac:chgData name="Sunny Chatterjee" userId="1bd3d93b-e8db-4e57-adab-6d493ce3491e" providerId="ADAL" clId="{4A2D74ED-3845-4146-9CCC-C792EEE852E8}" dt="2020-09-15T00:23:26.168" v="2213"/>
          <ac:picMkLst>
            <pc:docMk/>
            <pc:sldMk cId="3974938570" sldId="2003"/>
            <ac:picMk id="17" creationId="{CA52338A-CFE6-4731-9016-6B884AC4B1C7}"/>
          </ac:picMkLst>
        </pc:picChg>
        <pc:picChg chg="mod">
          <ac:chgData name="Sunny Chatterjee" userId="1bd3d93b-e8db-4e57-adab-6d493ce3491e" providerId="ADAL" clId="{4A2D74ED-3845-4146-9CCC-C792EEE852E8}" dt="2020-09-14T10:50:44.892" v="1993" actId="1076"/>
          <ac:picMkLst>
            <pc:docMk/>
            <pc:sldMk cId="3974938570" sldId="2003"/>
            <ac:picMk id="5122" creationId="{B3A56DDD-BEF5-4ACC-9832-295CBBB33DA0}"/>
          </ac:picMkLst>
        </pc:picChg>
      </pc:sldChg>
      <pc:sldChg chg="addSp delSp modSp mod modTransition modAnim modCm">
        <pc:chgData name="Sunny Chatterjee" userId="1bd3d93b-e8db-4e57-adab-6d493ce3491e" providerId="ADAL" clId="{4A2D74ED-3845-4146-9CCC-C792EEE852E8}" dt="2020-09-15T00:23:26.168" v="2213"/>
        <pc:sldMkLst>
          <pc:docMk/>
          <pc:sldMk cId="1030426517" sldId="2007"/>
        </pc:sldMkLst>
        <pc:spChg chg="add del">
          <ac:chgData name="Sunny Chatterjee" userId="1bd3d93b-e8db-4e57-adab-6d493ce3491e" providerId="ADAL" clId="{4A2D74ED-3845-4146-9CCC-C792EEE852E8}" dt="2020-09-13T23:04:54.471" v="1578" actId="767"/>
          <ac:spMkLst>
            <pc:docMk/>
            <pc:sldMk cId="1030426517" sldId="2007"/>
            <ac:spMk id="2" creationId="{FC9BF47E-4058-4ADF-A2AE-CFEDC1A83644}"/>
          </ac:spMkLst>
        </pc:spChg>
        <pc:spChg chg="mod">
          <ac:chgData name="Sunny Chatterjee" userId="1bd3d93b-e8db-4e57-adab-6d493ce3491e" providerId="ADAL" clId="{4A2D74ED-3845-4146-9CCC-C792EEE852E8}" dt="2020-09-14T11:11:42.890" v="2142" actId="6549"/>
          <ac:spMkLst>
            <pc:docMk/>
            <pc:sldMk cId="1030426517" sldId="2007"/>
            <ac:spMk id="4" creationId="{AB9C0501-652E-4DD3-AA8A-A523DF002CD8}"/>
          </ac:spMkLst>
        </pc:spChg>
        <pc:spChg chg="add del">
          <ac:chgData name="Sunny Chatterjee" userId="1bd3d93b-e8db-4e57-adab-6d493ce3491e" providerId="ADAL" clId="{4A2D74ED-3845-4146-9CCC-C792EEE852E8}" dt="2020-09-13T23:04:53.848" v="1577" actId="11529"/>
          <ac:spMkLst>
            <pc:docMk/>
            <pc:sldMk cId="1030426517" sldId="2007"/>
            <ac:spMk id="6" creationId="{D248BD7E-B136-43AB-8296-F80347D61210}"/>
          </ac:spMkLst>
        </pc:spChg>
        <pc:spChg chg="mod">
          <ac:chgData name="Sunny Chatterjee" userId="1bd3d93b-e8db-4e57-adab-6d493ce3491e" providerId="ADAL" clId="{4A2D74ED-3845-4146-9CCC-C792EEE852E8}" dt="2020-09-13T22:32:35.943" v="1568" actId="20577"/>
          <ac:spMkLst>
            <pc:docMk/>
            <pc:sldMk cId="1030426517" sldId="2007"/>
            <ac:spMk id="8" creationId="{FABFA86C-32FF-44DD-AAE1-9F10BF2A6D1C}"/>
          </ac:spMkLst>
        </pc:spChg>
        <pc:spChg chg="add mod">
          <ac:chgData name="Sunny Chatterjee" userId="1bd3d93b-e8db-4e57-adab-6d493ce3491e" providerId="ADAL" clId="{4A2D74ED-3845-4146-9CCC-C792EEE852E8}" dt="2020-09-13T23:06:08.983" v="1691" actId="14100"/>
          <ac:spMkLst>
            <pc:docMk/>
            <pc:sldMk cId="1030426517" sldId="2007"/>
            <ac:spMk id="9" creationId="{89549D4B-5033-4A82-8704-CB68DADB6DCC}"/>
          </ac:spMkLst>
        </pc:spChg>
        <pc:picChg chg="add del mod">
          <ac:chgData name="Sunny Chatterjee" userId="1bd3d93b-e8db-4e57-adab-6d493ce3491e" providerId="ADAL" clId="{4A2D74ED-3845-4146-9CCC-C792EEE852E8}" dt="2020-09-14T07:42:38.529" v="1883"/>
          <ac:picMkLst>
            <pc:docMk/>
            <pc:sldMk cId="1030426517" sldId="2007"/>
            <ac:picMk id="2" creationId="{3BF9A672-85A9-40C2-9D82-AD6B533C99B0}"/>
          </ac:picMkLst>
        </pc:picChg>
        <pc:picChg chg="add del mod">
          <ac:chgData name="Sunny Chatterjee" userId="1bd3d93b-e8db-4e57-adab-6d493ce3491e" providerId="ADAL" clId="{4A2D74ED-3845-4146-9CCC-C792EEE852E8}" dt="2020-09-15T00:23:26.168" v="2213"/>
          <ac:picMkLst>
            <pc:docMk/>
            <pc:sldMk cId="1030426517" sldId="2007"/>
            <ac:picMk id="2" creationId="{40E91671-4680-43E3-B34E-476FE8126BC9}"/>
          </ac:picMkLst>
        </pc:picChg>
        <pc:picChg chg="add del mod">
          <ac:chgData name="Sunny Chatterjee" userId="1bd3d93b-e8db-4e57-adab-6d493ce3491e" providerId="ADAL" clId="{4A2D74ED-3845-4146-9CCC-C792EEE852E8}" dt="2020-09-14T09:43:45.772" v="1893"/>
          <ac:picMkLst>
            <pc:docMk/>
            <pc:sldMk cId="1030426517" sldId="2007"/>
            <ac:picMk id="6" creationId="{761B459D-86D2-4718-8FB1-E4BC7400203B}"/>
          </ac:picMkLst>
        </pc:picChg>
        <pc:cxnChg chg="mod">
          <ac:chgData name="Sunny Chatterjee" userId="1bd3d93b-e8db-4e57-adab-6d493ce3491e" providerId="ADAL" clId="{4A2D74ED-3845-4146-9CCC-C792EEE852E8}" dt="2020-09-11T10:24:03.539" v="14" actId="1582"/>
          <ac:cxnSpMkLst>
            <pc:docMk/>
            <pc:sldMk cId="1030426517" sldId="2007"/>
            <ac:cxnSpMk id="7" creationId="{C7F90552-2E74-4304-8362-7A1A54E91770}"/>
          </ac:cxnSpMkLst>
        </pc:cxnChg>
        <pc:cxnChg chg="add mod">
          <ac:chgData name="Sunny Chatterjee" userId="1bd3d93b-e8db-4e57-adab-6d493ce3491e" providerId="ADAL" clId="{4A2D74ED-3845-4146-9CCC-C792EEE852E8}" dt="2020-09-13T23:06:50.371" v="1695" actId="14100"/>
          <ac:cxnSpMkLst>
            <pc:docMk/>
            <pc:sldMk cId="1030426517" sldId="2007"/>
            <ac:cxnSpMk id="11" creationId="{4A16E9AA-95D6-44E3-82B3-F3EDB27C71FC}"/>
          </ac:cxnSpMkLst>
        </pc:cxnChg>
      </pc:sldChg>
      <pc:sldChg chg="addSp delSp modSp mod modTransition modAnim modCm">
        <pc:chgData name="Sunny Chatterjee" userId="1bd3d93b-e8db-4e57-adab-6d493ce3491e" providerId="ADAL" clId="{4A2D74ED-3845-4146-9CCC-C792EEE852E8}" dt="2020-09-15T14:47:24.675" v="3047" actId="20577"/>
        <pc:sldMkLst>
          <pc:docMk/>
          <pc:sldMk cId="1754667195" sldId="2010"/>
        </pc:sldMkLst>
        <pc:spChg chg="mod">
          <ac:chgData name="Sunny Chatterjee" userId="1bd3d93b-e8db-4e57-adab-6d493ce3491e" providerId="ADAL" clId="{4A2D74ED-3845-4146-9CCC-C792EEE852E8}" dt="2020-09-15T14:47:24.675" v="3047" actId="20577"/>
          <ac:spMkLst>
            <pc:docMk/>
            <pc:sldMk cId="1754667195" sldId="2010"/>
            <ac:spMk id="3" creationId="{74F7E8E6-68AA-4385-9A9B-880590E7353A}"/>
          </ac:spMkLst>
        </pc:spChg>
        <pc:picChg chg="add del mod">
          <ac:chgData name="Sunny Chatterjee" userId="1bd3d93b-e8db-4e57-adab-6d493ce3491e" providerId="ADAL" clId="{4A2D74ED-3845-4146-9CCC-C792EEE852E8}" dt="2020-09-15T00:23:26.168" v="2213"/>
          <ac:picMkLst>
            <pc:docMk/>
            <pc:sldMk cId="1754667195" sldId="2010"/>
            <ac:picMk id="4" creationId="{980A9BAA-B6F5-494C-B6E6-CF49A1C761B1}"/>
          </ac:picMkLst>
        </pc:picChg>
        <pc:picChg chg="add del mod">
          <ac:chgData name="Sunny Chatterjee" userId="1bd3d93b-e8db-4e57-adab-6d493ce3491e" providerId="ADAL" clId="{4A2D74ED-3845-4146-9CCC-C792EEE852E8}" dt="2020-09-14T07:42:38.529" v="1883"/>
          <ac:picMkLst>
            <pc:docMk/>
            <pc:sldMk cId="1754667195" sldId="2010"/>
            <ac:picMk id="4" creationId="{E9C97DBD-DDA7-494D-83E1-12BBA81008BA}"/>
          </ac:picMkLst>
        </pc:picChg>
        <pc:picChg chg="add del mod">
          <ac:chgData name="Sunny Chatterjee" userId="1bd3d93b-e8db-4e57-adab-6d493ce3491e" providerId="ADAL" clId="{4A2D74ED-3845-4146-9CCC-C792EEE852E8}" dt="2020-09-14T09:43:45.772" v="1893"/>
          <ac:picMkLst>
            <pc:docMk/>
            <pc:sldMk cId="1754667195" sldId="2010"/>
            <ac:picMk id="5" creationId="{7B607FD0-A1AC-4BB7-BB85-2232D6F6D702}"/>
          </ac:picMkLst>
        </pc:picChg>
        <pc:inkChg chg="add del">
          <ac:chgData name="Sunny Chatterjee" userId="1bd3d93b-e8db-4e57-adab-6d493ce3491e" providerId="ADAL" clId="{4A2D74ED-3845-4146-9CCC-C792EEE852E8}" dt="2020-09-13T22:13:28.540" v="889" actId="9405"/>
          <ac:inkMkLst>
            <pc:docMk/>
            <pc:sldMk cId="1754667195" sldId="2010"/>
            <ac:inkMk id="4" creationId="{E597A1AF-4FC4-4067-88DE-C3C2CE9AE23F}"/>
          </ac:inkMkLst>
        </pc:inkChg>
        <pc:inkChg chg="add del">
          <ac:chgData name="Sunny Chatterjee" userId="1bd3d93b-e8db-4e57-adab-6d493ce3491e" providerId="ADAL" clId="{4A2D74ED-3845-4146-9CCC-C792EEE852E8}" dt="2020-09-13T22:13:42.716" v="891" actId="9405"/>
          <ac:inkMkLst>
            <pc:docMk/>
            <pc:sldMk cId="1754667195" sldId="2010"/>
            <ac:inkMk id="5" creationId="{57CE5D37-BCA2-4CC1-A3BB-7629C8B73BF3}"/>
          </ac:inkMkLst>
        </pc:inkChg>
        <pc:inkChg chg="add del">
          <ac:chgData name="Sunny Chatterjee" userId="1bd3d93b-e8db-4e57-adab-6d493ce3491e" providerId="ADAL" clId="{4A2D74ED-3845-4146-9CCC-C792EEE852E8}" dt="2020-09-13T22:13:52.953" v="893" actId="9405"/>
          <ac:inkMkLst>
            <pc:docMk/>
            <pc:sldMk cId="1754667195" sldId="2010"/>
            <ac:inkMk id="6" creationId="{B4F71A24-5B66-481D-8B8B-C96906DEA047}"/>
          </ac:inkMkLst>
        </pc:inkChg>
        <pc:inkChg chg="add del">
          <ac:chgData name="Sunny Chatterjee" userId="1bd3d93b-e8db-4e57-adab-6d493ce3491e" providerId="ADAL" clId="{4A2D74ED-3845-4146-9CCC-C792EEE852E8}" dt="2020-09-13T22:13:54.557" v="895" actId="9405"/>
          <ac:inkMkLst>
            <pc:docMk/>
            <pc:sldMk cId="1754667195" sldId="2010"/>
            <ac:inkMk id="7" creationId="{61B21E29-BC6B-4FDE-843E-A3048022786D}"/>
          </ac:inkMkLst>
        </pc:inkChg>
        <pc:inkChg chg="add del">
          <ac:chgData name="Sunny Chatterjee" userId="1bd3d93b-e8db-4e57-adab-6d493ce3491e" providerId="ADAL" clId="{4A2D74ED-3845-4146-9CCC-C792EEE852E8}" dt="2020-09-13T22:14:00.847" v="899" actId="9405"/>
          <ac:inkMkLst>
            <pc:docMk/>
            <pc:sldMk cId="1754667195" sldId="2010"/>
            <ac:inkMk id="8" creationId="{5173DCC1-A37E-42B2-BC32-C255FA8DD31A}"/>
          </ac:inkMkLst>
        </pc:inkChg>
        <pc:inkChg chg="add del">
          <ac:chgData name="Sunny Chatterjee" userId="1bd3d93b-e8db-4e57-adab-6d493ce3491e" providerId="ADAL" clId="{4A2D74ED-3845-4146-9CCC-C792EEE852E8}" dt="2020-09-13T22:14:00.628" v="898" actId="9405"/>
          <ac:inkMkLst>
            <pc:docMk/>
            <pc:sldMk cId="1754667195" sldId="2010"/>
            <ac:inkMk id="9" creationId="{72639584-AFEE-4F03-98B9-2DB22DFC5A4C}"/>
          </ac:inkMkLst>
        </pc:inkChg>
      </pc:sldChg>
      <pc:sldChg chg="addSp delSp modSp modTransition modAnim">
        <pc:chgData name="Sunny Chatterjee" userId="1bd3d93b-e8db-4e57-adab-6d493ce3491e" providerId="ADAL" clId="{4A2D74ED-3845-4146-9CCC-C792EEE852E8}" dt="2020-09-15T17:21:17.633" v="3052"/>
        <pc:sldMkLst>
          <pc:docMk/>
          <pc:sldMk cId="834079082" sldId="2011"/>
        </pc:sldMkLst>
        <pc:picChg chg="add del mod">
          <ac:chgData name="Sunny Chatterjee" userId="1bd3d93b-e8db-4e57-adab-6d493ce3491e" providerId="ADAL" clId="{4A2D74ED-3845-4146-9CCC-C792EEE852E8}" dt="2020-09-14T19:46:44.923" v="2207"/>
          <ac:picMkLst>
            <pc:docMk/>
            <pc:sldMk cId="834079082" sldId="2011"/>
            <ac:picMk id="2" creationId="{415B1B88-2C18-4C80-AEEE-82915576D3FF}"/>
          </ac:picMkLst>
        </pc:picChg>
        <pc:picChg chg="add del mod">
          <ac:chgData name="Sunny Chatterjee" userId="1bd3d93b-e8db-4e57-adab-6d493ce3491e" providerId="ADAL" clId="{4A2D74ED-3845-4146-9CCC-C792EEE852E8}" dt="2020-09-14T07:42:38.529" v="1883"/>
          <ac:picMkLst>
            <pc:docMk/>
            <pc:sldMk cId="834079082" sldId="2011"/>
            <ac:picMk id="2" creationId="{8248BEF0-08F0-437D-A150-C7EF94251CD3}"/>
          </ac:picMkLst>
        </pc:picChg>
        <pc:picChg chg="add del mod">
          <ac:chgData name="Sunny Chatterjee" userId="1bd3d93b-e8db-4e57-adab-6d493ce3491e" providerId="ADAL" clId="{4A2D74ED-3845-4146-9CCC-C792EEE852E8}" dt="2020-09-14T09:43:45.772" v="1893"/>
          <ac:picMkLst>
            <pc:docMk/>
            <pc:sldMk cId="834079082" sldId="2011"/>
            <ac:picMk id="4" creationId="{F74AE278-7D91-49BB-B23D-FA226F88B4C5}"/>
          </ac:picMkLst>
        </pc:picChg>
        <pc:picChg chg="add del mod">
          <ac:chgData name="Sunny Chatterjee" userId="1bd3d93b-e8db-4e57-adab-6d493ce3491e" providerId="ADAL" clId="{4A2D74ED-3845-4146-9CCC-C792EEE852E8}" dt="2020-09-15T00:23:26.168" v="2213"/>
          <ac:picMkLst>
            <pc:docMk/>
            <pc:sldMk cId="834079082" sldId="2011"/>
            <ac:picMk id="5" creationId="{A7943626-1868-4E48-86E8-22D43C9A9B8D}"/>
          </ac:picMkLst>
        </pc:picChg>
        <pc:picChg chg="add del mod">
          <ac:chgData name="Sunny Chatterjee" userId="1bd3d93b-e8db-4e57-adab-6d493ce3491e" providerId="ADAL" clId="{4A2D74ED-3845-4146-9CCC-C792EEE852E8}" dt="2020-09-15T17:21:17.633" v="3052"/>
          <ac:picMkLst>
            <pc:docMk/>
            <pc:sldMk cId="834079082" sldId="2011"/>
            <ac:picMk id="6" creationId="{4F555003-FCA0-469F-ADF6-F07A454E91D8}"/>
          </ac:picMkLst>
        </pc:picChg>
      </pc:sldChg>
      <pc:sldChg chg="addSp delSp modSp modTransition modAnim">
        <pc:chgData name="Sunny Chatterjee" userId="1bd3d93b-e8db-4e57-adab-6d493ce3491e" providerId="ADAL" clId="{4A2D74ED-3845-4146-9CCC-C792EEE852E8}" dt="2020-09-15T17:21:17.633" v="3052"/>
        <pc:sldMkLst>
          <pc:docMk/>
          <pc:sldMk cId="3426503306" sldId="2013"/>
        </pc:sldMkLst>
        <pc:picChg chg="add del mod">
          <ac:chgData name="Sunny Chatterjee" userId="1bd3d93b-e8db-4e57-adab-6d493ce3491e" providerId="ADAL" clId="{4A2D74ED-3845-4146-9CCC-C792EEE852E8}" dt="2020-09-14T07:42:38.529" v="1883"/>
          <ac:picMkLst>
            <pc:docMk/>
            <pc:sldMk cId="3426503306" sldId="2013"/>
            <ac:picMk id="2" creationId="{628C852A-BE1E-49B2-ACCF-4EE209854C0C}"/>
          </ac:picMkLst>
        </pc:picChg>
        <pc:picChg chg="add del mod">
          <ac:chgData name="Sunny Chatterjee" userId="1bd3d93b-e8db-4e57-adab-6d493ce3491e" providerId="ADAL" clId="{4A2D74ED-3845-4146-9CCC-C792EEE852E8}" dt="2020-09-14T19:46:44.923" v="2207"/>
          <ac:picMkLst>
            <pc:docMk/>
            <pc:sldMk cId="3426503306" sldId="2013"/>
            <ac:picMk id="2" creationId="{F4227815-E122-4552-B771-B73ABA605EB8}"/>
          </ac:picMkLst>
        </pc:picChg>
        <pc:picChg chg="add del mod">
          <ac:chgData name="Sunny Chatterjee" userId="1bd3d93b-e8db-4e57-adab-6d493ce3491e" providerId="ADAL" clId="{4A2D74ED-3845-4146-9CCC-C792EEE852E8}" dt="2020-09-14T09:43:45.772" v="1893"/>
          <ac:picMkLst>
            <pc:docMk/>
            <pc:sldMk cId="3426503306" sldId="2013"/>
            <ac:picMk id="4" creationId="{DC1D5B06-DFB3-4749-8370-28517C727D63}"/>
          </ac:picMkLst>
        </pc:picChg>
        <pc:picChg chg="add del mod">
          <ac:chgData name="Sunny Chatterjee" userId="1bd3d93b-e8db-4e57-adab-6d493ce3491e" providerId="ADAL" clId="{4A2D74ED-3845-4146-9CCC-C792EEE852E8}" dt="2020-09-15T00:23:26.168" v="2213"/>
          <ac:picMkLst>
            <pc:docMk/>
            <pc:sldMk cId="3426503306" sldId="2013"/>
            <ac:picMk id="6" creationId="{92A5EB7D-98B9-4FDB-82FF-AEF392D01B47}"/>
          </ac:picMkLst>
        </pc:picChg>
        <pc:picChg chg="add del mod">
          <ac:chgData name="Sunny Chatterjee" userId="1bd3d93b-e8db-4e57-adab-6d493ce3491e" providerId="ADAL" clId="{4A2D74ED-3845-4146-9CCC-C792EEE852E8}" dt="2020-09-15T17:21:17.633" v="3052"/>
          <ac:picMkLst>
            <pc:docMk/>
            <pc:sldMk cId="3426503306" sldId="2013"/>
            <ac:picMk id="7" creationId="{14D57569-828B-426B-B700-E59C618E2EC3}"/>
          </ac:picMkLst>
        </pc:picChg>
      </pc:sldChg>
      <pc:sldChg chg="addSp delSp modSp mod modTransition modAnim">
        <pc:chgData name="Sunny Chatterjee" userId="1bd3d93b-e8db-4e57-adab-6d493ce3491e" providerId="ADAL" clId="{4A2D74ED-3845-4146-9CCC-C792EEE852E8}" dt="2020-09-15T17:21:17.633" v="3052"/>
        <pc:sldMkLst>
          <pc:docMk/>
          <pc:sldMk cId="5569298" sldId="2014"/>
        </pc:sldMkLst>
        <pc:spChg chg="mod">
          <ac:chgData name="Sunny Chatterjee" userId="1bd3d93b-e8db-4e57-adab-6d493ce3491e" providerId="ADAL" clId="{4A2D74ED-3845-4146-9CCC-C792EEE852E8}" dt="2020-09-14T19:03:30.325" v="2158" actId="20577"/>
          <ac:spMkLst>
            <pc:docMk/>
            <pc:sldMk cId="5569298" sldId="2014"/>
            <ac:spMk id="3" creationId="{3C40C69E-2CAB-413B-A403-A20360A7AC45}"/>
          </ac:spMkLst>
        </pc:spChg>
        <pc:picChg chg="add del mod">
          <ac:chgData name="Sunny Chatterjee" userId="1bd3d93b-e8db-4e57-adab-6d493ce3491e" providerId="ADAL" clId="{4A2D74ED-3845-4146-9CCC-C792EEE852E8}" dt="2020-09-14T07:42:38.529" v="1883"/>
          <ac:picMkLst>
            <pc:docMk/>
            <pc:sldMk cId="5569298" sldId="2014"/>
            <ac:picMk id="4" creationId="{D4FD4E47-5E35-43D6-9295-DD4021D9D581}"/>
          </ac:picMkLst>
        </pc:picChg>
        <pc:picChg chg="add del mod">
          <ac:chgData name="Sunny Chatterjee" userId="1bd3d93b-e8db-4e57-adab-6d493ce3491e" providerId="ADAL" clId="{4A2D74ED-3845-4146-9CCC-C792EEE852E8}" dt="2020-09-14T19:46:44.923" v="2207"/>
          <ac:picMkLst>
            <pc:docMk/>
            <pc:sldMk cId="5569298" sldId="2014"/>
            <ac:picMk id="4" creationId="{E50C233D-C54A-4F35-B404-4CE67706EAD7}"/>
          </ac:picMkLst>
        </pc:picChg>
        <pc:picChg chg="add del mod">
          <ac:chgData name="Sunny Chatterjee" userId="1bd3d93b-e8db-4e57-adab-6d493ce3491e" providerId="ADAL" clId="{4A2D74ED-3845-4146-9CCC-C792EEE852E8}" dt="2020-09-14T09:43:45.772" v="1893"/>
          <ac:picMkLst>
            <pc:docMk/>
            <pc:sldMk cId="5569298" sldId="2014"/>
            <ac:picMk id="5" creationId="{9E6201D7-8C44-49F2-A1A5-8B4311619DAE}"/>
          </ac:picMkLst>
        </pc:picChg>
        <pc:picChg chg="add del mod">
          <ac:chgData name="Sunny Chatterjee" userId="1bd3d93b-e8db-4e57-adab-6d493ce3491e" providerId="ADAL" clId="{4A2D74ED-3845-4146-9CCC-C792EEE852E8}" dt="2020-09-15T00:23:26.168" v="2213"/>
          <ac:picMkLst>
            <pc:docMk/>
            <pc:sldMk cId="5569298" sldId="2014"/>
            <ac:picMk id="6" creationId="{29AF7126-0931-4807-8A34-D0092FA24BA3}"/>
          </ac:picMkLst>
        </pc:picChg>
        <pc:picChg chg="add del mod">
          <ac:chgData name="Sunny Chatterjee" userId="1bd3d93b-e8db-4e57-adab-6d493ce3491e" providerId="ADAL" clId="{4A2D74ED-3845-4146-9CCC-C792EEE852E8}" dt="2020-09-15T17:21:17.633" v="3052"/>
          <ac:picMkLst>
            <pc:docMk/>
            <pc:sldMk cId="5569298" sldId="2014"/>
            <ac:picMk id="7" creationId="{E8DFC93B-93A5-402C-894E-AC2AAAC041D7}"/>
          </ac:picMkLst>
        </pc:picChg>
      </pc:sldChg>
      <pc:sldChg chg="addSp delSp modSp modTransition modAnim">
        <pc:chgData name="Sunny Chatterjee" userId="1bd3d93b-e8db-4e57-adab-6d493ce3491e" providerId="ADAL" clId="{4A2D74ED-3845-4146-9CCC-C792EEE852E8}" dt="2020-09-15T00:23:26.168" v="2213"/>
        <pc:sldMkLst>
          <pc:docMk/>
          <pc:sldMk cId="1277223412" sldId="2015"/>
        </pc:sldMkLst>
        <pc:picChg chg="add del mod">
          <ac:chgData name="Sunny Chatterjee" userId="1bd3d93b-e8db-4e57-adab-6d493ce3491e" providerId="ADAL" clId="{4A2D74ED-3845-4146-9CCC-C792EEE852E8}" dt="2020-09-14T07:42:38.529" v="1883"/>
          <ac:picMkLst>
            <pc:docMk/>
            <pc:sldMk cId="1277223412" sldId="2015"/>
            <ac:picMk id="2" creationId="{4A61623F-6A3C-4252-A435-8178336D6625}"/>
          </ac:picMkLst>
        </pc:picChg>
        <pc:picChg chg="add del mod">
          <ac:chgData name="Sunny Chatterjee" userId="1bd3d93b-e8db-4e57-adab-6d493ce3491e" providerId="ADAL" clId="{4A2D74ED-3845-4146-9CCC-C792EEE852E8}" dt="2020-09-15T00:23:26.168" v="2213"/>
          <ac:picMkLst>
            <pc:docMk/>
            <pc:sldMk cId="1277223412" sldId="2015"/>
            <ac:picMk id="2" creationId="{D219E613-3C34-434E-A056-B86BF3CE6DBE}"/>
          </ac:picMkLst>
        </pc:picChg>
        <pc:picChg chg="add del mod">
          <ac:chgData name="Sunny Chatterjee" userId="1bd3d93b-e8db-4e57-adab-6d493ce3491e" providerId="ADAL" clId="{4A2D74ED-3845-4146-9CCC-C792EEE852E8}" dt="2020-09-14T09:43:45.772" v="1893"/>
          <ac:picMkLst>
            <pc:docMk/>
            <pc:sldMk cId="1277223412" sldId="2015"/>
            <ac:picMk id="5" creationId="{E41FE10C-C5DF-40EB-AB1F-0461EA71E56E}"/>
          </ac:picMkLst>
        </pc:picChg>
      </pc:sldChg>
      <pc:sldChg chg="addSp delSp modSp del ord modTransition modAnim">
        <pc:chgData name="Sunny Chatterjee" userId="1bd3d93b-e8db-4e57-adab-6d493ce3491e" providerId="ADAL" clId="{4A2D74ED-3845-4146-9CCC-C792EEE852E8}" dt="2020-09-14T11:05:47.513" v="2077" actId="2696"/>
        <pc:sldMkLst>
          <pc:docMk/>
          <pc:sldMk cId="431254251" sldId="2016"/>
        </pc:sldMkLst>
        <pc:picChg chg="add del mod">
          <ac:chgData name="Sunny Chatterjee" userId="1bd3d93b-e8db-4e57-adab-6d493ce3491e" providerId="ADAL" clId="{4A2D74ED-3845-4146-9CCC-C792EEE852E8}" dt="2020-09-14T07:42:38.529" v="1883"/>
          <ac:picMkLst>
            <pc:docMk/>
            <pc:sldMk cId="431254251" sldId="2016"/>
            <ac:picMk id="2" creationId="{43164A9E-3B4B-4139-9C3F-CE8C100B952C}"/>
          </ac:picMkLst>
        </pc:picChg>
        <pc:picChg chg="add del mod">
          <ac:chgData name="Sunny Chatterjee" userId="1bd3d93b-e8db-4e57-adab-6d493ce3491e" providerId="ADAL" clId="{4A2D74ED-3845-4146-9CCC-C792EEE852E8}" dt="2020-09-14T09:43:45.772" v="1893"/>
          <ac:picMkLst>
            <pc:docMk/>
            <pc:sldMk cId="431254251" sldId="2016"/>
            <ac:picMk id="5" creationId="{84726257-DF18-466B-A3B4-2235B1A0F524}"/>
          </ac:picMkLst>
        </pc:picChg>
      </pc:sldChg>
      <pc:sldChg chg="addSp delSp modSp del mod ord modTransition modAnim">
        <pc:chgData name="Sunny Chatterjee" userId="1bd3d93b-e8db-4e57-adab-6d493ce3491e" providerId="ADAL" clId="{4A2D74ED-3845-4146-9CCC-C792EEE852E8}" dt="2020-09-14T11:05:47.513" v="2077" actId="2696"/>
        <pc:sldMkLst>
          <pc:docMk/>
          <pc:sldMk cId="3931598430" sldId="2017"/>
        </pc:sldMkLst>
        <pc:spChg chg="mod">
          <ac:chgData name="Sunny Chatterjee" userId="1bd3d93b-e8db-4e57-adab-6d493ce3491e" providerId="ADAL" clId="{4A2D74ED-3845-4146-9CCC-C792EEE852E8}" dt="2020-09-14T10:43:28.567" v="1949" actId="20577"/>
          <ac:spMkLst>
            <pc:docMk/>
            <pc:sldMk cId="3931598430" sldId="2017"/>
            <ac:spMk id="3" creationId="{B941CB4E-0386-4200-8D3B-3B635FF841FB}"/>
          </ac:spMkLst>
        </pc:spChg>
        <pc:picChg chg="add del mod">
          <ac:chgData name="Sunny Chatterjee" userId="1bd3d93b-e8db-4e57-adab-6d493ce3491e" providerId="ADAL" clId="{4A2D74ED-3845-4146-9CCC-C792EEE852E8}" dt="2020-09-14T07:42:38.529" v="1883"/>
          <ac:picMkLst>
            <pc:docMk/>
            <pc:sldMk cId="3931598430" sldId="2017"/>
            <ac:picMk id="2" creationId="{D8184F9F-4655-4EB7-821B-66E0756D6FCB}"/>
          </ac:picMkLst>
        </pc:picChg>
        <pc:picChg chg="add del mod">
          <ac:chgData name="Sunny Chatterjee" userId="1bd3d93b-e8db-4e57-adab-6d493ce3491e" providerId="ADAL" clId="{4A2D74ED-3845-4146-9CCC-C792EEE852E8}" dt="2020-09-14T09:43:45.772" v="1893"/>
          <ac:picMkLst>
            <pc:docMk/>
            <pc:sldMk cId="3931598430" sldId="2017"/>
            <ac:picMk id="8" creationId="{E7D1C0BC-4193-405C-A6F9-70AA1569F7CC}"/>
          </ac:picMkLst>
        </pc:picChg>
        <pc:cxnChg chg="mod">
          <ac:chgData name="Sunny Chatterjee" userId="1bd3d93b-e8db-4e57-adab-6d493ce3491e" providerId="ADAL" clId="{4A2D74ED-3845-4146-9CCC-C792EEE852E8}" dt="2020-09-11T10:23:16.578" v="9" actId="1582"/>
          <ac:cxnSpMkLst>
            <pc:docMk/>
            <pc:sldMk cId="3931598430" sldId="2017"/>
            <ac:cxnSpMk id="5" creationId="{75826FC3-5A9B-4E64-9260-D7D923DBDED2}"/>
          </ac:cxnSpMkLst>
        </pc:cxnChg>
        <pc:cxnChg chg="mod">
          <ac:chgData name="Sunny Chatterjee" userId="1bd3d93b-e8db-4e57-adab-6d493ce3491e" providerId="ADAL" clId="{4A2D74ED-3845-4146-9CCC-C792EEE852E8}" dt="2020-09-11T10:22:57.765" v="6" actId="1582"/>
          <ac:cxnSpMkLst>
            <pc:docMk/>
            <pc:sldMk cId="3931598430" sldId="2017"/>
            <ac:cxnSpMk id="6" creationId="{57B89FEA-E64D-4E76-9D4C-32B54D358559}"/>
          </ac:cxnSpMkLst>
        </pc:cxnChg>
        <pc:cxnChg chg="mod">
          <ac:chgData name="Sunny Chatterjee" userId="1bd3d93b-e8db-4e57-adab-6d493ce3491e" providerId="ADAL" clId="{4A2D74ED-3845-4146-9CCC-C792EEE852E8}" dt="2020-09-11T10:23:10.508" v="8" actId="1582"/>
          <ac:cxnSpMkLst>
            <pc:docMk/>
            <pc:sldMk cId="3931598430" sldId="2017"/>
            <ac:cxnSpMk id="9" creationId="{C24BC761-4876-4483-B6FB-00FF079374B4}"/>
          </ac:cxnSpMkLst>
        </pc:cxnChg>
        <pc:cxnChg chg="mod">
          <ac:chgData name="Sunny Chatterjee" userId="1bd3d93b-e8db-4e57-adab-6d493ce3491e" providerId="ADAL" clId="{4A2D74ED-3845-4146-9CCC-C792EEE852E8}" dt="2020-09-11T10:22:48.769" v="5" actId="1582"/>
          <ac:cxnSpMkLst>
            <pc:docMk/>
            <pc:sldMk cId="3931598430" sldId="2017"/>
            <ac:cxnSpMk id="21" creationId="{E64C8CB7-ADF2-42E6-82ED-0EB00DE39BAC}"/>
          </ac:cxnSpMkLst>
        </pc:cxnChg>
        <pc:cxnChg chg="mod">
          <ac:chgData name="Sunny Chatterjee" userId="1bd3d93b-e8db-4e57-adab-6d493ce3491e" providerId="ADAL" clId="{4A2D74ED-3845-4146-9CCC-C792EEE852E8}" dt="2020-09-11T10:23:03.360" v="7" actId="1582"/>
          <ac:cxnSpMkLst>
            <pc:docMk/>
            <pc:sldMk cId="3931598430" sldId="2017"/>
            <ac:cxnSpMk id="24" creationId="{59ECB113-3858-43B2-9909-2FEE1DC71F28}"/>
          </ac:cxnSpMkLst>
        </pc:cxnChg>
      </pc:sldChg>
      <pc:sldChg chg="addSp delSp modSp mod modTransition delAnim modAnim modCm">
        <pc:chgData name="Sunny Chatterjee" userId="1bd3d93b-e8db-4e57-adab-6d493ce3491e" providerId="ADAL" clId="{4A2D74ED-3845-4146-9CCC-C792EEE852E8}" dt="2020-09-15T00:23:26.168" v="2213"/>
        <pc:sldMkLst>
          <pc:docMk/>
          <pc:sldMk cId="2249254525" sldId="2019"/>
        </pc:sldMkLst>
        <pc:spChg chg="add del mod">
          <ac:chgData name="Sunny Chatterjee" userId="1bd3d93b-e8db-4e57-adab-6d493ce3491e" providerId="ADAL" clId="{4A2D74ED-3845-4146-9CCC-C792EEE852E8}" dt="2020-09-13T23:31:47.606" v="1841" actId="478"/>
          <ac:spMkLst>
            <pc:docMk/>
            <pc:sldMk cId="2249254525" sldId="2019"/>
            <ac:spMk id="2" creationId="{98F4BF51-D6BC-48D7-8A1C-D75C7CDB9053}"/>
          </ac:spMkLst>
        </pc:spChg>
        <pc:spChg chg="mod">
          <ac:chgData name="Sunny Chatterjee" userId="1bd3d93b-e8db-4e57-adab-6d493ce3491e" providerId="ADAL" clId="{4A2D74ED-3845-4146-9CCC-C792EEE852E8}" dt="2020-09-13T21:56:41.904" v="391" actId="20577"/>
          <ac:spMkLst>
            <pc:docMk/>
            <pc:sldMk cId="2249254525" sldId="2019"/>
            <ac:spMk id="3" creationId="{4390FB89-8516-4F50-8B39-4D9481159182}"/>
          </ac:spMkLst>
        </pc:spChg>
        <pc:spChg chg="mod">
          <ac:chgData name="Sunny Chatterjee" userId="1bd3d93b-e8db-4e57-adab-6d493ce3491e" providerId="ADAL" clId="{4A2D74ED-3845-4146-9CCC-C792EEE852E8}" dt="2020-09-13T23:39:18.445" v="1872" actId="6549"/>
          <ac:spMkLst>
            <pc:docMk/>
            <pc:sldMk cId="2249254525" sldId="2019"/>
            <ac:spMk id="5" creationId="{95492B00-044E-46A5-A310-4E83CA0C424F}"/>
          </ac:spMkLst>
        </pc:spChg>
        <pc:spChg chg="mod">
          <ac:chgData name="Sunny Chatterjee" userId="1bd3d93b-e8db-4e57-adab-6d493ce3491e" providerId="ADAL" clId="{4A2D74ED-3845-4146-9CCC-C792EEE852E8}" dt="2020-09-13T23:39:44.147" v="1874" actId="1076"/>
          <ac:spMkLst>
            <pc:docMk/>
            <pc:sldMk cId="2249254525" sldId="2019"/>
            <ac:spMk id="6" creationId="{FA490D02-8113-4734-BD66-87FE6ACE79C0}"/>
          </ac:spMkLst>
        </pc:spChg>
        <pc:spChg chg="add mod">
          <ac:chgData name="Sunny Chatterjee" userId="1bd3d93b-e8db-4e57-adab-6d493ce3491e" providerId="ADAL" clId="{4A2D74ED-3845-4146-9CCC-C792EEE852E8}" dt="2020-09-13T23:31:34.024" v="1840" actId="14100"/>
          <ac:spMkLst>
            <pc:docMk/>
            <pc:sldMk cId="2249254525" sldId="2019"/>
            <ac:spMk id="10" creationId="{6C118029-11AF-4CA0-917D-DE2A526B8166}"/>
          </ac:spMkLst>
        </pc:spChg>
        <pc:spChg chg="add mod">
          <ac:chgData name="Sunny Chatterjee" userId="1bd3d93b-e8db-4e57-adab-6d493ce3491e" providerId="ADAL" clId="{4A2D74ED-3845-4146-9CCC-C792EEE852E8}" dt="2020-09-13T23:32:28.215" v="1845" actId="208"/>
          <ac:spMkLst>
            <pc:docMk/>
            <pc:sldMk cId="2249254525" sldId="2019"/>
            <ac:spMk id="11" creationId="{0F6474FF-E7FA-49E5-B5C7-C02396299D8B}"/>
          </ac:spMkLst>
        </pc:spChg>
        <pc:spChg chg="add mod">
          <ac:chgData name="Sunny Chatterjee" userId="1bd3d93b-e8db-4e57-adab-6d493ce3491e" providerId="ADAL" clId="{4A2D74ED-3845-4146-9CCC-C792EEE852E8}" dt="2020-09-13T23:39:38.647" v="1873" actId="1076"/>
          <ac:spMkLst>
            <pc:docMk/>
            <pc:sldMk cId="2249254525" sldId="2019"/>
            <ac:spMk id="12" creationId="{A266AFD8-ECF3-46F5-8B99-8265FCF86E35}"/>
          </ac:spMkLst>
        </pc:spChg>
        <pc:picChg chg="add del mod">
          <ac:chgData name="Sunny Chatterjee" userId="1bd3d93b-e8db-4e57-adab-6d493ce3491e" providerId="ADAL" clId="{4A2D74ED-3845-4146-9CCC-C792EEE852E8}" dt="2020-09-15T00:23:26.168" v="2213"/>
          <ac:picMkLst>
            <pc:docMk/>
            <pc:sldMk cId="2249254525" sldId="2019"/>
            <ac:picMk id="2" creationId="{9D4FC1FC-2A3B-46E1-BB41-180DF3946C4B}"/>
          </ac:picMkLst>
        </pc:picChg>
        <pc:picChg chg="add del mod">
          <ac:chgData name="Sunny Chatterjee" userId="1bd3d93b-e8db-4e57-adab-6d493ce3491e" providerId="ADAL" clId="{4A2D74ED-3845-4146-9CCC-C792EEE852E8}" dt="2020-09-14T07:42:38.529" v="1883"/>
          <ac:picMkLst>
            <pc:docMk/>
            <pc:sldMk cId="2249254525" sldId="2019"/>
            <ac:picMk id="2" creationId="{A26A1E73-C400-44E9-AD94-D9C96FD85436}"/>
          </ac:picMkLst>
        </pc:picChg>
        <pc:picChg chg="add del mod">
          <ac:chgData name="Sunny Chatterjee" userId="1bd3d93b-e8db-4e57-adab-6d493ce3491e" providerId="ADAL" clId="{4A2D74ED-3845-4146-9CCC-C792EEE852E8}" dt="2020-09-14T09:43:45.772" v="1893"/>
          <ac:picMkLst>
            <pc:docMk/>
            <pc:sldMk cId="2249254525" sldId="2019"/>
            <ac:picMk id="7" creationId="{1C1B3E63-E400-4AF6-94BA-8ADC6D932A6F}"/>
          </ac:picMkLst>
        </pc:picChg>
        <pc:cxnChg chg="mod">
          <ac:chgData name="Sunny Chatterjee" userId="1bd3d93b-e8db-4e57-adab-6d493ce3491e" providerId="ADAL" clId="{4A2D74ED-3845-4146-9CCC-C792EEE852E8}" dt="2020-09-13T23:39:49.695" v="1875" actId="14100"/>
          <ac:cxnSpMkLst>
            <pc:docMk/>
            <pc:sldMk cId="2249254525" sldId="2019"/>
            <ac:cxnSpMk id="8" creationId="{FAE07787-CEAE-4AAB-8997-79A2F64931AC}"/>
          </ac:cxnSpMkLst>
        </pc:cxnChg>
        <pc:cxnChg chg="add del mod">
          <ac:chgData name="Sunny Chatterjee" userId="1bd3d93b-e8db-4e57-adab-6d493ce3491e" providerId="ADAL" clId="{4A2D74ED-3845-4146-9CCC-C792EEE852E8}" dt="2020-09-13T23:31:50.269" v="1842" actId="478"/>
          <ac:cxnSpMkLst>
            <pc:docMk/>
            <pc:sldMk cId="2249254525" sldId="2019"/>
            <ac:cxnSpMk id="9" creationId="{9A59BE24-E019-446E-899D-7AE452FABD38}"/>
          </ac:cxnSpMkLst>
        </pc:cxnChg>
      </pc:sldChg>
      <pc:sldChg chg="addSp delSp modSp modTransition modAnim">
        <pc:chgData name="Sunny Chatterjee" userId="1bd3d93b-e8db-4e57-adab-6d493ce3491e" providerId="ADAL" clId="{4A2D74ED-3845-4146-9CCC-C792EEE852E8}" dt="2020-09-15T00:23:26.168" v="2213"/>
        <pc:sldMkLst>
          <pc:docMk/>
          <pc:sldMk cId="1620156906" sldId="2021"/>
        </pc:sldMkLst>
        <pc:picChg chg="add del mod">
          <ac:chgData name="Sunny Chatterjee" userId="1bd3d93b-e8db-4e57-adab-6d493ce3491e" providerId="ADAL" clId="{4A2D74ED-3845-4146-9CCC-C792EEE852E8}" dt="2020-09-14T07:42:38.529" v="1883"/>
          <ac:picMkLst>
            <pc:docMk/>
            <pc:sldMk cId="1620156906" sldId="2021"/>
            <ac:picMk id="3" creationId="{99C04AFD-661D-4B2D-A058-108F113F28DB}"/>
          </ac:picMkLst>
        </pc:picChg>
        <pc:picChg chg="add del mod">
          <ac:chgData name="Sunny Chatterjee" userId="1bd3d93b-e8db-4e57-adab-6d493ce3491e" providerId="ADAL" clId="{4A2D74ED-3845-4146-9CCC-C792EEE852E8}" dt="2020-09-14T19:36:01.326" v="2206"/>
          <ac:picMkLst>
            <pc:docMk/>
            <pc:sldMk cId="1620156906" sldId="2021"/>
            <ac:picMk id="3" creationId="{CBF85D17-A294-454D-827C-42AFB6216614}"/>
          </ac:picMkLst>
        </pc:picChg>
        <pc:picChg chg="add del mod">
          <ac:chgData name="Sunny Chatterjee" userId="1bd3d93b-e8db-4e57-adab-6d493ce3491e" providerId="ADAL" clId="{4A2D74ED-3845-4146-9CCC-C792EEE852E8}" dt="2020-09-14T09:43:45.772" v="1893"/>
          <ac:picMkLst>
            <pc:docMk/>
            <pc:sldMk cId="1620156906" sldId="2021"/>
            <ac:picMk id="4" creationId="{BA3FF5C1-1076-41A9-BCFE-B7317A6907A4}"/>
          </ac:picMkLst>
        </pc:picChg>
        <pc:picChg chg="add del mod">
          <ac:chgData name="Sunny Chatterjee" userId="1bd3d93b-e8db-4e57-adab-6d493ce3491e" providerId="ADAL" clId="{4A2D74ED-3845-4146-9CCC-C792EEE852E8}" dt="2020-09-14T19:46:44.923" v="2207"/>
          <ac:picMkLst>
            <pc:docMk/>
            <pc:sldMk cId="1620156906" sldId="2021"/>
            <ac:picMk id="5" creationId="{DDCB34ED-9AD5-4C02-97F1-F988B5083F4D}"/>
          </ac:picMkLst>
        </pc:picChg>
        <pc:picChg chg="add del mod">
          <ac:chgData name="Sunny Chatterjee" userId="1bd3d93b-e8db-4e57-adab-6d493ce3491e" providerId="ADAL" clId="{4A2D74ED-3845-4146-9CCC-C792EEE852E8}" dt="2020-09-15T00:23:26.168" v="2213"/>
          <ac:picMkLst>
            <pc:docMk/>
            <pc:sldMk cId="1620156906" sldId="2021"/>
            <ac:picMk id="6" creationId="{7A830DC6-9CE4-4F15-9217-E5C52C103818}"/>
          </ac:picMkLst>
        </pc:picChg>
      </pc:sldChg>
      <pc:sldChg chg="addSp delSp modSp modTransition modAnim">
        <pc:chgData name="Sunny Chatterjee" userId="1bd3d93b-e8db-4e57-adab-6d493ce3491e" providerId="ADAL" clId="{4A2D74ED-3845-4146-9CCC-C792EEE852E8}" dt="2020-09-15T17:21:17.633" v="3052"/>
        <pc:sldMkLst>
          <pc:docMk/>
          <pc:sldMk cId="1285644985" sldId="2022"/>
        </pc:sldMkLst>
        <pc:picChg chg="add del mod">
          <ac:chgData name="Sunny Chatterjee" userId="1bd3d93b-e8db-4e57-adab-6d493ce3491e" providerId="ADAL" clId="{4A2D74ED-3845-4146-9CCC-C792EEE852E8}" dt="2020-09-14T19:46:44.923" v="2207"/>
          <ac:picMkLst>
            <pc:docMk/>
            <pc:sldMk cId="1285644985" sldId="2022"/>
            <ac:picMk id="5" creationId="{8BFA051F-378C-4C67-9607-C6D73262CC8D}"/>
          </ac:picMkLst>
        </pc:picChg>
        <pc:picChg chg="add del mod">
          <ac:chgData name="Sunny Chatterjee" userId="1bd3d93b-e8db-4e57-adab-6d493ce3491e" providerId="ADAL" clId="{4A2D74ED-3845-4146-9CCC-C792EEE852E8}" dt="2020-09-14T07:42:38.529" v="1883"/>
          <ac:picMkLst>
            <pc:docMk/>
            <pc:sldMk cId="1285644985" sldId="2022"/>
            <ac:picMk id="5" creationId="{C08C00F7-75B3-41E4-8E74-DFF4531A4579}"/>
          </ac:picMkLst>
        </pc:picChg>
        <pc:picChg chg="add del mod">
          <ac:chgData name="Sunny Chatterjee" userId="1bd3d93b-e8db-4e57-adab-6d493ce3491e" providerId="ADAL" clId="{4A2D74ED-3845-4146-9CCC-C792EEE852E8}" dt="2020-09-14T09:43:45.772" v="1893"/>
          <ac:picMkLst>
            <pc:docMk/>
            <pc:sldMk cId="1285644985" sldId="2022"/>
            <ac:picMk id="6" creationId="{24C22E41-BA77-4044-81D0-3364D7FFCB96}"/>
          </ac:picMkLst>
        </pc:picChg>
        <pc:picChg chg="add del mod">
          <ac:chgData name="Sunny Chatterjee" userId="1bd3d93b-e8db-4e57-adab-6d493ce3491e" providerId="ADAL" clId="{4A2D74ED-3845-4146-9CCC-C792EEE852E8}" dt="2020-09-15T00:23:26.168" v="2213"/>
          <ac:picMkLst>
            <pc:docMk/>
            <pc:sldMk cId="1285644985" sldId="2022"/>
            <ac:picMk id="7" creationId="{0B9A128E-9E1C-4F66-B139-804B3E8C6E83}"/>
          </ac:picMkLst>
        </pc:picChg>
        <pc:picChg chg="add del mod">
          <ac:chgData name="Sunny Chatterjee" userId="1bd3d93b-e8db-4e57-adab-6d493ce3491e" providerId="ADAL" clId="{4A2D74ED-3845-4146-9CCC-C792EEE852E8}" dt="2020-09-15T17:21:17.633" v="3052"/>
          <ac:picMkLst>
            <pc:docMk/>
            <pc:sldMk cId="1285644985" sldId="2022"/>
            <ac:picMk id="8" creationId="{46DB7136-1557-491B-A8A9-4452B39A1CA3}"/>
          </ac:picMkLst>
        </pc:picChg>
      </pc:sldChg>
      <pc:sldChg chg="addSp delSp modSp mod modTransition modAnim">
        <pc:chgData name="Sunny Chatterjee" userId="1bd3d93b-e8db-4e57-adab-6d493ce3491e" providerId="ADAL" clId="{4A2D74ED-3845-4146-9CCC-C792EEE852E8}" dt="2020-09-15T00:23:26.168" v="2213"/>
        <pc:sldMkLst>
          <pc:docMk/>
          <pc:sldMk cId="627990651" sldId="2027"/>
        </pc:sldMkLst>
        <pc:picChg chg="add del mod">
          <ac:chgData name="Sunny Chatterjee" userId="1bd3d93b-e8db-4e57-adab-6d493ce3491e" providerId="ADAL" clId="{4A2D74ED-3845-4146-9CCC-C792EEE852E8}" dt="2020-09-14T07:42:38.529" v="1883"/>
          <ac:picMkLst>
            <pc:docMk/>
            <pc:sldMk cId="627990651" sldId="2027"/>
            <ac:picMk id="4" creationId="{29FEE0FB-D845-4261-83B2-876BA1B17F6E}"/>
          </ac:picMkLst>
        </pc:picChg>
        <pc:picChg chg="add del mod">
          <ac:chgData name="Sunny Chatterjee" userId="1bd3d93b-e8db-4e57-adab-6d493ce3491e" providerId="ADAL" clId="{4A2D74ED-3845-4146-9CCC-C792EEE852E8}" dt="2020-09-15T00:23:26.168" v="2213"/>
          <ac:picMkLst>
            <pc:docMk/>
            <pc:sldMk cId="627990651" sldId="2027"/>
            <ac:picMk id="4" creationId="{8470F937-74F0-432C-8059-64439C8183CE}"/>
          </ac:picMkLst>
        </pc:picChg>
        <pc:picChg chg="add del mod">
          <ac:chgData name="Sunny Chatterjee" userId="1bd3d93b-e8db-4e57-adab-6d493ce3491e" providerId="ADAL" clId="{4A2D74ED-3845-4146-9CCC-C792EEE852E8}" dt="2020-09-14T09:43:45.772" v="1893"/>
          <ac:picMkLst>
            <pc:docMk/>
            <pc:sldMk cId="627990651" sldId="2027"/>
            <ac:picMk id="6" creationId="{3A84DB80-271C-43BB-B134-15564CB95A8B}"/>
          </ac:picMkLst>
        </pc:picChg>
        <pc:cxnChg chg="mod">
          <ac:chgData name="Sunny Chatterjee" userId="1bd3d93b-e8db-4e57-adab-6d493ce3491e" providerId="ADAL" clId="{4A2D74ED-3845-4146-9CCC-C792EEE852E8}" dt="2020-09-11T10:23:55.026" v="13" actId="1582"/>
          <ac:cxnSpMkLst>
            <pc:docMk/>
            <pc:sldMk cId="627990651" sldId="2027"/>
            <ac:cxnSpMk id="9" creationId="{99A4739C-445E-4759-8FBD-CE552273A774}"/>
          </ac:cxnSpMkLst>
        </pc:cxnChg>
      </pc:sldChg>
      <pc:sldChg chg="addSp delSp modSp modTransition modAnim">
        <pc:chgData name="Sunny Chatterjee" userId="1bd3d93b-e8db-4e57-adab-6d493ce3491e" providerId="ADAL" clId="{4A2D74ED-3845-4146-9CCC-C792EEE852E8}" dt="2020-09-15T00:23:26.168" v="2213"/>
        <pc:sldMkLst>
          <pc:docMk/>
          <pc:sldMk cId="3315196439" sldId="2028"/>
        </pc:sldMkLst>
        <pc:picChg chg="add del mod">
          <ac:chgData name="Sunny Chatterjee" userId="1bd3d93b-e8db-4e57-adab-6d493ce3491e" providerId="ADAL" clId="{4A2D74ED-3845-4146-9CCC-C792EEE852E8}" dt="2020-09-15T00:23:26.168" v="2213"/>
          <ac:picMkLst>
            <pc:docMk/>
            <pc:sldMk cId="3315196439" sldId="2028"/>
            <ac:picMk id="2" creationId="{57CDC3A7-B8BF-430C-B47E-2EE300373CEA}"/>
          </ac:picMkLst>
        </pc:picChg>
        <pc:picChg chg="add del mod">
          <ac:chgData name="Sunny Chatterjee" userId="1bd3d93b-e8db-4e57-adab-6d493ce3491e" providerId="ADAL" clId="{4A2D74ED-3845-4146-9CCC-C792EEE852E8}" dt="2020-09-14T07:42:38.529" v="1883"/>
          <ac:picMkLst>
            <pc:docMk/>
            <pc:sldMk cId="3315196439" sldId="2028"/>
            <ac:picMk id="2" creationId="{F1AEB177-B402-41AF-96D3-3182F682D84D}"/>
          </ac:picMkLst>
        </pc:picChg>
        <pc:picChg chg="add del mod">
          <ac:chgData name="Sunny Chatterjee" userId="1bd3d93b-e8db-4e57-adab-6d493ce3491e" providerId="ADAL" clId="{4A2D74ED-3845-4146-9CCC-C792EEE852E8}" dt="2020-09-14T09:43:45.772" v="1893"/>
          <ac:picMkLst>
            <pc:docMk/>
            <pc:sldMk cId="3315196439" sldId="2028"/>
            <ac:picMk id="3" creationId="{3A53F92C-0A76-493C-9F25-47016B938A5B}"/>
          </ac:picMkLst>
        </pc:picChg>
      </pc:sldChg>
      <pc:sldChg chg="addSp delSp modSp modTransition modAnim">
        <pc:chgData name="Sunny Chatterjee" userId="1bd3d93b-e8db-4e57-adab-6d493ce3491e" providerId="ADAL" clId="{4A2D74ED-3845-4146-9CCC-C792EEE852E8}" dt="2020-09-15T00:23:26.168" v="2213"/>
        <pc:sldMkLst>
          <pc:docMk/>
          <pc:sldMk cId="1988628197" sldId="2029"/>
        </pc:sldMkLst>
        <pc:picChg chg="add del mod">
          <ac:chgData name="Sunny Chatterjee" userId="1bd3d93b-e8db-4e57-adab-6d493ce3491e" providerId="ADAL" clId="{4A2D74ED-3845-4146-9CCC-C792EEE852E8}" dt="2020-09-14T07:42:38.529" v="1883"/>
          <ac:picMkLst>
            <pc:docMk/>
            <pc:sldMk cId="1988628197" sldId="2029"/>
            <ac:picMk id="3" creationId="{A8BDF493-A270-4972-8B48-4035CF31D879}"/>
          </ac:picMkLst>
        </pc:picChg>
        <pc:picChg chg="add del mod">
          <ac:chgData name="Sunny Chatterjee" userId="1bd3d93b-e8db-4e57-adab-6d493ce3491e" providerId="ADAL" clId="{4A2D74ED-3845-4146-9CCC-C792EEE852E8}" dt="2020-09-15T00:23:26.168" v="2213"/>
          <ac:picMkLst>
            <pc:docMk/>
            <pc:sldMk cId="1988628197" sldId="2029"/>
            <ac:picMk id="3" creationId="{C647C4FC-7E0D-46FC-AFA8-BE2A0C45680C}"/>
          </ac:picMkLst>
        </pc:picChg>
        <pc:picChg chg="add del mod">
          <ac:chgData name="Sunny Chatterjee" userId="1bd3d93b-e8db-4e57-adab-6d493ce3491e" providerId="ADAL" clId="{4A2D74ED-3845-4146-9CCC-C792EEE852E8}" dt="2020-09-14T09:43:45.772" v="1893"/>
          <ac:picMkLst>
            <pc:docMk/>
            <pc:sldMk cId="1988628197" sldId="2029"/>
            <ac:picMk id="5" creationId="{D4B933A5-E707-4F7C-AF5D-0CCE6F230ACB}"/>
          </ac:picMkLst>
        </pc:picChg>
      </pc:sldChg>
      <pc:sldChg chg="addSp delSp modSp mod modTransition modAnim">
        <pc:chgData name="Sunny Chatterjee" userId="1bd3d93b-e8db-4e57-adab-6d493ce3491e" providerId="ADAL" clId="{4A2D74ED-3845-4146-9CCC-C792EEE852E8}" dt="2020-09-15T00:23:26.168" v="2213"/>
        <pc:sldMkLst>
          <pc:docMk/>
          <pc:sldMk cId="1733214861" sldId="2030"/>
        </pc:sldMkLst>
        <pc:picChg chg="add del mod">
          <ac:chgData name="Sunny Chatterjee" userId="1bd3d93b-e8db-4e57-adab-6d493ce3491e" providerId="ADAL" clId="{4A2D74ED-3845-4146-9CCC-C792EEE852E8}" dt="2020-09-15T00:23:26.168" v="2213"/>
          <ac:picMkLst>
            <pc:docMk/>
            <pc:sldMk cId="1733214861" sldId="2030"/>
            <ac:picMk id="8" creationId="{142725F3-221C-42AE-AB84-5A519FC2D0D1}"/>
          </ac:picMkLst>
        </pc:picChg>
        <pc:picChg chg="add del mod">
          <ac:chgData name="Sunny Chatterjee" userId="1bd3d93b-e8db-4e57-adab-6d493ce3491e" providerId="ADAL" clId="{4A2D74ED-3845-4146-9CCC-C792EEE852E8}" dt="2020-09-14T07:42:38.529" v="1883"/>
          <ac:picMkLst>
            <pc:docMk/>
            <pc:sldMk cId="1733214861" sldId="2030"/>
            <ac:picMk id="8" creationId="{C41EEB17-2A49-4249-A5C2-7E54E3E57316}"/>
          </ac:picMkLst>
        </pc:picChg>
        <pc:picChg chg="add del mod">
          <ac:chgData name="Sunny Chatterjee" userId="1bd3d93b-e8db-4e57-adab-6d493ce3491e" providerId="ADAL" clId="{4A2D74ED-3845-4146-9CCC-C792EEE852E8}" dt="2020-09-14T09:43:45.772" v="1893"/>
          <ac:picMkLst>
            <pc:docMk/>
            <pc:sldMk cId="1733214861" sldId="2030"/>
            <ac:picMk id="9" creationId="{B2C00A5D-86D8-4E03-98AD-5E2F1C44F93A}"/>
          </ac:picMkLst>
        </pc:picChg>
        <pc:cxnChg chg="mod">
          <ac:chgData name="Sunny Chatterjee" userId="1bd3d93b-e8db-4e57-adab-6d493ce3491e" providerId="ADAL" clId="{4A2D74ED-3845-4146-9CCC-C792EEE852E8}" dt="2020-09-11T10:23:36.607" v="10" actId="1582"/>
          <ac:cxnSpMkLst>
            <pc:docMk/>
            <pc:sldMk cId="1733214861" sldId="2030"/>
            <ac:cxnSpMk id="6" creationId="{B05CC3BE-4255-4D2D-BC0A-ED113B80BBFC}"/>
          </ac:cxnSpMkLst>
        </pc:cxnChg>
        <pc:cxnChg chg="mod">
          <ac:chgData name="Sunny Chatterjee" userId="1bd3d93b-e8db-4e57-adab-6d493ce3491e" providerId="ADAL" clId="{4A2D74ED-3845-4146-9CCC-C792EEE852E8}" dt="2020-09-11T10:23:41.860" v="11" actId="1582"/>
          <ac:cxnSpMkLst>
            <pc:docMk/>
            <pc:sldMk cId="1733214861" sldId="2030"/>
            <ac:cxnSpMk id="15" creationId="{D1BB739E-0B02-4600-A94D-C61C1E2661C8}"/>
          </ac:cxnSpMkLst>
        </pc:cxnChg>
      </pc:sldChg>
      <pc:sldChg chg="addSp delSp modSp modTransition modAnim">
        <pc:chgData name="Sunny Chatterjee" userId="1bd3d93b-e8db-4e57-adab-6d493ce3491e" providerId="ADAL" clId="{4A2D74ED-3845-4146-9CCC-C792EEE852E8}" dt="2020-09-14T09:43:45.772" v="1893"/>
        <pc:sldMkLst>
          <pc:docMk/>
          <pc:sldMk cId="4121493087" sldId="2032"/>
        </pc:sldMkLst>
        <pc:picChg chg="add del mod">
          <ac:chgData name="Sunny Chatterjee" userId="1bd3d93b-e8db-4e57-adab-6d493ce3491e" providerId="ADAL" clId="{4A2D74ED-3845-4146-9CCC-C792EEE852E8}" dt="2020-09-14T07:42:38.529" v="1883"/>
          <ac:picMkLst>
            <pc:docMk/>
            <pc:sldMk cId="4121493087" sldId="2032"/>
            <ac:picMk id="4" creationId="{6D7CABE7-9F37-4A9D-B1E8-7BD51622F23E}"/>
          </ac:picMkLst>
        </pc:picChg>
        <pc:picChg chg="add del mod">
          <ac:chgData name="Sunny Chatterjee" userId="1bd3d93b-e8db-4e57-adab-6d493ce3491e" providerId="ADAL" clId="{4A2D74ED-3845-4146-9CCC-C792EEE852E8}" dt="2020-09-14T09:43:45.772" v="1893"/>
          <ac:picMkLst>
            <pc:docMk/>
            <pc:sldMk cId="4121493087" sldId="2032"/>
            <ac:picMk id="5" creationId="{4658A63A-EF89-435E-8C2C-752B6958C47B}"/>
          </ac:picMkLst>
        </pc:picChg>
      </pc:sldChg>
      <pc:sldChg chg="addSp delSp modSp modTransition modAnim">
        <pc:chgData name="Sunny Chatterjee" userId="1bd3d93b-e8db-4e57-adab-6d493ce3491e" providerId="ADAL" clId="{4A2D74ED-3845-4146-9CCC-C792EEE852E8}" dt="2020-09-14T09:43:45.772" v="1893"/>
        <pc:sldMkLst>
          <pc:docMk/>
          <pc:sldMk cId="2943760831" sldId="2033"/>
        </pc:sldMkLst>
        <pc:picChg chg="add del mod">
          <ac:chgData name="Sunny Chatterjee" userId="1bd3d93b-e8db-4e57-adab-6d493ce3491e" providerId="ADAL" clId="{4A2D74ED-3845-4146-9CCC-C792EEE852E8}" dt="2020-09-14T07:42:38.529" v="1883"/>
          <ac:picMkLst>
            <pc:docMk/>
            <pc:sldMk cId="2943760831" sldId="2033"/>
            <ac:picMk id="4" creationId="{5A62E586-C8D0-4EEB-BDB4-087EC7DC6E14}"/>
          </ac:picMkLst>
        </pc:picChg>
        <pc:picChg chg="add del mod">
          <ac:chgData name="Sunny Chatterjee" userId="1bd3d93b-e8db-4e57-adab-6d493ce3491e" providerId="ADAL" clId="{4A2D74ED-3845-4146-9CCC-C792EEE852E8}" dt="2020-09-14T09:43:45.772" v="1893"/>
          <ac:picMkLst>
            <pc:docMk/>
            <pc:sldMk cId="2943760831" sldId="2033"/>
            <ac:picMk id="5" creationId="{10372D68-8192-4546-B661-0FE3978A90AC}"/>
          </ac:picMkLst>
        </pc:picChg>
      </pc:sldChg>
      <pc:sldChg chg="addSp delSp modSp del modTransition modAnim">
        <pc:chgData name="Sunny Chatterjee" userId="1bd3d93b-e8db-4e57-adab-6d493ce3491e" providerId="ADAL" clId="{4A2D74ED-3845-4146-9CCC-C792EEE852E8}" dt="2020-09-14T17:42:52.056" v="2146" actId="47"/>
        <pc:sldMkLst>
          <pc:docMk/>
          <pc:sldMk cId="2029455169" sldId="2034"/>
        </pc:sldMkLst>
        <pc:picChg chg="add del mod">
          <ac:chgData name="Sunny Chatterjee" userId="1bd3d93b-e8db-4e57-adab-6d493ce3491e" providerId="ADAL" clId="{4A2D74ED-3845-4146-9CCC-C792EEE852E8}" dt="2020-09-14T07:42:38.529" v="1883"/>
          <ac:picMkLst>
            <pc:docMk/>
            <pc:sldMk cId="2029455169" sldId="2034"/>
            <ac:picMk id="4" creationId="{7BA3C5DB-2CF5-4ECD-AD1E-4DBA55A2A8A8}"/>
          </ac:picMkLst>
        </pc:picChg>
        <pc:picChg chg="add del mod">
          <ac:chgData name="Sunny Chatterjee" userId="1bd3d93b-e8db-4e57-adab-6d493ce3491e" providerId="ADAL" clId="{4A2D74ED-3845-4146-9CCC-C792EEE852E8}" dt="2020-09-14T09:43:45.772" v="1893"/>
          <ac:picMkLst>
            <pc:docMk/>
            <pc:sldMk cId="2029455169" sldId="2034"/>
            <ac:picMk id="5" creationId="{19441732-98AC-457A-9BBC-9767EA27D4D3}"/>
          </ac:picMkLst>
        </pc:picChg>
      </pc:sldChg>
      <pc:sldChg chg="addSp delSp modSp del modTransition modAnim">
        <pc:chgData name="Sunny Chatterjee" userId="1bd3d93b-e8db-4e57-adab-6d493ce3491e" providerId="ADAL" clId="{4A2D74ED-3845-4146-9CCC-C792EEE852E8}" dt="2020-09-14T17:43:59.384" v="2154" actId="47"/>
        <pc:sldMkLst>
          <pc:docMk/>
          <pc:sldMk cId="122871696" sldId="2035"/>
        </pc:sldMkLst>
        <pc:picChg chg="add del mod">
          <ac:chgData name="Sunny Chatterjee" userId="1bd3d93b-e8db-4e57-adab-6d493ce3491e" providerId="ADAL" clId="{4A2D74ED-3845-4146-9CCC-C792EEE852E8}" dt="2020-09-14T07:42:38.529" v="1883"/>
          <ac:picMkLst>
            <pc:docMk/>
            <pc:sldMk cId="122871696" sldId="2035"/>
            <ac:picMk id="4" creationId="{03FA9436-3FF7-4ABF-A737-A3D1CBEEF790}"/>
          </ac:picMkLst>
        </pc:picChg>
        <pc:picChg chg="add del mod">
          <ac:chgData name="Sunny Chatterjee" userId="1bd3d93b-e8db-4e57-adab-6d493ce3491e" providerId="ADAL" clId="{4A2D74ED-3845-4146-9CCC-C792EEE852E8}" dt="2020-09-14T09:43:45.772" v="1893"/>
          <ac:picMkLst>
            <pc:docMk/>
            <pc:sldMk cId="122871696" sldId="2035"/>
            <ac:picMk id="5" creationId="{FFA54D18-565F-4A9D-8DEC-AF8E4F2D654E}"/>
          </ac:picMkLst>
        </pc:picChg>
      </pc:sldChg>
      <pc:sldChg chg="addSp delSp modSp del mod modTransition modAnim">
        <pc:chgData name="Sunny Chatterjee" userId="1bd3d93b-e8db-4e57-adab-6d493ce3491e" providerId="ADAL" clId="{4A2D74ED-3845-4146-9CCC-C792EEE852E8}" dt="2020-09-14T19:06:24.160" v="2170" actId="47"/>
        <pc:sldMkLst>
          <pc:docMk/>
          <pc:sldMk cId="123524281" sldId="2036"/>
        </pc:sldMkLst>
        <pc:spChg chg="add del">
          <ac:chgData name="Sunny Chatterjee" userId="1bd3d93b-e8db-4e57-adab-6d493ce3491e" providerId="ADAL" clId="{4A2D74ED-3845-4146-9CCC-C792EEE852E8}" dt="2020-09-14T19:06:11.509" v="2168" actId="22"/>
          <ac:spMkLst>
            <pc:docMk/>
            <pc:sldMk cId="123524281" sldId="2036"/>
            <ac:spMk id="6" creationId="{80A89EE1-45C7-4552-8ACC-108189AF03BE}"/>
          </ac:spMkLst>
        </pc:spChg>
        <pc:picChg chg="add del mod">
          <ac:chgData name="Sunny Chatterjee" userId="1bd3d93b-e8db-4e57-adab-6d493ce3491e" providerId="ADAL" clId="{4A2D74ED-3845-4146-9CCC-C792EEE852E8}" dt="2020-09-14T07:42:38.529" v="1883"/>
          <ac:picMkLst>
            <pc:docMk/>
            <pc:sldMk cId="123524281" sldId="2036"/>
            <ac:picMk id="4" creationId="{4D13406A-1BE2-469D-A48E-599B11195C93}"/>
          </ac:picMkLst>
        </pc:picChg>
        <pc:picChg chg="add del mod">
          <ac:chgData name="Sunny Chatterjee" userId="1bd3d93b-e8db-4e57-adab-6d493ce3491e" providerId="ADAL" clId="{4A2D74ED-3845-4146-9CCC-C792EEE852E8}" dt="2020-09-14T09:43:45.772" v="1893"/>
          <ac:picMkLst>
            <pc:docMk/>
            <pc:sldMk cId="123524281" sldId="2036"/>
            <ac:picMk id="5" creationId="{1C16AF57-7445-4290-8A49-BBE76A7D88B0}"/>
          </ac:picMkLst>
        </pc:picChg>
      </pc:sldChg>
      <pc:sldChg chg="addSp delSp modSp del modTransition modAnim">
        <pc:chgData name="Sunny Chatterjee" userId="1bd3d93b-e8db-4e57-adab-6d493ce3491e" providerId="ADAL" clId="{4A2D74ED-3845-4146-9CCC-C792EEE852E8}" dt="2020-09-14T19:07:53.878" v="2176" actId="47"/>
        <pc:sldMkLst>
          <pc:docMk/>
          <pc:sldMk cId="33615556" sldId="2037"/>
        </pc:sldMkLst>
        <pc:picChg chg="add del mod">
          <ac:chgData name="Sunny Chatterjee" userId="1bd3d93b-e8db-4e57-adab-6d493ce3491e" providerId="ADAL" clId="{4A2D74ED-3845-4146-9CCC-C792EEE852E8}" dt="2020-09-14T07:42:38.529" v="1883"/>
          <ac:picMkLst>
            <pc:docMk/>
            <pc:sldMk cId="33615556" sldId="2037"/>
            <ac:picMk id="4" creationId="{D0F9074D-01D3-4F57-82AF-C11C7E79F3E8}"/>
          </ac:picMkLst>
        </pc:picChg>
        <pc:picChg chg="add del mod">
          <ac:chgData name="Sunny Chatterjee" userId="1bd3d93b-e8db-4e57-adab-6d493ce3491e" providerId="ADAL" clId="{4A2D74ED-3845-4146-9CCC-C792EEE852E8}" dt="2020-09-14T09:43:45.772" v="1893"/>
          <ac:picMkLst>
            <pc:docMk/>
            <pc:sldMk cId="33615556" sldId="2037"/>
            <ac:picMk id="5" creationId="{3B141663-FACE-49B8-9096-06BB85304A57}"/>
          </ac:picMkLst>
        </pc:picChg>
      </pc:sldChg>
      <pc:sldChg chg="delSp modSp new del mod">
        <pc:chgData name="Sunny Chatterjee" userId="1bd3d93b-e8db-4e57-adab-6d493ce3491e" providerId="ADAL" clId="{4A2D74ED-3845-4146-9CCC-C792EEE852E8}" dt="2020-09-14T19:09:22.662" v="2201" actId="47"/>
        <pc:sldMkLst>
          <pc:docMk/>
          <pc:sldMk cId="3183642208" sldId="2038"/>
        </pc:sldMkLst>
        <pc:spChg chg="mod">
          <ac:chgData name="Sunny Chatterjee" userId="1bd3d93b-e8db-4e57-adab-6d493ce3491e" providerId="ADAL" clId="{4A2D74ED-3845-4146-9CCC-C792EEE852E8}" dt="2020-09-14T10:45:28.112" v="1969" actId="122"/>
          <ac:spMkLst>
            <pc:docMk/>
            <pc:sldMk cId="3183642208" sldId="2038"/>
            <ac:spMk id="2" creationId="{4459A93C-906C-4D06-8D06-2D56A5C28629}"/>
          </ac:spMkLst>
        </pc:spChg>
        <pc:spChg chg="del">
          <ac:chgData name="Sunny Chatterjee" userId="1bd3d93b-e8db-4e57-adab-6d493ce3491e" providerId="ADAL" clId="{4A2D74ED-3845-4146-9CCC-C792EEE852E8}" dt="2020-09-14T10:45:14.592" v="1967" actId="478"/>
          <ac:spMkLst>
            <pc:docMk/>
            <pc:sldMk cId="3183642208" sldId="2038"/>
            <ac:spMk id="3" creationId="{B7538660-106F-4842-97F6-E532E6A60EDD}"/>
          </ac:spMkLst>
        </pc:spChg>
      </pc:sldChg>
      <pc:sldChg chg="addSp delSp modSp new mod modTransition modAnim">
        <pc:chgData name="Sunny Chatterjee" userId="1bd3d93b-e8db-4e57-adab-6d493ce3491e" providerId="ADAL" clId="{4A2D74ED-3845-4146-9CCC-C792EEE852E8}" dt="2020-09-15T00:23:26.168" v="2213"/>
        <pc:sldMkLst>
          <pc:docMk/>
          <pc:sldMk cId="1850574471" sldId="2039"/>
        </pc:sldMkLst>
        <pc:spChg chg="mod">
          <ac:chgData name="Sunny Chatterjee" userId="1bd3d93b-e8db-4e57-adab-6d493ce3491e" providerId="ADAL" clId="{4A2D74ED-3845-4146-9CCC-C792EEE852E8}" dt="2020-09-14T10:59:37.653" v="2040" actId="122"/>
          <ac:spMkLst>
            <pc:docMk/>
            <pc:sldMk cId="1850574471" sldId="2039"/>
            <ac:spMk id="2" creationId="{424CBD4E-8305-4CCB-95F1-FF331DCF0084}"/>
          </ac:spMkLst>
        </pc:spChg>
        <pc:spChg chg="del">
          <ac:chgData name="Sunny Chatterjee" userId="1bd3d93b-e8db-4e57-adab-6d493ce3491e" providerId="ADAL" clId="{4A2D74ED-3845-4146-9CCC-C792EEE852E8}" dt="2020-09-14T10:59:20.597" v="2028" actId="478"/>
          <ac:spMkLst>
            <pc:docMk/>
            <pc:sldMk cId="1850574471" sldId="2039"/>
            <ac:spMk id="3" creationId="{85208253-5D43-43A2-B271-3A5616A748D8}"/>
          </ac:spMkLst>
        </pc:spChg>
        <pc:picChg chg="add del mod">
          <ac:chgData name="Sunny Chatterjee" userId="1bd3d93b-e8db-4e57-adab-6d493ce3491e" providerId="ADAL" clId="{4A2D74ED-3845-4146-9CCC-C792EEE852E8}" dt="2020-09-15T00:23:26.168" v="2213"/>
          <ac:picMkLst>
            <pc:docMk/>
            <pc:sldMk cId="1850574471" sldId="2039"/>
            <ac:picMk id="4" creationId="{64A07624-CE77-44DF-B124-B20EFA898670}"/>
          </ac:picMkLst>
        </pc:picChg>
      </pc:sldChg>
      <pc:sldChg chg="addSp delSp modSp modTransition modAnim">
        <pc:chgData name="Sunny Chatterjee" userId="1bd3d93b-e8db-4e57-adab-6d493ce3491e" providerId="ADAL" clId="{4A2D74ED-3845-4146-9CCC-C792EEE852E8}" dt="2020-09-15T17:21:17.633" v="3052"/>
        <pc:sldMkLst>
          <pc:docMk/>
          <pc:sldMk cId="3357903565" sldId="2040"/>
        </pc:sldMkLst>
        <pc:picChg chg="add del mod">
          <ac:chgData name="Sunny Chatterjee" userId="1bd3d93b-e8db-4e57-adab-6d493ce3491e" providerId="ADAL" clId="{4A2D74ED-3845-4146-9CCC-C792EEE852E8}" dt="2020-09-14T19:46:44.923" v="2207"/>
          <ac:picMkLst>
            <pc:docMk/>
            <pc:sldMk cId="3357903565" sldId="2040"/>
            <ac:picMk id="5" creationId="{EDCA69CC-E170-4BA0-B5C9-46748B692503}"/>
          </ac:picMkLst>
        </pc:picChg>
        <pc:picChg chg="add del mod">
          <ac:chgData name="Sunny Chatterjee" userId="1bd3d93b-e8db-4e57-adab-6d493ce3491e" providerId="ADAL" clId="{4A2D74ED-3845-4146-9CCC-C792EEE852E8}" dt="2020-09-15T00:23:26.168" v="2213"/>
          <ac:picMkLst>
            <pc:docMk/>
            <pc:sldMk cId="3357903565" sldId="2040"/>
            <ac:picMk id="6" creationId="{DC30B86A-8725-47C9-A5D2-0535531EF479}"/>
          </ac:picMkLst>
        </pc:picChg>
        <pc:picChg chg="add del mod">
          <ac:chgData name="Sunny Chatterjee" userId="1bd3d93b-e8db-4e57-adab-6d493ce3491e" providerId="ADAL" clId="{4A2D74ED-3845-4146-9CCC-C792EEE852E8}" dt="2020-09-15T17:21:17.633" v="3052"/>
          <ac:picMkLst>
            <pc:docMk/>
            <pc:sldMk cId="3357903565" sldId="2040"/>
            <ac:picMk id="7" creationId="{536D22C0-178E-4FF2-A446-76CC9E0E5947}"/>
          </ac:picMkLst>
        </pc:picChg>
      </pc:sldChg>
      <pc:sldChg chg="addSp delSp modSp add mod modTransition modAnim">
        <pc:chgData name="Sunny Chatterjee" userId="1bd3d93b-e8db-4e57-adab-6d493ce3491e" providerId="ADAL" clId="{4A2D74ED-3845-4146-9CCC-C792EEE852E8}" dt="2020-09-15T03:38:05.523" v="2223"/>
        <pc:sldMkLst>
          <pc:docMk/>
          <pc:sldMk cId="3703919640" sldId="2041"/>
        </pc:sldMkLst>
        <pc:spChg chg="add mod">
          <ac:chgData name="Sunny Chatterjee" userId="1bd3d93b-e8db-4e57-adab-6d493ce3491e" providerId="ADAL" clId="{4A2D74ED-3845-4146-9CCC-C792EEE852E8}" dt="2020-09-14T17:43:27.191" v="2151" actId="14100"/>
          <ac:spMkLst>
            <pc:docMk/>
            <pc:sldMk cId="3703919640" sldId="2041"/>
            <ac:spMk id="6" creationId="{98A78A2C-A0EC-427B-B041-FEB85EE8F6CE}"/>
          </ac:spMkLst>
        </pc:spChg>
        <pc:picChg chg="add del mod">
          <ac:chgData name="Sunny Chatterjee" userId="1bd3d93b-e8db-4e57-adab-6d493ce3491e" providerId="ADAL" clId="{4A2D74ED-3845-4146-9CCC-C792EEE852E8}" dt="2020-09-15T00:23:26.168" v="2213"/>
          <ac:picMkLst>
            <pc:docMk/>
            <pc:sldMk cId="3703919640" sldId="2041"/>
            <ac:picMk id="5" creationId="{43780854-F035-4825-9FC8-E73B32A87A2B}"/>
          </ac:picMkLst>
        </pc:picChg>
      </pc:sldChg>
      <pc:sldChg chg="addSp delSp modSp add mod modTransition modAnim">
        <pc:chgData name="Sunny Chatterjee" userId="1bd3d93b-e8db-4e57-adab-6d493ce3491e" providerId="ADAL" clId="{4A2D74ED-3845-4146-9CCC-C792EEE852E8}" dt="2020-09-15T03:38:22.096" v="2225"/>
        <pc:sldMkLst>
          <pc:docMk/>
          <pc:sldMk cId="808476502" sldId="2042"/>
        </pc:sldMkLst>
        <pc:spChg chg="add mod">
          <ac:chgData name="Sunny Chatterjee" userId="1bd3d93b-e8db-4e57-adab-6d493ce3491e" providerId="ADAL" clId="{4A2D74ED-3845-4146-9CCC-C792EEE852E8}" dt="2020-09-14T19:05:45.830" v="2165" actId="14100"/>
          <ac:spMkLst>
            <pc:docMk/>
            <pc:sldMk cId="808476502" sldId="2042"/>
            <ac:spMk id="7" creationId="{3FEA30EE-21BA-4B6C-99ED-D84BACAFB0DD}"/>
          </ac:spMkLst>
        </pc:spChg>
        <pc:picChg chg="add del mod">
          <ac:chgData name="Sunny Chatterjee" userId="1bd3d93b-e8db-4e57-adab-6d493ce3491e" providerId="ADAL" clId="{4A2D74ED-3845-4146-9CCC-C792EEE852E8}" dt="2020-09-15T00:23:26.168" v="2213"/>
          <ac:picMkLst>
            <pc:docMk/>
            <pc:sldMk cId="808476502" sldId="2042"/>
            <ac:picMk id="5" creationId="{97A2BB8D-9F3B-41B6-85F1-9A648C6B108A}"/>
          </ac:picMkLst>
        </pc:picChg>
      </pc:sldChg>
      <pc:sldChg chg="addSp delSp modSp add mod modTransition modAnim">
        <pc:chgData name="Sunny Chatterjee" userId="1bd3d93b-e8db-4e57-adab-6d493ce3491e" providerId="ADAL" clId="{4A2D74ED-3845-4146-9CCC-C792EEE852E8}" dt="2020-09-15T03:38:33.211" v="2227"/>
        <pc:sldMkLst>
          <pc:docMk/>
          <pc:sldMk cId="2173864397" sldId="2043"/>
        </pc:sldMkLst>
        <pc:spChg chg="add mod">
          <ac:chgData name="Sunny Chatterjee" userId="1bd3d93b-e8db-4e57-adab-6d493ce3491e" providerId="ADAL" clId="{4A2D74ED-3845-4146-9CCC-C792EEE852E8}" dt="2020-09-14T19:06:51.954" v="2173" actId="14100"/>
          <ac:spMkLst>
            <pc:docMk/>
            <pc:sldMk cId="2173864397" sldId="2043"/>
            <ac:spMk id="8" creationId="{1F4B5181-59B4-4A72-9C23-5B13022A00BC}"/>
          </ac:spMkLst>
        </pc:spChg>
        <pc:picChg chg="add del mod">
          <ac:chgData name="Sunny Chatterjee" userId="1bd3d93b-e8db-4e57-adab-6d493ce3491e" providerId="ADAL" clId="{4A2D74ED-3845-4146-9CCC-C792EEE852E8}" dt="2020-09-15T00:23:26.168" v="2213"/>
          <ac:picMkLst>
            <pc:docMk/>
            <pc:sldMk cId="2173864397" sldId="2043"/>
            <ac:picMk id="5" creationId="{89193957-1F30-4AD3-BF97-244238B042FA}"/>
          </ac:picMkLst>
        </pc:picChg>
      </pc:sldChg>
      <pc:sldChg chg="addSp delSp modSp add mod modTransition modAnim">
        <pc:chgData name="Sunny Chatterjee" userId="1bd3d93b-e8db-4e57-adab-6d493ce3491e" providerId="ADAL" clId="{4A2D74ED-3845-4146-9CCC-C792EEE852E8}" dt="2020-09-15T03:38:46.345" v="2229"/>
        <pc:sldMkLst>
          <pc:docMk/>
          <pc:sldMk cId="1876887193" sldId="2044"/>
        </pc:sldMkLst>
        <pc:spChg chg="mod">
          <ac:chgData name="Sunny Chatterjee" userId="1bd3d93b-e8db-4e57-adab-6d493ce3491e" providerId="ADAL" clId="{4A2D74ED-3845-4146-9CCC-C792EEE852E8}" dt="2020-09-14T19:08:14.484" v="2181" actId="1076"/>
          <ac:spMkLst>
            <pc:docMk/>
            <pc:sldMk cId="1876887193" sldId="2044"/>
            <ac:spMk id="8" creationId="{1F4B5181-59B4-4A72-9C23-5B13022A00BC}"/>
          </ac:spMkLst>
        </pc:spChg>
        <pc:spChg chg="add mod">
          <ac:chgData name="Sunny Chatterjee" userId="1bd3d93b-e8db-4e57-adab-6d493ce3491e" providerId="ADAL" clId="{4A2D74ED-3845-4146-9CCC-C792EEE852E8}" dt="2020-09-14T19:08:21.422" v="2183" actId="14100"/>
          <ac:spMkLst>
            <pc:docMk/>
            <pc:sldMk cId="1876887193" sldId="2044"/>
            <ac:spMk id="9" creationId="{3F04A24A-0A12-455A-857E-F22781720464}"/>
          </ac:spMkLst>
        </pc:spChg>
        <pc:picChg chg="add del mod">
          <ac:chgData name="Sunny Chatterjee" userId="1bd3d93b-e8db-4e57-adab-6d493ce3491e" providerId="ADAL" clId="{4A2D74ED-3845-4146-9CCC-C792EEE852E8}" dt="2020-09-15T00:23:26.168" v="2213"/>
          <ac:picMkLst>
            <pc:docMk/>
            <pc:sldMk cId="1876887193" sldId="2044"/>
            <ac:picMk id="5" creationId="{8C683CEF-3668-412B-B9B3-33E32DE8B541}"/>
          </ac:picMkLst>
        </pc:picChg>
      </pc:sldChg>
      <pc:sldChg chg="add del">
        <pc:chgData name="Sunny Chatterjee" userId="1bd3d93b-e8db-4e57-adab-6d493ce3491e" providerId="ADAL" clId="{4A2D74ED-3845-4146-9CCC-C792EEE852E8}" dt="2020-09-14T19:08:04.504" v="2178" actId="22"/>
        <pc:sldMkLst>
          <pc:docMk/>
          <pc:sldMk cId="2528312955" sldId="2045"/>
        </pc:sldMkLst>
      </pc:sldChg>
      <pc:sldChg chg="modSp add mod">
        <pc:chgData name="Sunny Chatterjee" userId="1bd3d93b-e8db-4e57-adab-6d493ce3491e" providerId="ADAL" clId="{4A2D74ED-3845-4146-9CCC-C792EEE852E8}" dt="2020-09-15T14:40:56.080" v="2998" actId="20577"/>
        <pc:sldMkLst>
          <pc:docMk/>
          <pc:sldMk cId="3074676508" sldId="2045"/>
        </pc:sldMkLst>
        <pc:spChg chg="mod">
          <ac:chgData name="Sunny Chatterjee" userId="1bd3d93b-e8db-4e57-adab-6d493ce3491e" providerId="ADAL" clId="{4A2D74ED-3845-4146-9CCC-C792EEE852E8}" dt="2020-09-15T14:35:43.827" v="2580" actId="20577"/>
          <ac:spMkLst>
            <pc:docMk/>
            <pc:sldMk cId="3074676508" sldId="2045"/>
            <ac:spMk id="2" creationId="{AE560CC9-0F88-4C2A-976E-CAF3B96FCC79}"/>
          </ac:spMkLst>
        </pc:spChg>
        <pc:spChg chg="mod">
          <ac:chgData name="Sunny Chatterjee" userId="1bd3d93b-e8db-4e57-adab-6d493ce3491e" providerId="ADAL" clId="{4A2D74ED-3845-4146-9CCC-C792EEE852E8}" dt="2020-09-15T14:40:56.080" v="2998" actId="20577"/>
          <ac:spMkLst>
            <pc:docMk/>
            <pc:sldMk cId="3074676508" sldId="2045"/>
            <ac:spMk id="3" creationId="{2CE6DE79-4B9D-45BC-A2D8-DDA5B0A64E3A}"/>
          </ac:spMkLst>
        </pc:spChg>
      </pc:sldChg>
      <pc:sldChg chg="add">
        <pc:chgData name="Sunny Chatterjee" userId="1bd3d93b-e8db-4e57-adab-6d493ce3491e" providerId="ADAL" clId="{4A2D74ED-3845-4146-9CCC-C792EEE852E8}" dt="2020-09-15T14:44:52.107" v="2999" actId="22"/>
        <pc:sldMkLst>
          <pc:docMk/>
          <pc:sldMk cId="3403612897" sldId="2046"/>
        </pc:sldMkLst>
      </pc:sldChg>
    </pc:docChg>
  </pc:docChgLst>
  <pc:docChgLst>
    <pc:chgData name="Sunny Chatterjee" userId="S::sunnych@ntdev.microsoft.com::1bd3d93b-e8db-4e57-adab-6d493ce3491e" providerId="AD" clId="Web-{662AE78E-B277-E760-968B-F0E155B3D378}"/>
    <pc:docChg chg="addSld delSld modSld">
      <pc:chgData name="Sunny Chatterjee" userId="S::sunnych@ntdev.microsoft.com::1bd3d93b-e8db-4e57-adab-6d493ce3491e" providerId="AD" clId="Web-{662AE78E-B277-E760-968B-F0E155B3D378}" dt="2020-09-14T17:41:37.026" v="47" actId="14100"/>
      <pc:docMkLst>
        <pc:docMk/>
      </pc:docMkLst>
      <pc:sldChg chg="addSp delSp modSp addAnim delAnim modAnim">
        <pc:chgData name="Sunny Chatterjee" userId="S::sunnych@ntdev.microsoft.com::1bd3d93b-e8db-4e57-adab-6d493ce3491e" providerId="AD" clId="Web-{662AE78E-B277-E760-968B-F0E155B3D378}" dt="2020-09-14T17:40:34.086" v="39" actId="20577"/>
        <pc:sldMkLst>
          <pc:docMk/>
          <pc:sldMk cId="3773478568" sldId="259"/>
        </pc:sldMkLst>
        <pc:spChg chg="add del mod">
          <ac:chgData name="Sunny Chatterjee" userId="S::sunnych@ntdev.microsoft.com::1bd3d93b-e8db-4e57-adab-6d493ce3491e" providerId="AD" clId="Web-{662AE78E-B277-E760-968B-F0E155B3D378}" dt="2020-09-14T17:40:34.086" v="39" actId="20577"/>
          <ac:spMkLst>
            <pc:docMk/>
            <pc:sldMk cId="3773478568" sldId="259"/>
            <ac:spMk id="3" creationId="{A459782D-1E88-4616-A9A3-6CC069AC9F89}"/>
          </ac:spMkLst>
        </pc:spChg>
        <pc:spChg chg="add mod">
          <ac:chgData name="Sunny Chatterjee" userId="S::sunnych@ntdev.microsoft.com::1bd3d93b-e8db-4e57-adab-6d493ce3491e" providerId="AD" clId="Web-{662AE78E-B277-E760-968B-F0E155B3D378}" dt="2020-09-14T17:39:20.519" v="32" actId="14100"/>
          <ac:spMkLst>
            <pc:docMk/>
            <pc:sldMk cId="3773478568" sldId="259"/>
            <ac:spMk id="61" creationId="{174D79FE-F829-4EF2-AD97-9A02AB62618E}"/>
          </ac:spMkLst>
        </pc:spChg>
        <pc:graphicFrameChg chg="add del modGraphic">
          <ac:chgData name="Sunny Chatterjee" userId="S::sunnych@ntdev.microsoft.com::1bd3d93b-e8db-4e57-adab-6d493ce3491e" providerId="AD" clId="Web-{662AE78E-B277-E760-968B-F0E155B3D378}" dt="2020-09-14T17:26:47.902" v="12"/>
          <ac:graphicFrameMkLst>
            <pc:docMk/>
            <pc:sldMk cId="3773478568" sldId="259"/>
            <ac:graphicFrameMk id="4" creationId="{157C38F6-03BC-4FF8-A678-28E400CD3386}"/>
          </ac:graphicFrameMkLst>
        </pc:graphicFrameChg>
        <pc:graphicFrameChg chg="add del">
          <ac:chgData name="Sunny Chatterjee" userId="S::sunnych@ntdev.microsoft.com::1bd3d93b-e8db-4e57-adab-6d493ce3491e" providerId="AD" clId="Web-{662AE78E-B277-E760-968B-F0E155B3D378}" dt="2020-09-14T17:39:10.097" v="31"/>
          <ac:graphicFrameMkLst>
            <pc:docMk/>
            <pc:sldMk cId="3773478568" sldId="259"/>
            <ac:graphicFrameMk id="4" creationId="{B45386EB-677C-4D9A-8098-B176B79139E9}"/>
          </ac:graphicFrameMkLst>
        </pc:graphicFrameChg>
      </pc:sldChg>
      <pc:sldChg chg="add del">
        <pc:chgData name="Sunny Chatterjee" userId="S::sunnych@ntdev.microsoft.com::1bd3d93b-e8db-4e57-adab-6d493ce3491e" providerId="AD" clId="Web-{662AE78E-B277-E760-968B-F0E155B3D378}" dt="2020-09-14T17:26:53.965" v="14"/>
        <pc:sldMkLst>
          <pc:docMk/>
          <pc:sldMk cId="4121493087" sldId="2032"/>
        </pc:sldMkLst>
      </pc:sldChg>
      <pc:sldChg chg="del">
        <pc:chgData name="Sunny Chatterjee" userId="S::sunnych@ntdev.microsoft.com::1bd3d93b-e8db-4e57-adab-6d493ce3491e" providerId="AD" clId="Web-{662AE78E-B277-E760-968B-F0E155B3D378}" dt="2020-09-14T17:41:01.025" v="43"/>
        <pc:sldMkLst>
          <pc:docMk/>
          <pc:sldMk cId="2943760831" sldId="2033"/>
        </pc:sldMkLst>
      </pc:sldChg>
      <pc:sldChg chg="addSp modSp add replId addAnim">
        <pc:chgData name="Sunny Chatterjee" userId="S::sunnych@ntdev.microsoft.com::1bd3d93b-e8db-4e57-adab-6d493ce3491e" providerId="AD" clId="Web-{662AE78E-B277-E760-968B-F0E155B3D378}" dt="2020-09-14T17:41:37.026" v="47" actId="14100"/>
        <pc:sldMkLst>
          <pc:docMk/>
          <pc:sldMk cId="3357903565" sldId="2040"/>
        </pc:sldMkLst>
        <pc:spChg chg="add mod">
          <ac:chgData name="Sunny Chatterjee" userId="S::sunnych@ntdev.microsoft.com::1bd3d93b-e8db-4e57-adab-6d493ce3491e" providerId="AD" clId="Web-{662AE78E-B277-E760-968B-F0E155B3D378}" dt="2020-09-14T17:41:37.026" v="47" actId="14100"/>
          <ac:spMkLst>
            <pc:docMk/>
            <pc:sldMk cId="3357903565" sldId="2040"/>
            <ac:spMk id="4" creationId="{94A09DA0-7201-44CE-8DA4-12BBC73827B4}"/>
          </ac:spMkLst>
        </pc:spChg>
      </pc:sldChg>
    </pc:docChg>
  </pc:docChgLst>
  <pc:docChgLst>
    <pc:chgData name="Sunny Chatterjee" userId="S::sunnych@ntdev.microsoft.com::1bd3d93b-e8db-4e57-adab-6d493ce3491e" providerId="AD" clId="Web-{ECD4B5F5-8AD6-66CF-4759-408861D16067}"/>
    <pc:docChg chg="modSld sldOrd">
      <pc:chgData name="Sunny Chatterjee" userId="S::sunnych@ntdev.microsoft.com::1bd3d93b-e8db-4e57-adab-6d493ce3491e" providerId="AD" clId="Web-{ECD4B5F5-8AD6-66CF-4759-408861D16067}" dt="2020-09-11T22:22:05.687" v="116"/>
      <pc:docMkLst>
        <pc:docMk/>
      </pc:docMkLst>
      <pc:sldChg chg="modCm">
        <pc:chgData name="Sunny Chatterjee" userId="S::sunnych@ntdev.microsoft.com::1bd3d93b-e8db-4e57-adab-6d493ce3491e" providerId="AD" clId="Web-{ECD4B5F5-8AD6-66CF-4759-408861D16067}" dt="2020-09-11T21:25:55.026" v="0"/>
        <pc:sldMkLst>
          <pc:docMk/>
          <pc:sldMk cId="4130574744" sldId="257"/>
        </pc:sldMkLst>
      </pc:sldChg>
      <pc:sldChg chg="modSp modCm">
        <pc:chgData name="Sunny Chatterjee" userId="S::sunnych@ntdev.microsoft.com::1bd3d93b-e8db-4e57-adab-6d493ce3491e" providerId="AD" clId="Web-{ECD4B5F5-8AD6-66CF-4759-408861D16067}" dt="2020-09-11T21:28:10.174" v="63" actId="20577"/>
        <pc:sldMkLst>
          <pc:docMk/>
          <pc:sldMk cId="3770545748" sldId="264"/>
        </pc:sldMkLst>
        <pc:spChg chg="mod">
          <ac:chgData name="Sunny Chatterjee" userId="S::sunnych@ntdev.microsoft.com::1bd3d93b-e8db-4e57-adab-6d493ce3491e" providerId="AD" clId="Web-{ECD4B5F5-8AD6-66CF-4759-408861D16067}" dt="2020-09-11T21:28:10.174" v="63" actId="20577"/>
          <ac:spMkLst>
            <pc:docMk/>
            <pc:sldMk cId="3770545748" sldId="264"/>
            <ac:spMk id="3" creationId="{64ADD4AE-6A6B-477B-8D00-1C77DC534B9D}"/>
          </ac:spMkLst>
        </pc:spChg>
        <pc:spChg chg="mod">
          <ac:chgData name="Sunny Chatterjee" userId="S::sunnych@ntdev.microsoft.com::1bd3d93b-e8db-4e57-adab-6d493ce3491e" providerId="AD" clId="Web-{ECD4B5F5-8AD6-66CF-4759-408861D16067}" dt="2020-09-11T21:27:15.656" v="26" actId="1076"/>
          <ac:spMkLst>
            <pc:docMk/>
            <pc:sldMk cId="3770545748" sldId="264"/>
            <ac:spMk id="6" creationId="{AC572A94-AD30-4714-B67B-E1DC764BC180}"/>
          </ac:spMkLst>
        </pc:spChg>
      </pc:sldChg>
      <pc:sldChg chg="modCm">
        <pc:chgData name="Sunny Chatterjee" userId="S::sunnych@ntdev.microsoft.com::1bd3d93b-e8db-4e57-adab-6d493ce3491e" providerId="AD" clId="Web-{ECD4B5F5-8AD6-66CF-4759-408861D16067}" dt="2020-09-11T21:31:24.498" v="66"/>
        <pc:sldMkLst>
          <pc:docMk/>
          <pc:sldMk cId="193252817" sldId="276"/>
        </pc:sldMkLst>
      </pc:sldChg>
      <pc:sldChg chg="modCm">
        <pc:chgData name="Sunny Chatterjee" userId="S::sunnych@ntdev.microsoft.com::1bd3d93b-e8db-4e57-adab-6d493ce3491e" providerId="AD" clId="Web-{ECD4B5F5-8AD6-66CF-4759-408861D16067}" dt="2020-09-11T22:22:05.687" v="116"/>
        <pc:sldMkLst>
          <pc:docMk/>
          <pc:sldMk cId="3892875282" sldId="280"/>
        </pc:sldMkLst>
      </pc:sldChg>
      <pc:sldChg chg="modCm">
        <pc:chgData name="Sunny Chatterjee" userId="S::sunnych@ntdev.microsoft.com::1bd3d93b-e8db-4e57-adab-6d493ce3491e" providerId="AD" clId="Web-{ECD4B5F5-8AD6-66CF-4759-408861D16067}" dt="2020-09-11T21:37:49.957" v="69"/>
        <pc:sldMkLst>
          <pc:docMk/>
          <pc:sldMk cId="380653621" sldId="283"/>
        </pc:sldMkLst>
      </pc:sldChg>
      <pc:sldChg chg="modSp">
        <pc:chgData name="Sunny Chatterjee" userId="S::sunnych@ntdev.microsoft.com::1bd3d93b-e8db-4e57-adab-6d493ce3491e" providerId="AD" clId="Web-{ECD4B5F5-8AD6-66CF-4759-408861D16067}" dt="2020-09-11T21:41:20.563" v="112" actId="20577"/>
        <pc:sldMkLst>
          <pc:docMk/>
          <pc:sldMk cId="873342743" sldId="290"/>
        </pc:sldMkLst>
        <pc:spChg chg="mod">
          <ac:chgData name="Sunny Chatterjee" userId="S::sunnych@ntdev.microsoft.com::1bd3d93b-e8db-4e57-adab-6d493ce3491e" providerId="AD" clId="Web-{ECD4B5F5-8AD6-66CF-4759-408861D16067}" dt="2020-09-11T21:41:20.563" v="112" actId="20577"/>
          <ac:spMkLst>
            <pc:docMk/>
            <pc:sldMk cId="873342743" sldId="290"/>
            <ac:spMk id="7" creationId="{A44B4600-0994-4D99-B6C2-99BF020F9F9D}"/>
          </ac:spMkLst>
        </pc:spChg>
      </pc:sldChg>
      <pc:sldChg chg="ord">
        <pc:chgData name="Sunny Chatterjee" userId="S::sunnych@ntdev.microsoft.com::1bd3d93b-e8db-4e57-adab-6d493ce3491e" providerId="AD" clId="Web-{ECD4B5F5-8AD6-66CF-4759-408861D16067}" dt="2020-09-11T21:42:35.739" v="114"/>
        <pc:sldMkLst>
          <pc:docMk/>
          <pc:sldMk cId="4152419854" sldId="1999"/>
        </pc:sldMkLst>
      </pc:sldChg>
      <pc:sldChg chg="modCm">
        <pc:chgData name="Sunny Chatterjee" userId="S::sunnych@ntdev.microsoft.com::1bd3d93b-e8db-4e57-adab-6d493ce3491e" providerId="AD" clId="Web-{ECD4B5F5-8AD6-66CF-4759-408861D16067}" dt="2020-09-11T21:33:03.707" v="68"/>
        <pc:sldMkLst>
          <pc:docMk/>
          <pc:sldMk cId="2249254525" sldId="2019"/>
        </pc:sldMkLst>
      </pc:sldChg>
    </pc:docChg>
  </pc:docChgLst>
  <pc:docChgLst>
    <pc:chgData name="Sunny Chatterjee" userId="S::sunnych@ntdev.microsoft.com::1bd3d93b-e8db-4e57-adab-6d493ce3491e" providerId="AD" clId="Web-{FB95A49A-581E-3AA4-AB96-29D439044FD4}"/>
    <pc:docChg chg="modSld">
      <pc:chgData name="Sunny Chatterjee" userId="S::sunnych@ntdev.microsoft.com::1bd3d93b-e8db-4e57-adab-6d493ce3491e" providerId="AD" clId="Web-{FB95A49A-581E-3AA4-AB96-29D439044FD4}" dt="2020-09-11T21:19:43.689" v="266"/>
      <pc:docMkLst>
        <pc:docMk/>
      </pc:docMkLst>
      <pc:sldChg chg="modCm">
        <pc:chgData name="Sunny Chatterjee" userId="S::sunnych@ntdev.microsoft.com::1bd3d93b-e8db-4e57-adab-6d493ce3491e" providerId="AD" clId="Web-{FB95A49A-581E-3AA4-AB96-29D439044FD4}" dt="2020-09-11T21:19:43.689" v="266"/>
        <pc:sldMkLst>
          <pc:docMk/>
          <pc:sldMk cId="4130574744" sldId="257"/>
        </pc:sldMkLst>
      </pc:sldChg>
      <pc:sldChg chg="modSp">
        <pc:chgData name="Sunny Chatterjee" userId="S::sunnych@ntdev.microsoft.com::1bd3d93b-e8db-4e57-adab-6d493ce3491e" providerId="AD" clId="Web-{FB95A49A-581E-3AA4-AB96-29D439044FD4}" dt="2020-09-11T11:10:06.967" v="99" actId="20577"/>
        <pc:sldMkLst>
          <pc:docMk/>
          <pc:sldMk cId="2096509322" sldId="258"/>
        </pc:sldMkLst>
        <pc:spChg chg="mod">
          <ac:chgData name="Sunny Chatterjee" userId="S::sunnych@ntdev.microsoft.com::1bd3d93b-e8db-4e57-adab-6d493ce3491e" providerId="AD" clId="Web-{FB95A49A-581E-3AA4-AB96-29D439044FD4}" dt="2020-09-11T11:10:06.967" v="99" actId="20577"/>
          <ac:spMkLst>
            <pc:docMk/>
            <pc:sldMk cId="2096509322" sldId="258"/>
            <ac:spMk id="3" creationId="{2CE6DE79-4B9D-45BC-A2D8-DDA5B0A64E3A}"/>
          </ac:spMkLst>
        </pc:spChg>
      </pc:sldChg>
      <pc:sldChg chg="modSp">
        <pc:chgData name="Sunny Chatterjee" userId="S::sunnych@ntdev.microsoft.com::1bd3d93b-e8db-4e57-adab-6d493ce3491e" providerId="AD" clId="Web-{FB95A49A-581E-3AA4-AB96-29D439044FD4}" dt="2020-09-11T11:03:46.070" v="82" actId="20577"/>
        <pc:sldMkLst>
          <pc:docMk/>
          <pc:sldMk cId="193252817" sldId="276"/>
        </pc:sldMkLst>
        <pc:spChg chg="mod">
          <ac:chgData name="Sunny Chatterjee" userId="S::sunnych@ntdev.microsoft.com::1bd3d93b-e8db-4e57-adab-6d493ce3491e" providerId="AD" clId="Web-{FB95A49A-581E-3AA4-AB96-29D439044FD4}" dt="2020-09-11T11:03:46.070" v="82" actId="20577"/>
          <ac:spMkLst>
            <pc:docMk/>
            <pc:sldMk cId="193252817" sldId="276"/>
            <ac:spMk id="3" creationId="{112BE527-FA25-4E68-9C59-8D37F1AE3448}"/>
          </ac:spMkLst>
        </pc:spChg>
      </pc:sldChg>
      <pc:sldChg chg="modSp">
        <pc:chgData name="Sunny Chatterjee" userId="S::sunnych@ntdev.microsoft.com::1bd3d93b-e8db-4e57-adab-6d493ce3491e" providerId="AD" clId="Web-{FB95A49A-581E-3AA4-AB96-29D439044FD4}" dt="2020-09-11T11:27:33.228" v="264" actId="20577"/>
        <pc:sldMkLst>
          <pc:docMk/>
          <pc:sldMk cId="2430567592" sldId="294"/>
        </pc:sldMkLst>
        <pc:spChg chg="mod">
          <ac:chgData name="Sunny Chatterjee" userId="S::sunnych@ntdev.microsoft.com::1bd3d93b-e8db-4e57-adab-6d493ce3491e" providerId="AD" clId="Web-{FB95A49A-581E-3AA4-AB96-29D439044FD4}" dt="2020-09-11T11:27:33.228" v="264" actId="20577"/>
          <ac:spMkLst>
            <pc:docMk/>
            <pc:sldMk cId="2430567592" sldId="294"/>
            <ac:spMk id="3" creationId="{B6F5DAA2-4183-45D4-A5F4-54648DB003DD}"/>
          </ac:spMkLst>
        </pc:spChg>
      </pc:sldChg>
      <pc:sldChg chg="modSp">
        <pc:chgData name="Sunny Chatterjee" userId="S::sunnych@ntdev.microsoft.com::1bd3d93b-e8db-4e57-adab-6d493ce3491e" providerId="AD" clId="Web-{FB95A49A-581E-3AA4-AB96-29D439044FD4}" dt="2020-09-11T11:04:42.626" v="92" actId="20577"/>
        <pc:sldMkLst>
          <pc:docMk/>
          <pc:sldMk cId="627990651" sldId="2027"/>
        </pc:sldMkLst>
        <pc:spChg chg="mod">
          <ac:chgData name="Sunny Chatterjee" userId="S::sunnych@ntdev.microsoft.com::1bd3d93b-e8db-4e57-adab-6d493ce3491e" providerId="AD" clId="Web-{FB95A49A-581E-3AA4-AB96-29D439044FD4}" dt="2020-09-11T11:04:42.626" v="92" actId="20577"/>
          <ac:spMkLst>
            <pc:docMk/>
            <pc:sldMk cId="627990651" sldId="2027"/>
            <ac:spMk id="3" creationId="{B6B21225-29A7-41FB-8DD4-723CCE3010DF}"/>
          </ac:spMkLst>
        </pc:spChg>
      </pc:sldChg>
    </pc:docChg>
  </pc:docChgLst>
  <pc:docChgLst>
    <pc:chgData name="Ulzii Luvsanbat" userId="S::batul@microsoft.com::461a6c7a-a1ad-4ae2-8a42-e502e6d5a4f6" providerId="AD" clId="Web-{E098E98D-B64E-D19F-0B59-6C70DC7DB15C}"/>
    <pc:docChg chg="">
      <pc:chgData name="Ulzii Luvsanbat" userId="S::batul@microsoft.com::461a6c7a-a1ad-4ae2-8a42-e502e6d5a4f6" providerId="AD" clId="Web-{E098E98D-B64E-D19F-0B59-6C70DC7DB15C}" dt="2020-09-13T05:17:19.664" v="0"/>
      <pc:docMkLst>
        <pc:docMk/>
      </pc:docMkLst>
      <pc:sldChg chg="modCm">
        <pc:chgData name="Ulzii Luvsanbat" userId="S::batul@microsoft.com::461a6c7a-a1ad-4ae2-8a42-e502e6d5a4f6" providerId="AD" clId="Web-{E098E98D-B64E-D19F-0B59-6C70DC7DB15C}" dt="2020-09-13T05:17:19.664" v="0"/>
        <pc:sldMkLst>
          <pc:docMk/>
          <pc:sldMk cId="4130574744" sldId="257"/>
        </pc:sldMkLst>
      </pc:sldChg>
    </pc:docChg>
  </pc:docChgLst>
  <pc:docChgLst>
    <pc:chgData name="Herb" userId="7533e147-a5a1-40ae-b03f-69901035a441" providerId="ADAL" clId="{8C89BFED-AB66-4120-8E07-A8AE99809D35}"/>
    <pc:docChg chg="">
      <pc:chgData name="Herb" userId="7533e147-a5a1-40ae-b03f-69901035a441" providerId="ADAL" clId="{8C89BFED-AB66-4120-8E07-A8AE99809D35}" dt="2020-09-11T20:57:42.900" v="8"/>
      <pc:docMkLst>
        <pc:docMk/>
      </pc:docMkLst>
      <pc:sldChg chg="modCm">
        <pc:chgData name="Herb" userId="7533e147-a5a1-40ae-b03f-69901035a441" providerId="ADAL" clId="{8C89BFED-AB66-4120-8E07-A8AE99809D35}" dt="2020-09-11T20:46:33.587" v="0"/>
        <pc:sldMkLst>
          <pc:docMk/>
          <pc:sldMk cId="4130574744" sldId="257"/>
        </pc:sldMkLst>
      </pc:sldChg>
      <pc:sldChg chg="addCm">
        <pc:chgData name="Herb" userId="7533e147-a5a1-40ae-b03f-69901035a441" providerId="ADAL" clId="{8C89BFED-AB66-4120-8E07-A8AE99809D35}" dt="2020-09-11T20:49:36.996" v="1"/>
        <pc:sldMkLst>
          <pc:docMk/>
          <pc:sldMk cId="3770545748" sldId="264"/>
        </pc:sldMkLst>
      </pc:sldChg>
      <pc:sldChg chg="addCm modCm">
        <pc:chgData name="Herb" userId="7533e147-a5a1-40ae-b03f-69901035a441" providerId="ADAL" clId="{8C89BFED-AB66-4120-8E07-A8AE99809D35}" dt="2020-09-11T20:53:33.902" v="3"/>
        <pc:sldMkLst>
          <pc:docMk/>
          <pc:sldMk cId="193252817" sldId="276"/>
        </pc:sldMkLst>
      </pc:sldChg>
      <pc:sldChg chg="modCm">
        <pc:chgData name="Herb" userId="7533e147-a5a1-40ae-b03f-69901035a441" providerId="ADAL" clId="{8C89BFED-AB66-4120-8E07-A8AE99809D35}" dt="2020-09-11T20:57:30.988" v="7"/>
        <pc:sldMkLst>
          <pc:docMk/>
          <pc:sldMk cId="3451363167" sldId="281"/>
        </pc:sldMkLst>
      </pc:sldChg>
      <pc:sldChg chg="addCm">
        <pc:chgData name="Herb" userId="7533e147-a5a1-40ae-b03f-69901035a441" providerId="ADAL" clId="{8C89BFED-AB66-4120-8E07-A8AE99809D35}" dt="2020-09-11T20:57:42.900" v="8"/>
        <pc:sldMkLst>
          <pc:docMk/>
          <pc:sldMk cId="1367726723" sldId="282"/>
        </pc:sldMkLst>
      </pc:sldChg>
      <pc:sldChg chg="addCm modCm">
        <pc:chgData name="Herb" userId="7533e147-a5a1-40ae-b03f-69901035a441" providerId="ADAL" clId="{8C89BFED-AB66-4120-8E07-A8AE99809D35}" dt="2020-09-11T20:57:01.677" v="6"/>
        <pc:sldMkLst>
          <pc:docMk/>
          <pc:sldMk cId="380653621" sldId="283"/>
        </pc:sldMkLst>
      </pc:sldChg>
      <pc:sldChg chg="addCm">
        <pc:chgData name="Herb" userId="7533e147-a5a1-40ae-b03f-69901035a441" providerId="ADAL" clId="{8C89BFED-AB66-4120-8E07-A8AE99809D35}" dt="2020-09-11T20:55:21.270" v="4"/>
        <pc:sldMkLst>
          <pc:docMk/>
          <pc:sldMk cId="2249254525" sldId="2019"/>
        </pc:sldMkLst>
      </pc:sldChg>
    </pc:docChg>
  </pc:docChgLst>
  <pc:docChgLst>
    <pc:chgData name="Ulzii Luvsanbat" userId="S::batul@microsoft.com::461a6c7a-a1ad-4ae2-8a42-e502e6d5a4f6" providerId="AD" clId="Web-{AE0AA0BC-AD8E-9554-C262-FB83130320C6}"/>
    <pc:docChg chg="mod">
      <pc:chgData name="Ulzii Luvsanbat" userId="S::batul@microsoft.com::461a6c7a-a1ad-4ae2-8a42-e502e6d5a4f6" providerId="AD" clId="Web-{AE0AA0BC-AD8E-9554-C262-FB83130320C6}" dt="2020-09-11T22:46:03.641" v="3"/>
      <pc:docMkLst>
        <pc:docMk/>
      </pc:docMkLst>
      <pc:sldChg chg="modCm">
        <pc:chgData name="Ulzii Luvsanbat" userId="S::batul@microsoft.com::461a6c7a-a1ad-4ae2-8a42-e502e6d5a4f6" providerId="AD" clId="Web-{AE0AA0BC-AD8E-9554-C262-FB83130320C6}" dt="2020-09-11T22:37:58.830" v="1"/>
        <pc:sldMkLst>
          <pc:docMk/>
          <pc:sldMk cId="4130574744" sldId="257"/>
        </pc:sldMkLst>
      </pc:sldChg>
      <pc:sldChg chg="addCm modCm">
        <pc:chgData name="Ulzii Luvsanbat" userId="S::batul@microsoft.com::461a6c7a-a1ad-4ae2-8a42-e502e6d5a4f6" providerId="AD" clId="Web-{AE0AA0BC-AD8E-9554-C262-FB83130320C6}" dt="2020-09-11T22:46:03.641" v="3"/>
        <pc:sldMkLst>
          <pc:docMk/>
          <pc:sldMk cId="2241171565" sldId="288"/>
        </pc:sldMkLst>
      </pc:sldChg>
    </pc:docChg>
  </pc:docChgLst>
  <pc:docChgLst>
    <pc:chgData name="Sunny Chatterjee" userId="S::sunnych@ntdev.microsoft.com::1bd3d93b-e8db-4e57-adab-6d493ce3491e" providerId="AD" clId="Web-{2F159F94-8183-67FF-678D-CF64AFFD4A1D}"/>
    <pc:docChg chg="addSld delSld modSld">
      <pc:chgData name="Sunny Chatterjee" userId="S::sunnych@ntdev.microsoft.com::1bd3d93b-e8db-4e57-adab-6d493ce3491e" providerId="AD" clId="Web-{2F159F94-8183-67FF-678D-CF64AFFD4A1D}" dt="2020-09-12T17:55:32.624" v="147" actId="20577"/>
      <pc:docMkLst>
        <pc:docMk/>
      </pc:docMkLst>
      <pc:sldChg chg="addSp modSp modCm">
        <pc:chgData name="Sunny Chatterjee" userId="S::sunnych@ntdev.microsoft.com::1bd3d93b-e8db-4e57-adab-6d493ce3491e" providerId="AD" clId="Web-{2F159F94-8183-67FF-678D-CF64AFFD4A1D}" dt="2020-09-12T17:47:42.500" v="4"/>
        <pc:sldMkLst>
          <pc:docMk/>
          <pc:sldMk cId="4130574744" sldId="257"/>
        </pc:sldMkLst>
        <pc:picChg chg="add mod">
          <ac:chgData name="Sunny Chatterjee" userId="S::sunnych@ntdev.microsoft.com::1bd3d93b-e8db-4e57-adab-6d493ce3491e" providerId="AD" clId="Web-{2F159F94-8183-67FF-678D-CF64AFFD4A1D}" dt="2020-09-12T17:45:12.679" v="3" actId="1076"/>
          <ac:picMkLst>
            <pc:docMk/>
            <pc:sldMk cId="4130574744" sldId="257"/>
            <ac:picMk id="10" creationId="{D553E88F-E905-4F1B-AF4F-534A7161136D}"/>
          </ac:picMkLst>
        </pc:picChg>
        <pc:picChg chg="mod">
          <ac:chgData name="Sunny Chatterjee" userId="S::sunnych@ntdev.microsoft.com::1bd3d93b-e8db-4e57-adab-6d493ce3491e" providerId="AD" clId="Web-{2F159F94-8183-67FF-678D-CF64AFFD4A1D}" dt="2020-09-12T17:44:45.771" v="1" actId="1076"/>
          <ac:picMkLst>
            <pc:docMk/>
            <pc:sldMk cId="4130574744" sldId="257"/>
            <ac:picMk id="11" creationId="{E4EC2333-4D73-41E7-84BE-0A858963E01A}"/>
          </ac:picMkLst>
        </pc:picChg>
      </pc:sldChg>
      <pc:sldChg chg="modSp modCm">
        <pc:chgData name="Sunny Chatterjee" userId="S::sunnych@ntdev.microsoft.com::1bd3d93b-e8db-4e57-adab-6d493ce3491e" providerId="AD" clId="Web-{2F159F94-8183-67FF-678D-CF64AFFD4A1D}" dt="2020-09-12T17:48:34.815" v="8" actId="20577"/>
        <pc:sldMkLst>
          <pc:docMk/>
          <pc:sldMk cId="2096509322" sldId="258"/>
        </pc:sldMkLst>
        <pc:spChg chg="mod">
          <ac:chgData name="Sunny Chatterjee" userId="S::sunnych@ntdev.microsoft.com::1bd3d93b-e8db-4e57-adab-6d493ce3491e" providerId="AD" clId="Web-{2F159F94-8183-67FF-678D-CF64AFFD4A1D}" dt="2020-09-12T17:48:34.815" v="8" actId="20577"/>
          <ac:spMkLst>
            <pc:docMk/>
            <pc:sldMk cId="2096509322" sldId="258"/>
            <ac:spMk id="3" creationId="{2CE6DE79-4B9D-45BC-A2D8-DDA5B0A64E3A}"/>
          </ac:spMkLst>
        </pc:spChg>
      </pc:sldChg>
      <pc:sldChg chg="modSp">
        <pc:chgData name="Sunny Chatterjee" userId="S::sunnych@ntdev.microsoft.com::1bd3d93b-e8db-4e57-adab-6d493ce3491e" providerId="AD" clId="Web-{2F159F94-8183-67FF-678D-CF64AFFD4A1D}" dt="2020-09-12T17:52:30.442" v="66" actId="20577"/>
        <pc:sldMkLst>
          <pc:docMk/>
          <pc:sldMk cId="3773478568" sldId="259"/>
        </pc:sldMkLst>
        <pc:spChg chg="mod">
          <ac:chgData name="Sunny Chatterjee" userId="S::sunnych@ntdev.microsoft.com::1bd3d93b-e8db-4e57-adab-6d493ce3491e" providerId="AD" clId="Web-{2F159F94-8183-67FF-678D-CF64AFFD4A1D}" dt="2020-09-12T17:52:30.442" v="66" actId="20577"/>
          <ac:spMkLst>
            <pc:docMk/>
            <pc:sldMk cId="3773478568" sldId="259"/>
            <ac:spMk id="2" creationId="{29A4440A-F5BB-4FED-A826-3D7B32DD3540}"/>
          </ac:spMkLst>
        </pc:spChg>
        <pc:spChg chg="mod">
          <ac:chgData name="Sunny Chatterjee" userId="S::sunnych@ntdev.microsoft.com::1bd3d93b-e8db-4e57-adab-6d493ce3491e" providerId="AD" clId="Web-{2F159F94-8183-67FF-678D-CF64AFFD4A1D}" dt="2020-09-12T17:49:54.558" v="52" actId="20577"/>
          <ac:spMkLst>
            <pc:docMk/>
            <pc:sldMk cId="3773478568" sldId="259"/>
            <ac:spMk id="3" creationId="{A459782D-1E88-4616-A9A3-6CC069AC9F89}"/>
          </ac:spMkLst>
        </pc:spChg>
      </pc:sldChg>
      <pc:sldChg chg="modSp">
        <pc:chgData name="Sunny Chatterjee" userId="S::sunnych@ntdev.microsoft.com::1bd3d93b-e8db-4e57-adab-6d493ce3491e" providerId="AD" clId="Web-{2F159F94-8183-67FF-678D-CF64AFFD4A1D}" dt="2020-09-12T17:52:50.506" v="69" actId="20577"/>
        <pc:sldMkLst>
          <pc:docMk/>
          <pc:sldMk cId="1511855390" sldId="262"/>
        </pc:sldMkLst>
        <pc:spChg chg="mod">
          <ac:chgData name="Sunny Chatterjee" userId="S::sunnych@ntdev.microsoft.com::1bd3d93b-e8db-4e57-adab-6d493ce3491e" providerId="AD" clId="Web-{2F159F94-8183-67FF-678D-CF64AFFD4A1D}" dt="2020-09-12T17:52:50.506" v="69" actId="20577"/>
          <ac:spMkLst>
            <pc:docMk/>
            <pc:sldMk cId="1511855390" sldId="262"/>
            <ac:spMk id="2" creationId="{0860A8C6-9E2A-4193-BCBD-9EE071DF8236}"/>
          </ac:spMkLst>
        </pc:spChg>
      </pc:sldChg>
      <pc:sldChg chg="modSp">
        <pc:chgData name="Sunny Chatterjee" userId="S::sunnych@ntdev.microsoft.com::1bd3d93b-e8db-4e57-adab-6d493ce3491e" providerId="AD" clId="Web-{2F159F94-8183-67FF-678D-CF64AFFD4A1D}" dt="2020-09-12T17:54:45.825" v="142" actId="1076"/>
        <pc:sldMkLst>
          <pc:docMk/>
          <pc:sldMk cId="193252817" sldId="276"/>
        </pc:sldMkLst>
        <pc:spChg chg="mod">
          <ac:chgData name="Sunny Chatterjee" userId="S::sunnych@ntdev.microsoft.com::1bd3d93b-e8db-4e57-adab-6d493ce3491e" providerId="AD" clId="Web-{2F159F94-8183-67FF-678D-CF64AFFD4A1D}" dt="2020-09-12T17:54:42.153" v="140" actId="20577"/>
          <ac:spMkLst>
            <pc:docMk/>
            <pc:sldMk cId="193252817" sldId="276"/>
            <ac:spMk id="3" creationId="{112BE527-FA25-4E68-9C59-8D37F1AE3448}"/>
          </ac:spMkLst>
        </pc:spChg>
        <pc:spChg chg="mod">
          <ac:chgData name="Sunny Chatterjee" userId="S::sunnych@ntdev.microsoft.com::1bd3d93b-e8db-4e57-adab-6d493ce3491e" providerId="AD" clId="Web-{2F159F94-8183-67FF-678D-CF64AFFD4A1D}" dt="2020-09-12T17:54:45.825" v="142" actId="1076"/>
          <ac:spMkLst>
            <pc:docMk/>
            <pc:sldMk cId="193252817" sldId="276"/>
            <ac:spMk id="4" creationId="{0A80E93C-916F-46FB-AA88-993E79ACB5E5}"/>
          </ac:spMkLst>
        </pc:spChg>
      </pc:sldChg>
      <pc:sldChg chg="modSp">
        <pc:chgData name="Sunny Chatterjee" userId="S::sunnych@ntdev.microsoft.com::1bd3d93b-e8db-4e57-adab-6d493ce3491e" providerId="AD" clId="Web-{2F159F94-8183-67FF-678D-CF64AFFD4A1D}" dt="2020-09-12T17:53:00.334" v="74" actId="20577"/>
        <pc:sldMkLst>
          <pc:docMk/>
          <pc:sldMk cId="2430567592" sldId="294"/>
        </pc:sldMkLst>
        <pc:spChg chg="mod">
          <ac:chgData name="Sunny Chatterjee" userId="S::sunnych@ntdev.microsoft.com::1bd3d93b-e8db-4e57-adab-6d493ce3491e" providerId="AD" clId="Web-{2F159F94-8183-67FF-678D-CF64AFFD4A1D}" dt="2020-09-12T17:53:00.334" v="74" actId="20577"/>
          <ac:spMkLst>
            <pc:docMk/>
            <pc:sldMk cId="2430567592" sldId="294"/>
            <ac:spMk id="3" creationId="{B6F5DAA2-4183-45D4-A5F4-54648DB003DD}"/>
          </ac:spMkLst>
        </pc:spChg>
      </pc:sldChg>
      <pc:sldChg chg="modSp del">
        <pc:chgData name="Sunny Chatterjee" userId="S::sunnych@ntdev.microsoft.com::1bd3d93b-e8db-4e57-adab-6d493ce3491e" providerId="AD" clId="Web-{2F159F94-8183-67FF-678D-CF64AFFD4A1D}" dt="2020-09-12T17:52:21.238" v="65"/>
        <pc:sldMkLst>
          <pc:docMk/>
          <pc:sldMk cId="3224784660" sldId="2020"/>
        </pc:sldMkLst>
        <pc:spChg chg="mod">
          <ac:chgData name="Sunny Chatterjee" userId="S::sunnych@ntdev.microsoft.com::1bd3d93b-e8db-4e57-adab-6d493ce3491e" providerId="AD" clId="Web-{2F159F94-8183-67FF-678D-CF64AFFD4A1D}" dt="2020-09-12T17:52:10.253" v="58" actId="20577"/>
          <ac:spMkLst>
            <pc:docMk/>
            <pc:sldMk cId="3224784660" sldId="2020"/>
            <ac:spMk id="3" creationId="{A459782D-1E88-4616-A9A3-6CC069AC9F89}"/>
          </ac:spMkLst>
        </pc:spChg>
      </pc:sldChg>
      <pc:sldChg chg="del">
        <pc:chgData name="Sunny Chatterjee" userId="S::sunnych@ntdev.microsoft.com::1bd3d93b-e8db-4e57-adab-6d493ce3491e" providerId="AD" clId="Web-{2F159F94-8183-67FF-678D-CF64AFFD4A1D}" dt="2020-09-12T17:53:36.368" v="87"/>
        <pc:sldMkLst>
          <pc:docMk/>
          <pc:sldMk cId="1657438000" sldId="2023"/>
        </pc:sldMkLst>
      </pc:sldChg>
      <pc:sldChg chg="del">
        <pc:chgData name="Sunny Chatterjee" userId="S::sunnych@ntdev.microsoft.com::1bd3d93b-e8db-4e57-adab-6d493ce3491e" providerId="AD" clId="Web-{2F159F94-8183-67FF-678D-CF64AFFD4A1D}" dt="2020-09-12T17:53:46.493" v="92"/>
        <pc:sldMkLst>
          <pc:docMk/>
          <pc:sldMk cId="137672013" sldId="2024"/>
        </pc:sldMkLst>
      </pc:sldChg>
      <pc:sldChg chg="del">
        <pc:chgData name="Sunny Chatterjee" userId="S::sunnych@ntdev.microsoft.com::1bd3d93b-e8db-4e57-adab-6d493ce3491e" providerId="AD" clId="Web-{2F159F94-8183-67FF-678D-CF64AFFD4A1D}" dt="2020-09-12T17:54:06.010" v="97"/>
        <pc:sldMkLst>
          <pc:docMk/>
          <pc:sldMk cId="1204514599" sldId="2025"/>
        </pc:sldMkLst>
      </pc:sldChg>
      <pc:sldChg chg="del">
        <pc:chgData name="Sunny Chatterjee" userId="S::sunnych@ntdev.microsoft.com::1bd3d93b-e8db-4e57-adab-6d493ce3491e" providerId="AD" clId="Web-{2F159F94-8183-67FF-678D-CF64AFFD4A1D}" dt="2020-09-12T17:55:00.794" v="144"/>
        <pc:sldMkLst>
          <pc:docMk/>
          <pc:sldMk cId="2774571568" sldId="2026"/>
        </pc:sldMkLst>
      </pc:sldChg>
      <pc:sldChg chg="modSp add del replId">
        <pc:chgData name="Sunny Chatterjee" userId="S::sunnych@ntdev.microsoft.com::1bd3d93b-e8db-4e57-adab-6d493ce3491e" providerId="AD" clId="Web-{2F159F94-8183-67FF-678D-CF64AFFD4A1D}" dt="2020-09-12T17:53:18.585" v="82"/>
        <pc:sldMkLst>
          <pc:docMk/>
          <pc:sldMk cId="1643722203" sldId="2031"/>
        </pc:sldMkLst>
        <pc:spChg chg="mod">
          <ac:chgData name="Sunny Chatterjee" userId="S::sunnych@ntdev.microsoft.com::1bd3d93b-e8db-4e57-adab-6d493ce3491e" providerId="AD" clId="Web-{2F159F94-8183-67FF-678D-CF64AFFD4A1D}" dt="2020-09-12T17:53:08.991" v="76" actId="20577"/>
          <ac:spMkLst>
            <pc:docMk/>
            <pc:sldMk cId="1643722203" sldId="2031"/>
            <ac:spMk id="2" creationId="{29A4440A-F5BB-4FED-A826-3D7B32DD3540}"/>
          </ac:spMkLst>
        </pc:spChg>
      </pc:sldChg>
      <pc:sldChg chg="modSp add replId">
        <pc:chgData name="Sunny Chatterjee" userId="S::sunnych@ntdev.microsoft.com::1bd3d93b-e8db-4e57-adab-6d493ce3491e" providerId="AD" clId="Web-{2F159F94-8183-67FF-678D-CF64AFFD4A1D}" dt="2020-09-12T17:53:15.835" v="79" actId="20577"/>
        <pc:sldMkLst>
          <pc:docMk/>
          <pc:sldMk cId="4121493087" sldId="2032"/>
        </pc:sldMkLst>
        <pc:spChg chg="mod">
          <ac:chgData name="Sunny Chatterjee" userId="S::sunnych@ntdev.microsoft.com::1bd3d93b-e8db-4e57-adab-6d493ce3491e" providerId="AD" clId="Web-{2F159F94-8183-67FF-678D-CF64AFFD4A1D}" dt="2020-09-12T17:53:15.835" v="79" actId="20577"/>
          <ac:spMkLst>
            <pc:docMk/>
            <pc:sldMk cId="4121493087" sldId="2032"/>
            <ac:spMk id="2" creationId="{29A4440A-F5BB-4FED-A826-3D7B32DD3540}"/>
          </ac:spMkLst>
        </pc:spChg>
        <pc:spChg chg="mod">
          <ac:chgData name="Sunny Chatterjee" userId="S::sunnych@ntdev.microsoft.com::1bd3d93b-e8db-4e57-adab-6d493ce3491e" providerId="AD" clId="Web-{2F159F94-8183-67FF-678D-CF64AFFD4A1D}" dt="2020-09-12T17:50:09.075" v="55" actId="20577"/>
          <ac:spMkLst>
            <pc:docMk/>
            <pc:sldMk cId="4121493087" sldId="2032"/>
            <ac:spMk id="3" creationId="{A459782D-1E88-4616-A9A3-6CC069AC9F89}"/>
          </ac:spMkLst>
        </pc:spChg>
      </pc:sldChg>
      <pc:sldChg chg="modSp add replId">
        <pc:chgData name="Sunny Chatterjee" userId="S::sunnych@ntdev.microsoft.com::1bd3d93b-e8db-4e57-adab-6d493ce3491e" providerId="AD" clId="Web-{2F159F94-8183-67FF-678D-CF64AFFD4A1D}" dt="2020-09-12T17:53:26.008" v="83" actId="20577"/>
        <pc:sldMkLst>
          <pc:docMk/>
          <pc:sldMk cId="2943760831" sldId="2033"/>
        </pc:sldMkLst>
        <pc:spChg chg="mod">
          <ac:chgData name="Sunny Chatterjee" userId="S::sunnych@ntdev.microsoft.com::1bd3d93b-e8db-4e57-adab-6d493ce3491e" providerId="AD" clId="Web-{2F159F94-8183-67FF-678D-CF64AFFD4A1D}" dt="2020-09-12T17:53:26.008" v="83" actId="20577"/>
          <ac:spMkLst>
            <pc:docMk/>
            <pc:sldMk cId="2943760831" sldId="2033"/>
            <ac:spMk id="2" creationId="{29A4440A-F5BB-4FED-A826-3D7B32DD3540}"/>
          </ac:spMkLst>
        </pc:spChg>
        <pc:spChg chg="mod">
          <ac:chgData name="Sunny Chatterjee" userId="S::sunnych@ntdev.microsoft.com::1bd3d93b-e8db-4e57-adab-6d493ce3491e" providerId="AD" clId="Web-{2F159F94-8183-67FF-678D-CF64AFFD4A1D}" dt="2020-09-12T17:52:19.020" v="62" actId="20577"/>
          <ac:spMkLst>
            <pc:docMk/>
            <pc:sldMk cId="2943760831" sldId="2033"/>
            <ac:spMk id="3" creationId="{A459782D-1E88-4616-A9A3-6CC069AC9F89}"/>
          </ac:spMkLst>
        </pc:spChg>
      </pc:sldChg>
      <pc:sldChg chg="modSp add replId">
        <pc:chgData name="Sunny Chatterjee" userId="S::sunnych@ntdev.microsoft.com::1bd3d93b-e8db-4e57-adab-6d493ce3491e" providerId="AD" clId="Web-{2F159F94-8183-67FF-678D-CF64AFFD4A1D}" dt="2020-09-12T17:53:40.837" v="88" actId="20577"/>
        <pc:sldMkLst>
          <pc:docMk/>
          <pc:sldMk cId="2029455169" sldId="2034"/>
        </pc:sldMkLst>
        <pc:spChg chg="mod">
          <ac:chgData name="Sunny Chatterjee" userId="S::sunnych@ntdev.microsoft.com::1bd3d93b-e8db-4e57-adab-6d493ce3491e" providerId="AD" clId="Web-{2F159F94-8183-67FF-678D-CF64AFFD4A1D}" dt="2020-09-12T17:53:40.837" v="88" actId="20577"/>
          <ac:spMkLst>
            <pc:docMk/>
            <pc:sldMk cId="2029455169" sldId="2034"/>
            <ac:spMk id="3" creationId="{A459782D-1E88-4616-A9A3-6CC069AC9F89}"/>
          </ac:spMkLst>
        </pc:spChg>
      </pc:sldChg>
      <pc:sldChg chg="modSp add replId">
        <pc:chgData name="Sunny Chatterjee" userId="S::sunnych@ntdev.microsoft.com::1bd3d93b-e8db-4e57-adab-6d493ce3491e" providerId="AD" clId="Web-{2F159F94-8183-67FF-678D-CF64AFFD4A1D}" dt="2020-09-12T17:53:56.541" v="93" actId="20577"/>
        <pc:sldMkLst>
          <pc:docMk/>
          <pc:sldMk cId="122871696" sldId="2035"/>
        </pc:sldMkLst>
        <pc:spChg chg="mod">
          <ac:chgData name="Sunny Chatterjee" userId="S::sunnych@ntdev.microsoft.com::1bd3d93b-e8db-4e57-adab-6d493ce3491e" providerId="AD" clId="Web-{2F159F94-8183-67FF-678D-CF64AFFD4A1D}" dt="2020-09-12T17:53:56.541" v="93" actId="20577"/>
          <ac:spMkLst>
            <pc:docMk/>
            <pc:sldMk cId="122871696" sldId="2035"/>
            <ac:spMk id="3" creationId="{A459782D-1E88-4616-A9A3-6CC069AC9F89}"/>
          </ac:spMkLst>
        </pc:spChg>
      </pc:sldChg>
      <pc:sldChg chg="modSp add replId">
        <pc:chgData name="Sunny Chatterjee" userId="S::sunnych@ntdev.microsoft.com::1bd3d93b-e8db-4e57-adab-6d493ce3491e" providerId="AD" clId="Web-{2F159F94-8183-67FF-678D-CF64AFFD4A1D}" dt="2020-09-12T17:54:11.870" v="98" actId="20577"/>
        <pc:sldMkLst>
          <pc:docMk/>
          <pc:sldMk cId="123524281" sldId="2036"/>
        </pc:sldMkLst>
        <pc:spChg chg="mod">
          <ac:chgData name="Sunny Chatterjee" userId="S::sunnych@ntdev.microsoft.com::1bd3d93b-e8db-4e57-adab-6d493ce3491e" providerId="AD" clId="Web-{2F159F94-8183-67FF-678D-CF64AFFD4A1D}" dt="2020-09-12T17:54:11.870" v="98" actId="20577"/>
          <ac:spMkLst>
            <pc:docMk/>
            <pc:sldMk cId="123524281" sldId="2036"/>
            <ac:spMk id="3" creationId="{A459782D-1E88-4616-A9A3-6CC069AC9F89}"/>
          </ac:spMkLst>
        </pc:spChg>
      </pc:sldChg>
      <pc:sldChg chg="modSp add replId">
        <pc:chgData name="Sunny Chatterjee" userId="S::sunnych@ntdev.microsoft.com::1bd3d93b-e8db-4e57-adab-6d493ce3491e" providerId="AD" clId="Web-{2F159F94-8183-67FF-678D-CF64AFFD4A1D}" dt="2020-09-12T17:55:04.701" v="145" actId="20577"/>
        <pc:sldMkLst>
          <pc:docMk/>
          <pc:sldMk cId="33615556" sldId="2037"/>
        </pc:sldMkLst>
        <pc:spChg chg="mod">
          <ac:chgData name="Sunny Chatterjee" userId="S::sunnych@ntdev.microsoft.com::1bd3d93b-e8db-4e57-adab-6d493ce3491e" providerId="AD" clId="Web-{2F159F94-8183-67FF-678D-CF64AFFD4A1D}" dt="2020-09-12T17:55:04.701" v="145" actId="20577"/>
          <ac:spMkLst>
            <pc:docMk/>
            <pc:sldMk cId="33615556" sldId="2037"/>
            <ac:spMk id="3" creationId="{A459782D-1E88-4616-A9A3-6CC069AC9F89}"/>
          </ac:spMkLst>
        </pc:spChg>
      </pc:sldChg>
    </pc:docChg>
  </pc:docChgLst>
</pc:chgInfo>
</file>

<file path=ppt/comments/modernComment_10B_E8C4FF5.xml><?xml version="1.0" encoding="utf-8"?>
<p188:cmLst xmlns:a="http://schemas.openxmlformats.org/drawingml/2006/main" xmlns:r="http://schemas.openxmlformats.org/officeDocument/2006/relationships" xmlns:p188="http://schemas.microsoft.com/office/powerpoint/2018/8/main">
  <p188:cm id="{A1F8BE40-44ED-4665-82B8-97C0BE250EA2}" authorId="{12FE4390-CBD6-5182-DA37-1FA945655294}" created="2020-09-09T21:38:03.101">
    <ac:deMkLst xmlns:ac="http://schemas.microsoft.com/office/drawing/2013/main/command">
      <pc:docMk xmlns:pc="http://schemas.microsoft.com/office/powerpoint/2013/main/command"/>
      <pc:sldMk xmlns:pc="http://schemas.microsoft.com/office/powerpoint/2013/main/command" cId="244076533" sldId="267"/>
      <ac:spMk id="3" creationId="{C1574AE3-3767-46EF-81C9-48BA9E75857F}"/>
    </ac:deMkLst>
    <p188:pos x="10415954" y="229821"/>
    <p188:replyLst>
      <p188:reply id="{09B44F84-912F-4B33-AC8E-69183603C92E}" authorId="{12FE4390-CBD6-5182-DA37-1FA945655294}" created="2020-09-10T22:14:01.314">
        <p188:txBody>
          <a:bodyPr/>
          <a:lstStyle/>
          <a:p>
            <a:r>
              <a:rPr lang="en-US"/>
              <a:t>Done.</a:t>
            </a:r>
          </a:p>
        </p188:txBody>
      </p188:reply>
    </p188:replyLst>
    <p188:txBody>
      <a:bodyPr/>
      <a:lstStyle/>
      <a:p>
        <a:r>
          <a:rPr lang="en-US"/>
          <a:t>No need for verbose description. Comments should suffice.
Put the code first to emphasize.
Split across slides.
One slide == One function.</a:t>
        </a:r>
      </a:p>
    </p188:txBody>
  </p188:cm>
</p188:cmLst>
</file>

<file path=ppt/comments/modernComment_111_1CF1F1F2.xml><?xml version="1.0" encoding="utf-8"?>
<p188:cmLst xmlns:a="http://schemas.openxmlformats.org/drawingml/2006/main" xmlns:r="http://schemas.openxmlformats.org/officeDocument/2006/relationships" xmlns:p188="http://schemas.microsoft.com/office/powerpoint/2018/8/main">
  <p188:cm id="{D169332E-3358-44F9-AD71-A0A753A321DD}" authorId="{12FE4390-CBD6-5182-DA37-1FA945655294}" created="2020-09-09T21:38:59.342">
    <ac:deMkLst xmlns:ac="http://schemas.microsoft.com/office/drawing/2013/main/command">
      <pc:docMk xmlns:pc="http://schemas.microsoft.com/office/powerpoint/2013/main/command"/>
      <pc:sldMk xmlns:pc="http://schemas.microsoft.com/office/powerpoint/2013/main/command" cId="485618162" sldId="273"/>
      <ac:spMk id="3" creationId="{509E1E73-F27A-4ED7-8C11-174AB62EC733}"/>
    </ac:deMkLst>
    <p188:pos x="10244015" y="224570"/>
    <p188:replyLst>
      <p188:reply id="{49EC64DC-4580-4DC0-8955-9FD23BCA60C4}" authorId="{12FE4390-CBD6-5182-DA37-1FA945655294}" created="2020-09-10T23:40:14.615">
        <p188:txBody>
          <a:bodyPr/>
          <a:lstStyle/>
          <a:p>
            <a:r>
              <a:rPr lang="en-US"/>
              <a:t>Done.</a:t>
            </a:r>
          </a:p>
        </p188:txBody>
      </p188:reply>
    </p188:replyLst>
    <p188:txBody>
      <a:bodyPr/>
      <a:lstStyle/>
      <a:p>
        <a:r>
          <a:rPr lang="en-US"/>
          <a:t>Maintain consistency of format across slides.</a:t>
        </a:r>
      </a:p>
    </p188:txBody>
  </p188:cm>
</p188:cmLst>
</file>

<file path=ppt/comments/modernComment_114_B84CDD1.xml><?xml version="1.0" encoding="utf-8"?>
<p188:cmLst xmlns:a="http://schemas.openxmlformats.org/drawingml/2006/main" xmlns:r="http://schemas.openxmlformats.org/officeDocument/2006/relationships" xmlns:p188="http://schemas.microsoft.com/office/powerpoint/2018/8/main">
  <p188:cm id="{9946CA7E-B159-4CD4-AC60-2DCA030371C9}" authorId="{D9C39B41-DDD9-195C-A5CE-9F9AA273C16A}" created="2020-09-11T20:53:10.966">
    <ac:deMkLst xmlns:ac="http://schemas.microsoft.com/office/drawing/2013/main/command">
      <pc:docMk xmlns:pc="http://schemas.microsoft.com/office/powerpoint/2013/main/command"/>
      <pc:sldMk xmlns:pc="http://schemas.microsoft.com/office/powerpoint/2013/main/command" cId="193252817" sldId="276"/>
      <ac:spMk id="3" creationId="{112BE527-FA25-4E68-9C59-8D37F1AE3448}"/>
    </ac:deMkLst>
    <p188:pos x="6772835" y="2341207"/>
    <p188:replyLst>
      <p188:reply id="{44F27CFC-9D54-4F31-8A70-005E86FB3D2B}" authorId="{D9C39B41-DDD9-195C-A5CE-9F9AA273C16A}" created="2020-09-11T20:53:33.829">
        <p188:txBody>
          <a:bodyPr/>
          <a:lstStyle/>
          <a:p>
            <a:r>
              <a:rPr lang="en-US"/>
              <a:t>Anyway it would be good to mention the Lifetime profile and give an example, e.g., we statically check using invalidated iterators</a:t>
            </a:r>
          </a:p>
        </p188:txBody>
      </p188:reply>
      <p188:reply id="{06473B90-FD03-442C-9AF6-78EBE9F5286E}" authorId="{12FE4390-CBD6-5182-DA37-1FA945655294}" created="2020-09-11T21:30:55.856">
        <p188:txBody>
          <a:bodyPr/>
          <a:lstStyle/>
          <a:p>
            <a:r>
              <a:rPr lang="en-US"/>
              <a:t>Great feedback Herb! I really meant Lifetime profile here. I'll rephrase this and add an example (or a demo time permitting) for static checking of invalidated iterators.</a:t>
            </a:r>
          </a:p>
        </p188:txBody>
      </p188:reply>
      <p188:reply id="{091C41F6-E0F0-4857-B31E-775661D091D9}" authorId="{12FE4390-CBD6-5182-DA37-1FA945655294}" created="2020-09-11T21:31:24.498">
        <p188:txBody>
          <a:bodyPr/>
          <a:lstStyle/>
          <a:p>
            <a:r>
              <a:rPr lang="en-US"/>
              <a:t>TODO: Incorporate Herb's feedback.</a:t>
            </a:r>
          </a:p>
        </p188:txBody>
      </p188:reply>
      <p188:reply id="{017A7A75-C0B0-4179-A14E-250F8E5C75F3}" authorId="{12FE4390-CBD6-5182-DA37-1FA945655294}" created="2020-09-13T22:33:33.361">
        <p188:txBody>
          <a:bodyPr/>
          <a:lstStyle/>
          <a:p>
            <a:r>
              <a:rPr lang="en-US"/>
              <a:t>Added a demo for the lifetime rule catching invalidated iterators.</a:t>
            </a:r>
          </a:p>
        </p188:txBody>
      </p188:reply>
    </p188:replyLst>
    <p188:txBody>
      <a:bodyPr/>
      <a:lstStyle/>
      <a:p>
        <a:r>
          <a:rPr lang="en-US"/>
          <a:t>Is this talking about the Lifetime safety profile that Kyle and Gabor implemented? or the standard C++ term "lifetime extension" which is about the slightly-arcane narrow feature of silently extending the lifetime of temporary objects bound to local reference?</a:t>
        </a:r>
      </a:p>
    </p188:txBody>
  </p188:cm>
</p188:cmLst>
</file>

<file path=ppt/comments/modernComment_118_E8089012.xml><?xml version="1.0" encoding="utf-8"?>
<p188:cmLst xmlns:a="http://schemas.openxmlformats.org/drawingml/2006/main" xmlns:r="http://schemas.openxmlformats.org/officeDocument/2006/relationships" xmlns:p188="http://schemas.microsoft.com/office/powerpoint/2018/8/main">
  <p188:cm id="{D07D7338-8A5E-4356-9A54-A92302F1A60C}" authorId="{729B45D0-9C95-0648-D9B0-023DAC6B94E4}" created="2020-09-11T21:53:45.649">
    <ac:deMkLst xmlns:ac="http://schemas.microsoft.com/office/drawing/2013/main/command">
      <pc:docMk xmlns:pc="http://schemas.microsoft.com/office/powerpoint/2013/main/command"/>
      <pc:sldMk xmlns:pc="http://schemas.microsoft.com/office/powerpoint/2013/main/command" cId="3892875282" sldId="280"/>
      <ac:spMk id="2" creationId="{D9EE43C4-8885-44B3-AF24-6E68E20780CE}"/>
    </ac:deMkLst>
    <p188:replyLst>
      <p188:reply id="{430FFD3F-6F3C-4C01-A8D3-5204D41EA776}" authorId="{12FE4390-CBD6-5182-DA37-1FA945655294}" created="2020-09-11T22:21:43.998">
        <p188:txBody>
          <a:bodyPr/>
          <a:lstStyle/>
          <a:p>
            <a:r>
              <a:rPr lang="en-US"/>
              <a:t>This is really good feedback, thanks Chris. The bugs are from various security sensitive codebase like RDPClient, Binplace, Windows Defender, and Chakra Core. I'll mention MS production code to maintain privacy :)</a:t>
            </a:r>
          </a:p>
        </p188:txBody>
      </p188:reply>
    </p188:replyLst>
    <p188:txBody>
      <a:bodyPr/>
      <a:lstStyle/>
      <a:p>
        <a:r>
          <a:rPr lang="en-US"/>
          <a:t>Might get the audience more excited if you mention where the examples came from (MS production code?)</a:t>
        </a:r>
      </a:p>
    </p188:txBody>
  </p188:cm>
</p188:cmLst>
</file>

<file path=ppt/comments/modernComment_7D7_3D6B0F95.xml><?xml version="1.0" encoding="utf-8"?>
<p188:cmLst xmlns:a="http://schemas.openxmlformats.org/drawingml/2006/main" xmlns:r="http://schemas.openxmlformats.org/officeDocument/2006/relationships" xmlns:p188="http://schemas.microsoft.com/office/powerpoint/2018/8/main">
  <p188:cm id="{CAA25267-A103-45F5-8DB5-177579899A24}" authorId="{729B45D0-9C95-0648-D9B0-023DAC6B94E4}" created="2020-09-11T21:58:19.385">
    <ac:deMkLst xmlns:ac="http://schemas.microsoft.com/office/drawing/2013/main/command">
      <pc:docMk xmlns:pc="http://schemas.microsoft.com/office/powerpoint/2013/main/command"/>
      <pc:sldMk xmlns:pc="http://schemas.microsoft.com/office/powerpoint/2013/main/command" cId="1030426517" sldId="2007"/>
      <ac:spMk id="4" creationId="{AB9C0501-652E-4DD3-AA8A-A523DF002CD8}"/>
    </ac:deMkLst>
    <p188:replyLst>
      <p188:reply id="{901751E9-C06B-40F8-A9A3-BF5D41AD8767}" authorId="{12FE4390-CBD6-5182-DA37-1FA945655294}" created="2020-09-13T23:41:23.631">
        <p188:txBody>
          <a:bodyPr/>
          <a:lstStyle/>
          <a:p>
            <a:r>
              <a:rPr lang="en-US"/>
              <a:t>Sure, I have added a bubble that shows the CA rule triggering a warning.</a:t>
            </a:r>
          </a:p>
        </p188:txBody>
      </p188:reply>
    </p188:replyLst>
    <p188:txBody>
      <a:bodyPr/>
      <a:lstStyle/>
      <a:p>
        <a:r>
          <a:rPr lang="en-US"/>
          <a:t>The transition to this part threw me a little bit. I think you're now showing real-world code examples where the rules you showed previously catch real errors? I'd suggest having another bubble (or add in the title) listing the CA rule or showing the exact CA output.</a:t>
        </a:r>
      </a:p>
    </p188:txBody>
  </p188:cm>
  <p188:cm id="{24EF7F30-D673-4B17-B39D-B744F685FAA7}" authorId="{729B45D0-9C95-0648-D9B0-023DAC6B94E4}" created="2020-09-11T22:00:36.503">
    <ac:deMkLst xmlns:ac="http://schemas.microsoft.com/office/drawing/2013/main/command">
      <pc:docMk xmlns:pc="http://schemas.microsoft.com/office/powerpoint/2013/main/command"/>
      <pc:sldMk xmlns:pc="http://schemas.microsoft.com/office/powerpoint/2013/main/command" cId="1030426517" sldId="2007"/>
      <ac:spMk id="4" creationId="{AB9C0501-652E-4DD3-AA8A-A523DF002CD8}"/>
    </ac:deMkLst>
    <p188:replyLst>
      <p188:reply id="{27209C02-3720-40D4-A588-FFA8DF4522BE}" authorId="{12FE4390-CBD6-5182-DA37-1FA945655294}" created="2020-09-13T23:41:55.574">
        <p188:txBody>
          <a:bodyPr/>
          <a:lstStyle/>
          <a:p>
            <a:r>
              <a:rPr lang="en-US"/>
              <a:t>The annotations are there deliberately. I wanted to show how switching from annotations to gsl::span provides greater safety guarantees.</a:t>
            </a:r>
          </a:p>
        </p188:txBody>
      </p188:reply>
      <p188:reply id="{57D89051-78F7-4B04-8A31-73FA9C356CEF}" authorId="{12FE4390-CBD6-5182-DA37-1FA945655294}" created="2020-09-14T11:12:28.744">
        <p188:txBody>
          <a:bodyPr/>
          <a:lstStyle/>
          <a:p>
            <a:r>
              <a:rPr lang="en-US"/>
              <a:t>Actually, I decided to remove the annotations since it is taking more time having to explain them.</a:t>
            </a:r>
          </a:p>
        </p188:txBody>
      </p188:reply>
    </p188:replyLst>
    <p188:txBody>
      <a:bodyPr/>
      <a:lstStyle/>
      <a:p>
        <a:r>
          <a:rPr lang="en-US"/>
          <a:t>I also found the fact the this method uses SAL annotations in the function definition a bit distracting, because I thought you were demonstrated that they helped find this error (which I believe they actually didn't if I read this right). I also think CPPCON folks will mostly not know what they are so might be better to just remove them to reduce distraction.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160D5D-E742-4FA8-9691-B3B168109697}"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8800A-7608-4002-BF51-E5748AB2E1DD}" type="slidenum">
              <a:rPr lang="en-US" smtClean="0"/>
              <a:t>‹#›</a:t>
            </a:fld>
            <a:endParaRPr lang="en-US"/>
          </a:p>
        </p:txBody>
      </p:sp>
    </p:spTree>
    <p:extLst>
      <p:ext uri="{BB962C8B-B14F-4D97-AF65-F5344CB8AC3E}">
        <p14:creationId xmlns:p14="http://schemas.microsoft.com/office/powerpoint/2010/main" val="2994401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2300-F53D-4AED-AB75-8ADA61C32D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C3D74B-12E2-4706-B867-AD96A9C7E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9AC49E-B640-4725-BBC4-7653DF24765E}"/>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210024ED-862B-482A-8999-1ECAFDC81B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7905B-982F-4F1D-BDA4-1A3C0AE07AB1}"/>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371339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62FE6-6A71-46B1-9ED5-ADEA3468BE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FEF981-246A-4F5D-9683-4ED640015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E1A1C-1D8E-4808-AF2D-5421032797F6}"/>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811C2F49-D0C1-4BCE-81E3-BC355E1F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1C7D5-007A-430C-8E8C-8E41CF7E2C95}"/>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345761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A2E6B-F9DC-4126-ABE9-25F7B07EA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06575-5705-492C-A1A0-6DD3A70A6E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9DD9D-AF6A-40C5-8D54-EF3946CC45CE}"/>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B0F497BE-5AAD-4B18-A315-454570F38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4FC41-1B90-4D74-A5FB-D1DCD28EAAD5}"/>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3941109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A9AA-1201-42A0-AA99-F1F597E6BE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EAE04-EE5B-477D-AD29-2B9C2738E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C8C9E0-5861-4DDD-B185-93DED96AB017}"/>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CFFE851F-B942-4C84-AAA7-19A94985F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0513A-F371-4C48-A3CD-8048DC269A9D}"/>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131794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C25B-3C73-4FAA-B180-FA12A38D3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5EFE6F-F4E6-49CC-9E02-276DD3C36B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95D14C-C8FD-4882-BDFA-580D9D2FE18F}"/>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2F12454B-6ADC-416D-AB03-D0240F757F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7CBAA9-A189-46D4-AC5C-133B8E77FC14}"/>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4199156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E496-7DB2-4CF7-B0AA-29FCDA634F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3F20C-30DB-430D-8EC1-D20C43B710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010E01-55CD-4E44-A9B3-01C7B19E64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0ECC89-BA22-4699-B1FD-4F8136EEC67E}"/>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6" name="Footer Placeholder 5">
            <a:extLst>
              <a:ext uri="{FF2B5EF4-FFF2-40B4-BE49-F238E27FC236}">
                <a16:creationId xmlns:a16="http://schemas.microsoft.com/office/drawing/2014/main" id="{CE32B849-F675-4E58-9BCF-FA50BF560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E75657-3BC7-49B0-85CA-E06C92182598}"/>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1201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2351-6045-4E8A-8F70-1F78F41AD5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EAE20D-C129-417F-A9A4-235C0C74F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F1C97F-6188-4554-8840-333851AB88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A5DF2A-F08A-4AF8-AE66-FDE79D799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F5EA54-8455-426A-B69D-479132FAB8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A83BAA-C78A-4EBB-8ED1-ABEEDD08D090}"/>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8" name="Footer Placeholder 7">
            <a:extLst>
              <a:ext uri="{FF2B5EF4-FFF2-40B4-BE49-F238E27FC236}">
                <a16:creationId xmlns:a16="http://schemas.microsoft.com/office/drawing/2014/main" id="{19DD5F76-1E84-48F0-AC4B-EC43ADCCA5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02F270-6E60-4428-9813-9ABA46EB45EB}"/>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150865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1131-674C-4E0F-9FF3-EFD56C00B9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8F5BD0-B386-4A29-9853-AC00AE5779DF}"/>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4" name="Footer Placeholder 3">
            <a:extLst>
              <a:ext uri="{FF2B5EF4-FFF2-40B4-BE49-F238E27FC236}">
                <a16:creationId xmlns:a16="http://schemas.microsoft.com/office/drawing/2014/main" id="{37BA36CC-5DBB-4273-8899-FB0F3C2536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3588F0-0800-4497-AA77-77B205EDB5CA}"/>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4228907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FA20B3-0616-4DDB-9A20-FFB076137D9F}"/>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3" name="Footer Placeholder 2">
            <a:extLst>
              <a:ext uri="{FF2B5EF4-FFF2-40B4-BE49-F238E27FC236}">
                <a16:creationId xmlns:a16="http://schemas.microsoft.com/office/drawing/2014/main" id="{5FED1E7B-B6BB-49C2-AA5A-A04681FE13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F6D549-C7C8-4A5A-9570-1E69D0CFE87A}"/>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4134255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487B6-A7CF-4EBA-9556-832554BFD2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629FC-1015-4768-8530-7AA2F90A08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A3B58-ED70-4964-82E0-D4C9B647B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350BE-8508-46D7-ADF1-DD7C6EFE499B}"/>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6" name="Footer Placeholder 5">
            <a:extLst>
              <a:ext uri="{FF2B5EF4-FFF2-40B4-BE49-F238E27FC236}">
                <a16:creationId xmlns:a16="http://schemas.microsoft.com/office/drawing/2014/main" id="{63D58406-C11A-481F-843F-50E632C311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FC6C0-A83F-4FBD-B91C-F82AEBBCBAF6}"/>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337144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992D-4F52-4B4D-ACBE-AD06827229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9F07C3-6AD7-4080-9CAC-00A6BD4BA4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124B0-8875-4E63-B0A0-EA261A831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160A7-A02C-4F36-A404-7D1AD5105E4B}"/>
              </a:ext>
            </a:extLst>
          </p:cNvPr>
          <p:cNvSpPr>
            <a:spLocks noGrp="1"/>
          </p:cNvSpPr>
          <p:nvPr>
            <p:ph type="dt" sz="half" idx="10"/>
          </p:nvPr>
        </p:nvSpPr>
        <p:spPr/>
        <p:txBody>
          <a:bodyPr/>
          <a:lstStyle/>
          <a:p>
            <a:fld id="{01200ABF-0EA8-45E7-AEEF-5B7D013EEDA3}" type="datetimeFigureOut">
              <a:rPr lang="en-US" smtClean="0"/>
              <a:t>3/16/2021</a:t>
            </a:fld>
            <a:endParaRPr lang="en-US"/>
          </a:p>
        </p:txBody>
      </p:sp>
      <p:sp>
        <p:nvSpPr>
          <p:cNvPr id="6" name="Footer Placeholder 5">
            <a:extLst>
              <a:ext uri="{FF2B5EF4-FFF2-40B4-BE49-F238E27FC236}">
                <a16:creationId xmlns:a16="http://schemas.microsoft.com/office/drawing/2014/main" id="{055F1D3A-5728-459C-9050-6F48C8FC5D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26E431-F759-499B-9FAB-1E539E242A2D}"/>
              </a:ext>
            </a:extLst>
          </p:cNvPr>
          <p:cNvSpPr>
            <a:spLocks noGrp="1"/>
          </p:cNvSpPr>
          <p:nvPr>
            <p:ph type="sldNum" sz="quarter" idx="12"/>
          </p:nvPr>
        </p:nvSpPr>
        <p:spPr/>
        <p:txBody>
          <a:bodyPr/>
          <a:lstStyle/>
          <a:p>
            <a:fld id="{2455D872-1CDC-43AE-AECE-D4883BB1F74B}" type="slidenum">
              <a:rPr lang="en-US" smtClean="0"/>
              <a:t>‹#›</a:t>
            </a:fld>
            <a:endParaRPr lang="en-US"/>
          </a:p>
        </p:txBody>
      </p:sp>
    </p:spTree>
    <p:extLst>
      <p:ext uri="{BB962C8B-B14F-4D97-AF65-F5344CB8AC3E}">
        <p14:creationId xmlns:p14="http://schemas.microsoft.com/office/powerpoint/2010/main" val="120554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5B4F42-2F71-45B3-924D-5864E56F8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B58EF-3808-4602-B821-C13057234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4D735-8C4B-4675-96E8-381194A859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200ABF-0EA8-45E7-AEEF-5B7D013EEDA3}" type="datetimeFigureOut">
              <a:rPr lang="en-US" smtClean="0"/>
              <a:t>3/16/2021</a:t>
            </a:fld>
            <a:endParaRPr lang="en-US"/>
          </a:p>
        </p:txBody>
      </p:sp>
      <p:sp>
        <p:nvSpPr>
          <p:cNvPr id="5" name="Footer Placeholder 4">
            <a:extLst>
              <a:ext uri="{FF2B5EF4-FFF2-40B4-BE49-F238E27FC236}">
                <a16:creationId xmlns:a16="http://schemas.microsoft.com/office/drawing/2014/main" id="{C6D87940-A922-4FC7-B1E2-2453CFFD3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D6A5F1-8100-447F-8C93-8AF3FD4BF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5D872-1CDC-43AE-AECE-D4883BB1F74B}" type="slidenum">
              <a:rPr lang="en-US" smtClean="0"/>
              <a:t>‹#›</a:t>
            </a:fld>
            <a:endParaRPr lang="en-US"/>
          </a:p>
        </p:txBody>
      </p:sp>
    </p:spTree>
    <p:extLst>
      <p:ext uri="{BB962C8B-B14F-4D97-AF65-F5344CB8AC3E}">
        <p14:creationId xmlns:p14="http://schemas.microsoft.com/office/powerpoint/2010/main" val="139296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0B_E8C4FF5.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11_1CF1F1F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114_B84CDD1.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microsoft.com/office/2018/10/relationships/comments" Target="../comments/modernComment_118_E80890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18/10/relationships/comments" Target="../comments/modernComment_7D7_3D6B0F95.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cpp/code-quality/code-analysis-for-c-cpp-overview" TargetMode="External"/><Relationship Id="rId7" Type="http://schemas.openxmlformats.org/officeDocument/2006/relationships/hyperlink" Target="https://github.com/sarif-standard" TargetMode="External"/><Relationship Id="rId2" Type="http://schemas.openxmlformats.org/officeDocument/2006/relationships/hyperlink" Target="https://devblogs.microsoft.com/cppblog" TargetMode="External"/><Relationship Id="rId1" Type="http://schemas.openxmlformats.org/officeDocument/2006/relationships/slideLayout" Target="../slideLayouts/slideLayout2.xml"/><Relationship Id="rId6" Type="http://schemas.openxmlformats.org/officeDocument/2006/relationships/hyperlink" Target="https://github.com/Microsoft/GSL" TargetMode="External"/><Relationship Id="rId5" Type="http://schemas.openxmlformats.org/officeDocument/2006/relationships/hyperlink" Target="https://github.com/isocpp/CppCoreGuidelines" TargetMode="External"/><Relationship Id="rId4" Type="http://schemas.openxmlformats.org/officeDocument/2006/relationships/hyperlink" Target="http://clang.llvm.org/extra/clang-tidy"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3F950-FF43-4BAC-B067-D16F973EAD00}"/>
              </a:ext>
            </a:extLst>
          </p:cNvPr>
          <p:cNvSpPr>
            <a:spLocks noGrp="1"/>
          </p:cNvSpPr>
          <p:nvPr>
            <p:ph type="ctrTitle"/>
          </p:nvPr>
        </p:nvSpPr>
        <p:spPr/>
        <p:txBody>
          <a:bodyPr>
            <a:normAutofit/>
          </a:bodyPr>
          <a:lstStyle/>
          <a:p>
            <a:r>
              <a:rPr lang="en-US" dirty="0"/>
              <a:t>C++ Code Safety using static analysis principles</a:t>
            </a:r>
          </a:p>
        </p:txBody>
      </p:sp>
      <p:sp>
        <p:nvSpPr>
          <p:cNvPr id="3" name="Subtitle 2">
            <a:extLst>
              <a:ext uri="{FF2B5EF4-FFF2-40B4-BE49-F238E27FC236}">
                <a16:creationId xmlns:a16="http://schemas.microsoft.com/office/drawing/2014/main" id="{4022C8CF-1CF3-425C-A03C-DC71DCDD1D9A}"/>
              </a:ext>
            </a:extLst>
          </p:cNvPr>
          <p:cNvSpPr>
            <a:spLocks noGrp="1"/>
          </p:cNvSpPr>
          <p:nvPr>
            <p:ph type="subTitle" idx="1"/>
          </p:nvPr>
        </p:nvSpPr>
        <p:spPr/>
        <p:txBody>
          <a:bodyPr/>
          <a:lstStyle/>
          <a:p>
            <a:r>
              <a:rPr lang="en-US" dirty="0"/>
              <a:t>Sunny Chatterjee</a:t>
            </a:r>
          </a:p>
        </p:txBody>
      </p:sp>
    </p:spTree>
    <p:extLst>
      <p:ext uri="{BB962C8B-B14F-4D97-AF65-F5344CB8AC3E}">
        <p14:creationId xmlns:p14="http://schemas.microsoft.com/office/powerpoint/2010/main" val="130886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826AA-0B51-4C9F-9EBB-7C6EF9007867}"/>
              </a:ext>
            </a:extLst>
          </p:cNvPr>
          <p:cNvSpPr>
            <a:spLocks noGrp="1"/>
          </p:cNvSpPr>
          <p:nvPr>
            <p:ph idx="1"/>
          </p:nvPr>
        </p:nvSpPr>
        <p:spPr>
          <a:xfrm>
            <a:off x="838200" y="278606"/>
            <a:ext cx="10515600" cy="5898357"/>
          </a:xfrm>
        </p:spPr>
        <p:txBody>
          <a:bodyPr/>
          <a:lstStyle/>
          <a:p>
            <a:pPr marL="0" indent="0">
              <a:buNone/>
            </a:pPr>
            <a:endParaRPr lang="en-US"/>
          </a:p>
          <a:p>
            <a:r>
              <a:rPr lang="en-US"/>
              <a:t>Safe casting can be achieved using `</a:t>
            </a:r>
            <a:r>
              <a:rPr lang="en-US" err="1"/>
              <a:t>TryFrom</a:t>
            </a:r>
            <a:r>
              <a:rPr lang="en-US"/>
              <a:t>` and `</a:t>
            </a:r>
            <a:r>
              <a:rPr lang="en-US" err="1"/>
              <a:t>TryInto</a:t>
            </a:r>
            <a:r>
              <a:rPr lang="en-US"/>
              <a:t>` traits</a:t>
            </a:r>
          </a:p>
        </p:txBody>
      </p:sp>
      <p:sp>
        <p:nvSpPr>
          <p:cNvPr id="5" name="TextBox 4">
            <a:extLst>
              <a:ext uri="{FF2B5EF4-FFF2-40B4-BE49-F238E27FC236}">
                <a16:creationId xmlns:a16="http://schemas.microsoft.com/office/drawing/2014/main" id="{C467137C-4CCB-4E98-BCE8-5F062CF000EC}"/>
              </a:ext>
            </a:extLst>
          </p:cNvPr>
          <p:cNvSpPr txBox="1"/>
          <p:nvPr/>
        </p:nvSpPr>
        <p:spPr>
          <a:xfrm>
            <a:off x="838200" y="1507332"/>
            <a:ext cx="9877425" cy="4236244"/>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use</a:t>
            </a:r>
            <a:r>
              <a:rPr lang="en-US" b="0">
                <a:solidFill>
                  <a:srgbClr val="D4D4D4"/>
                </a:solidFill>
                <a:effectLst/>
                <a:latin typeface="Consolas" panose="020B0609020204030204" pitchFamily="49" charset="0"/>
              </a:rPr>
              <a:t> std::convert::</a:t>
            </a:r>
            <a:r>
              <a:rPr lang="en-US" b="0" err="1">
                <a:solidFill>
                  <a:srgbClr val="D4D4D4"/>
                </a:solidFill>
                <a:effectLst/>
                <a:latin typeface="Consolas" panose="020B0609020204030204" pitchFamily="49" charset="0"/>
              </a:rPr>
              <a:t>TryFrom</a:t>
            </a:r>
            <a:r>
              <a:rPr lang="en-US" b="0">
                <a:solidFill>
                  <a:srgbClr val="D4D4D4"/>
                </a:solidFill>
                <a:effectLst/>
                <a:latin typeface="Consolas" panose="020B0609020204030204" pitchFamily="49" charset="0"/>
              </a:rPr>
              <a:t>;</a:t>
            </a:r>
          </a:p>
          <a:p>
            <a:r>
              <a:rPr lang="en-US" b="0" err="1">
                <a:solidFill>
                  <a:srgbClr val="569CD6"/>
                </a:solidFill>
                <a:effectLst/>
                <a:latin typeface="Consolas" panose="020B0609020204030204" pitchFamily="49" charset="0"/>
              </a:rPr>
              <a:t>fn</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(a: </a:t>
            </a:r>
            <a:r>
              <a:rPr lang="en-US" b="0">
                <a:solidFill>
                  <a:srgbClr val="569CD6"/>
                </a:solidFill>
                <a:effectLst/>
                <a:latin typeface="Consolas" panose="020B0609020204030204" pitchFamily="49" charset="0"/>
              </a:rPr>
              <a:t>i32</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Using a default value</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b = </a:t>
            </a:r>
            <a:r>
              <a:rPr lang="en-US" b="0">
                <a:solidFill>
                  <a:srgbClr val="C586C0"/>
                </a:solidFill>
                <a:effectLst/>
                <a:latin typeface="Consolas" panose="020B0609020204030204" pitchFamily="49" charset="0"/>
              </a:rPr>
              <a:t>match</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i8</a:t>
            </a:r>
            <a:r>
              <a:rPr lang="en-US" b="0">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try_from</a:t>
            </a:r>
            <a:r>
              <a:rPr lang="en-US" b="0">
                <a:solidFill>
                  <a:srgbClr val="D4D4D4"/>
                </a:solidFill>
                <a:effectLst/>
                <a:latin typeface="Consolas" panose="020B0609020204030204" pitchFamily="49" charset="0"/>
              </a:rPr>
              <a:t>(a) {</a:t>
            </a:r>
          </a:p>
          <a:p>
            <a:r>
              <a:rPr lang="en-US" b="0">
                <a:solidFill>
                  <a:srgbClr val="D4D4D4"/>
                </a:solidFill>
                <a:effectLst/>
                <a:latin typeface="Consolas" panose="020B0609020204030204" pitchFamily="49" charset="0"/>
              </a:rPr>
              <a:t>        Ok(</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=&gt;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value fit, success!</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Err(_) =&gt; </a:t>
            </a:r>
            <a:r>
              <a:rPr lang="en-US" b="0">
                <a:solidFill>
                  <a:srgbClr val="B5CEA8"/>
                </a:solidFill>
                <a:effectLst/>
                <a:latin typeface="Consolas" panose="020B0609020204030204" pitchFamily="49" charset="0"/>
              </a:rPr>
              <a:t>42</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use default value</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Using Option (std::optional)</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c = </a:t>
            </a:r>
            <a:r>
              <a:rPr lang="en-US" b="0">
                <a:solidFill>
                  <a:srgbClr val="569CD6"/>
                </a:solidFill>
                <a:effectLst/>
                <a:latin typeface="Consolas" panose="020B0609020204030204" pitchFamily="49" charset="0"/>
              </a:rPr>
              <a:t>i8</a:t>
            </a:r>
            <a:r>
              <a:rPr lang="en-US" b="0">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try_from</a:t>
            </a:r>
            <a:r>
              <a:rPr lang="en-US" b="0">
                <a:solidFill>
                  <a:srgbClr val="D4D4D4"/>
                </a:solidFill>
                <a:effectLst/>
                <a:latin typeface="Consolas" panose="020B0609020204030204" pitchFamily="49" charset="0"/>
              </a:rPr>
              <a:t>(a).</a:t>
            </a:r>
            <a:r>
              <a:rPr lang="en-US" b="0">
                <a:solidFill>
                  <a:srgbClr val="DCDCAA"/>
                </a:solidFill>
                <a:effectLst/>
                <a:latin typeface="Consolas" panose="020B0609020204030204" pitchFamily="49" charset="0"/>
              </a:rPr>
              <a:t>ok</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match</a:t>
            </a:r>
            <a:r>
              <a:rPr lang="en-US" b="0">
                <a:solidFill>
                  <a:srgbClr val="D4D4D4"/>
                </a:solidFill>
                <a:effectLst/>
                <a:latin typeface="Consolas" panose="020B0609020204030204" pitchFamily="49" charset="0"/>
              </a:rPr>
              <a:t> c {</a:t>
            </a:r>
          </a:p>
          <a:p>
            <a:r>
              <a:rPr lang="en-US" b="0">
                <a:solidFill>
                  <a:srgbClr val="D4D4D4"/>
                </a:solidFill>
                <a:effectLst/>
                <a:latin typeface="Consolas" panose="020B0609020204030204" pitchFamily="49" charset="0"/>
              </a:rPr>
              <a:t>        Some(</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=&gt; </a:t>
            </a:r>
            <a:r>
              <a:rPr lang="en-US" b="0" err="1">
                <a:solidFill>
                  <a:srgbClr val="DCDCAA"/>
                </a:solidFill>
                <a:effectLst/>
                <a:latin typeface="Consolas" panose="020B0609020204030204" pitchFamily="49" charset="0"/>
              </a:rPr>
              <a:t>println</a:t>
            </a:r>
            <a:r>
              <a:rPr lang="en-US" b="0">
                <a:solidFill>
                  <a:srgbClr val="DCDCAA"/>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"success! {}"</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None =&gt; </a:t>
            </a:r>
            <a:r>
              <a:rPr lang="en-US" b="0" err="1">
                <a:solidFill>
                  <a:srgbClr val="DCDCAA"/>
                </a:solidFill>
                <a:effectLst/>
                <a:latin typeface="Consolas" panose="020B0609020204030204" pitchFamily="49" charset="0"/>
              </a:rPr>
              <a:t>println</a:t>
            </a:r>
            <a:r>
              <a:rPr lang="en-US" b="0">
                <a:solidFill>
                  <a:srgbClr val="DCDCAA"/>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"failed!"</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42650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9F2F2-8B2E-4C41-9B22-838DEF3A3ECE}"/>
              </a:ext>
            </a:extLst>
          </p:cNvPr>
          <p:cNvSpPr>
            <a:spLocks noGrp="1"/>
          </p:cNvSpPr>
          <p:nvPr>
            <p:ph type="title"/>
          </p:nvPr>
        </p:nvSpPr>
        <p:spPr/>
        <p:txBody>
          <a:bodyPr/>
          <a:lstStyle/>
          <a:p>
            <a:r>
              <a:rPr lang="en-US"/>
              <a:t>C++</a:t>
            </a:r>
          </a:p>
        </p:txBody>
      </p:sp>
      <p:sp>
        <p:nvSpPr>
          <p:cNvPr id="3" name="Content Placeholder 2">
            <a:extLst>
              <a:ext uri="{FF2B5EF4-FFF2-40B4-BE49-F238E27FC236}">
                <a16:creationId xmlns:a16="http://schemas.microsoft.com/office/drawing/2014/main" id="{3C40C69E-2CAB-413B-A403-A20360A7AC45}"/>
              </a:ext>
            </a:extLst>
          </p:cNvPr>
          <p:cNvSpPr>
            <a:spLocks noGrp="1"/>
          </p:cNvSpPr>
          <p:nvPr>
            <p:ph idx="1"/>
          </p:nvPr>
        </p:nvSpPr>
        <p:spPr/>
        <p:txBody>
          <a:bodyPr/>
          <a:lstStyle/>
          <a:p>
            <a:pPr marL="514350" indent="-514350" algn="just">
              <a:buFont typeface="+mj-lt"/>
              <a:buAutoNum type="arabicPeriod"/>
            </a:pPr>
            <a:r>
              <a:rPr lang="en-US" dirty="0"/>
              <a:t>Don't use </a:t>
            </a:r>
            <a:r>
              <a:rPr lang="en-US" dirty="0" err="1"/>
              <a:t>reinterpret_cast</a:t>
            </a:r>
            <a:r>
              <a:rPr lang="en-US" dirty="0"/>
              <a:t> (type.1)</a:t>
            </a:r>
          </a:p>
          <a:p>
            <a:pPr marL="514350" indent="-514350" algn="just">
              <a:buFont typeface="+mj-lt"/>
              <a:buAutoNum type="arabicPeriod"/>
            </a:pPr>
            <a:r>
              <a:rPr lang="en-US" dirty="0"/>
              <a:t>Don't use </a:t>
            </a:r>
            <a:r>
              <a:rPr lang="en-US" dirty="0" err="1"/>
              <a:t>static_cast</a:t>
            </a:r>
            <a:r>
              <a:rPr lang="en-US" dirty="0"/>
              <a:t> </a:t>
            </a:r>
            <a:r>
              <a:rPr lang="en-US" dirty="0" err="1"/>
              <a:t>downcasts</a:t>
            </a:r>
            <a:r>
              <a:rPr lang="en-US" dirty="0"/>
              <a:t> (type.2)</a:t>
            </a:r>
          </a:p>
          <a:p>
            <a:pPr marL="514350" indent="-514350" algn="just">
              <a:buFont typeface="+mj-lt"/>
              <a:buAutoNum type="arabicPeriod"/>
            </a:pPr>
            <a:r>
              <a:rPr lang="en-US" dirty="0"/>
              <a:t>Don't use </a:t>
            </a:r>
            <a:r>
              <a:rPr lang="en-US" dirty="0" err="1"/>
              <a:t>const_cast</a:t>
            </a:r>
            <a:r>
              <a:rPr lang="en-US" dirty="0"/>
              <a:t> to cast away const or volatile (type.3)</a:t>
            </a:r>
          </a:p>
          <a:p>
            <a:pPr marL="514350" indent="-514350" algn="just">
              <a:buFont typeface="+mj-lt"/>
              <a:buAutoNum type="arabicPeriod"/>
            </a:pPr>
            <a:r>
              <a:rPr lang="en-US" dirty="0"/>
              <a:t>Don't use C-style casts (type.4)</a:t>
            </a:r>
          </a:p>
          <a:p>
            <a:pPr marL="514350" indent="-514350" algn="just">
              <a:buFont typeface="+mj-lt"/>
              <a:buAutoNum type="arabicPeriod"/>
            </a:pPr>
            <a:r>
              <a:rPr lang="en-US" dirty="0"/>
              <a:t>Don't cast between pointer types when conversion could be implicit (type.1)</a:t>
            </a:r>
          </a:p>
          <a:p>
            <a:pPr marL="514350" indent="-514350" algn="just">
              <a:buFont typeface="+mj-lt"/>
              <a:buAutoNum type="arabicPeriod"/>
            </a:pPr>
            <a:r>
              <a:rPr lang="en-US" dirty="0"/>
              <a:t>Do not use function style C-casts (es.49)</a:t>
            </a:r>
            <a:endParaRPr lang="en-US" b="0" dirty="0">
              <a:solidFill>
                <a:srgbClr val="000000"/>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5569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 (Type Safety)</a:t>
            </a:r>
            <a:endParaRPr lang="en-US" dirty="0"/>
          </a:p>
          <a:p>
            <a:pPr marL="514350" indent="-514350">
              <a:buAutoNum type="arabicPeriod"/>
            </a:pPr>
            <a:r>
              <a:rPr lang="en-US" dirty="0"/>
              <a:t>Switch statements (Correctness)</a:t>
            </a:r>
            <a:endParaRPr lang="en-US" dirty="0">
              <a:cs typeface="Calibri" panose="020F0502020204030204"/>
            </a:endParaRPr>
          </a:p>
          <a:p>
            <a:pPr marL="514350" indent="-514350">
              <a:buAutoNum type="arabicPeriod"/>
            </a:pPr>
            <a:r>
              <a:rPr lang="en-US" dirty="0"/>
              <a:t>Smarter loops (Bounds safety)</a:t>
            </a:r>
            <a:endParaRPr lang="en-US" dirty="0">
              <a:cs typeface="Calibri"/>
            </a:endParaRPr>
          </a:p>
          <a:p>
            <a:pPr marL="514350" indent="-514350">
              <a:buAutoNum type="arabicPeriod"/>
            </a:pPr>
            <a:r>
              <a:rPr lang="en-US" dirty="0"/>
              <a:t>Smarter copying (Performance)</a:t>
            </a:r>
            <a:endParaRPr lang="en-US" dirty="0">
              <a:cs typeface="Calibri" panose="020F0502020204030204"/>
            </a:endParaRPr>
          </a:p>
          <a:p>
            <a:pPr marL="514350" indent="-514350">
              <a:buAutoNum type="arabicPeriod"/>
            </a:pPr>
            <a:r>
              <a:rPr lang="en-US" dirty="0"/>
              <a:t>Lifetimes (Reliability)</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2" y="1842800"/>
            <a:ext cx="3153818"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A09DA0-7201-44CE-8DA4-12BBC73827B4}"/>
              </a:ext>
            </a:extLst>
          </p:cNvPr>
          <p:cNvSpPr/>
          <p:nvPr/>
        </p:nvSpPr>
        <p:spPr>
          <a:xfrm>
            <a:off x="1358567" y="2368303"/>
            <a:ext cx="4859353"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35790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0F06-A06F-435B-9663-63DE01F5E0B0}"/>
              </a:ext>
            </a:extLst>
          </p:cNvPr>
          <p:cNvSpPr>
            <a:spLocks noGrp="1"/>
          </p:cNvSpPr>
          <p:nvPr>
            <p:ph type="title"/>
          </p:nvPr>
        </p:nvSpPr>
        <p:spPr/>
        <p:txBody>
          <a:bodyPr/>
          <a:lstStyle/>
          <a:p>
            <a:r>
              <a:rPr lang="en-US"/>
              <a:t>Rust</a:t>
            </a:r>
          </a:p>
        </p:txBody>
      </p:sp>
      <p:sp>
        <p:nvSpPr>
          <p:cNvPr id="3" name="Content Placeholder 2">
            <a:extLst>
              <a:ext uri="{FF2B5EF4-FFF2-40B4-BE49-F238E27FC236}">
                <a16:creationId xmlns:a16="http://schemas.microsoft.com/office/drawing/2014/main" id="{64ADD4AE-6A6B-477B-8D00-1C77DC534B9D}"/>
              </a:ext>
            </a:extLst>
          </p:cNvPr>
          <p:cNvSpPr>
            <a:spLocks noGrp="1"/>
          </p:cNvSpPr>
          <p:nvPr>
            <p:ph idx="1"/>
          </p:nvPr>
        </p:nvSpPr>
        <p:spPr>
          <a:xfrm>
            <a:off x="838200" y="1825625"/>
            <a:ext cx="10587317" cy="4835432"/>
          </a:xfrm>
        </p:spPr>
        <p:txBody>
          <a:bodyPr vert="horz" lIns="91440" tIns="45720" rIns="91440" bIns="45720" rtlCol="0" anchor="t">
            <a:normAutofit/>
          </a:bodyPr>
          <a:lstStyle/>
          <a:p>
            <a:pPr marL="0" indent="0">
              <a:buNone/>
            </a:pPr>
            <a:r>
              <a:rPr lang="en-US"/>
              <a:t>Has a pattern matching construct that covers similar functionality to C++ switch (and more)</a:t>
            </a:r>
          </a:p>
          <a:p>
            <a:pPr marL="0" indent="0">
              <a:buNone/>
            </a:pPr>
            <a:endParaRPr lang="en-US"/>
          </a:p>
          <a:p>
            <a:pPr marL="0" indent="0">
              <a:buNone/>
            </a:pPr>
            <a:endParaRPr lang="en-US"/>
          </a:p>
        </p:txBody>
      </p:sp>
      <p:sp>
        <p:nvSpPr>
          <p:cNvPr id="4" name="TextBox 3">
            <a:extLst>
              <a:ext uri="{FF2B5EF4-FFF2-40B4-BE49-F238E27FC236}">
                <a16:creationId xmlns:a16="http://schemas.microsoft.com/office/drawing/2014/main" id="{5055F983-0C0A-4392-AB1E-01126D9A950D}"/>
              </a:ext>
            </a:extLst>
          </p:cNvPr>
          <p:cNvSpPr txBox="1"/>
          <p:nvPr/>
        </p:nvSpPr>
        <p:spPr>
          <a:xfrm>
            <a:off x="5640148" y="2973823"/>
            <a:ext cx="914400" cy="9144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9994230E-0DDC-4312-8222-31673DCE5E52}"/>
              </a:ext>
            </a:extLst>
          </p:cNvPr>
          <p:cNvSpPr txBox="1"/>
          <p:nvPr/>
        </p:nvSpPr>
        <p:spPr>
          <a:xfrm>
            <a:off x="5640148" y="2973823"/>
            <a:ext cx="914400" cy="914400"/>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AC572A94-AD30-4714-B67B-E1DC764BC180}"/>
              </a:ext>
            </a:extLst>
          </p:cNvPr>
          <p:cNvSpPr txBox="1"/>
          <p:nvPr/>
        </p:nvSpPr>
        <p:spPr>
          <a:xfrm>
            <a:off x="954859" y="2684769"/>
            <a:ext cx="9694260" cy="3970318"/>
          </a:xfrm>
          <a:prstGeom prst="rect">
            <a:avLst/>
          </a:prstGeom>
          <a:solidFill>
            <a:schemeClr val="tx1"/>
          </a:solidFill>
        </p:spPr>
        <p:txBody>
          <a:bodyPr wrap="square" rtlCol="0">
            <a:spAutoFit/>
          </a:bodyPr>
          <a:lstStyle/>
          <a:p>
            <a:r>
              <a:rPr lang="en-US" b="0">
                <a:solidFill>
                  <a:srgbClr val="C586C0"/>
                </a:solidFill>
                <a:effectLst/>
                <a:latin typeface="Consolas" panose="020B0609020204030204" pitchFamily="49" charset="0"/>
              </a:rPr>
              <a:t>match</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my_i32</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_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won't compile without this line (or exhaustively checking from MIN to MAX</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err="1">
                <a:solidFill>
                  <a:srgbClr val="569CD6"/>
                </a:solidFill>
                <a:effectLst/>
                <a:latin typeface="Consolas" panose="020B0609020204030204" pitchFamily="49" charset="0"/>
              </a:rPr>
              <a:t>enum</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T</a:t>
            </a:r>
            <a:r>
              <a:rPr lang="en-US" b="0">
                <a:solidFill>
                  <a:srgbClr val="D4D4D4"/>
                </a:solidFill>
                <a:effectLst/>
                <a:latin typeface="Consolas" panose="020B0609020204030204" pitchFamily="49" charset="0"/>
              </a:rPr>
              <a:t> { A, B, C }</a:t>
            </a:r>
          </a:p>
          <a:p>
            <a:r>
              <a:rPr lang="en-US" b="0">
                <a:solidFill>
                  <a:srgbClr val="D4D4D4"/>
                </a:solidFill>
                <a:effectLst/>
                <a:latin typeface="Consolas" panose="020B0609020204030204" pitchFamily="49" charset="0"/>
              </a:rPr>
              <a:t>...</a:t>
            </a:r>
          </a:p>
          <a:p>
            <a:r>
              <a:rPr lang="en-US" b="0">
                <a:solidFill>
                  <a:srgbClr val="C586C0"/>
                </a:solidFill>
                <a:effectLst/>
                <a:latin typeface="Consolas" panose="020B0609020204030204" pitchFamily="49" charset="0"/>
              </a:rPr>
              <a:t>match</a:t>
            </a:r>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my_T</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B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C =&gt; </a:t>
            </a:r>
            <a:r>
              <a:rPr lang="en-US" b="0" err="1">
                <a:solidFill>
                  <a:srgbClr val="DCDCAA"/>
                </a:solidFill>
                <a:effectLst/>
                <a:latin typeface="Consolas" panose="020B0609020204030204" pitchFamily="49" charset="0"/>
              </a:rPr>
              <a:t>do_smt</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compiles because all cases have been covered</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770545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910E-6623-440E-BBDC-338748F384FB}"/>
              </a:ext>
            </a:extLst>
          </p:cNvPr>
          <p:cNvSpPr>
            <a:spLocks noGrp="1"/>
          </p:cNvSpPr>
          <p:nvPr>
            <p:ph type="title"/>
          </p:nvPr>
        </p:nvSpPr>
        <p:spPr/>
        <p:txBody>
          <a:bodyPr/>
          <a:lstStyle/>
          <a:p>
            <a:r>
              <a:rPr lang="en-US"/>
              <a:t>C++</a:t>
            </a:r>
          </a:p>
        </p:txBody>
      </p:sp>
      <p:sp>
        <p:nvSpPr>
          <p:cNvPr id="3" name="Content Placeholder 2">
            <a:extLst>
              <a:ext uri="{FF2B5EF4-FFF2-40B4-BE49-F238E27FC236}">
                <a16:creationId xmlns:a16="http://schemas.microsoft.com/office/drawing/2014/main" id="{DB67888D-5E4F-483A-8FAD-F7FF20D42FFC}"/>
              </a:ext>
            </a:extLst>
          </p:cNvPr>
          <p:cNvSpPr>
            <a:spLocks noGrp="1"/>
          </p:cNvSpPr>
          <p:nvPr>
            <p:ph idx="1"/>
          </p:nvPr>
        </p:nvSpPr>
        <p:spPr/>
        <p:txBody>
          <a:bodyPr>
            <a:normAutofit/>
          </a:bodyPr>
          <a:lstStyle/>
          <a:p>
            <a:pPr marL="514350" indent="-514350">
              <a:buFont typeface="+mj-lt"/>
              <a:buAutoNum type="arabicPeriod"/>
            </a:pPr>
            <a:r>
              <a:rPr lang="en-US" dirty="0"/>
              <a:t>Switch statements over a non-</a:t>
            </a:r>
            <a:r>
              <a:rPr lang="en-US" dirty="0" err="1"/>
              <a:t>enum</a:t>
            </a:r>
            <a:r>
              <a:rPr lang="en-US" dirty="0"/>
              <a:t> type should have a default (es.79</a:t>
            </a:r>
            <a:r>
              <a:rPr lang="es-ES" dirty="0"/>
              <a:t>, es.70)</a:t>
            </a:r>
          </a:p>
          <a:p>
            <a:pPr marL="514350" indent="-514350">
              <a:buFont typeface="+mj-lt"/>
              <a:buAutoNum type="arabicPeriod"/>
            </a:pPr>
            <a:r>
              <a:rPr lang="en-US" dirty="0"/>
              <a:t>Switch statements over an </a:t>
            </a:r>
            <a:r>
              <a:rPr lang="en-US" dirty="0" err="1"/>
              <a:t>enum</a:t>
            </a:r>
            <a:r>
              <a:rPr lang="en-US" dirty="0"/>
              <a:t> type should either have a default or cover all cases (es.79, enum.2, es.70)</a:t>
            </a:r>
          </a:p>
          <a:p>
            <a:pPr marL="514350" indent="-514350">
              <a:buFont typeface="+mj-lt"/>
              <a:buAutoNum type="arabicPeriod"/>
            </a:pPr>
            <a:r>
              <a:rPr lang="en-US" dirty="0"/>
              <a:t>Check implicit fall-through (es.78)</a:t>
            </a:r>
          </a:p>
          <a:p>
            <a:pPr lvl="2"/>
            <a:r>
              <a:rPr lang="en-US" sz="2800" dirty="0"/>
              <a:t>Rust does not allow fall-through in matchers.</a:t>
            </a:r>
          </a:p>
        </p:txBody>
      </p:sp>
    </p:spTree>
    <p:extLst>
      <p:ext uri="{BB962C8B-B14F-4D97-AF65-F5344CB8AC3E}">
        <p14:creationId xmlns:p14="http://schemas.microsoft.com/office/powerpoint/2010/main" val="158490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AF54-8FED-4E0F-BF92-C4DF571AEFA9}"/>
              </a:ext>
            </a:extLst>
          </p:cNvPr>
          <p:cNvSpPr>
            <a:spLocks noGrp="1"/>
          </p:cNvSpPr>
          <p:nvPr>
            <p:ph type="title"/>
          </p:nvPr>
        </p:nvSpPr>
        <p:spPr>
          <a:xfrm>
            <a:off x="1081481" y="2831488"/>
            <a:ext cx="10075877" cy="1325563"/>
          </a:xfrm>
        </p:spPr>
        <p:txBody>
          <a:bodyPr/>
          <a:lstStyle/>
          <a:p>
            <a:pPr algn="ctr"/>
            <a:r>
              <a:rPr lang="en-US"/>
              <a:t>Demo</a:t>
            </a:r>
          </a:p>
        </p:txBody>
      </p:sp>
    </p:spTree>
    <p:extLst>
      <p:ext uri="{BB962C8B-B14F-4D97-AF65-F5344CB8AC3E}">
        <p14:creationId xmlns:p14="http://schemas.microsoft.com/office/powerpoint/2010/main" val="162015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 (Type Safety)</a:t>
            </a:r>
            <a:endParaRPr lang="en-US" dirty="0"/>
          </a:p>
          <a:p>
            <a:pPr marL="514350" indent="-514350">
              <a:buAutoNum type="arabicPeriod"/>
            </a:pPr>
            <a:r>
              <a:rPr lang="en-US" dirty="0"/>
              <a:t>Switch statements (Correctness)</a:t>
            </a:r>
            <a:endParaRPr lang="en-US" dirty="0">
              <a:cs typeface="Calibri" panose="020F0502020204030204"/>
            </a:endParaRPr>
          </a:p>
          <a:p>
            <a:pPr marL="514350" indent="-514350">
              <a:buAutoNum type="arabicPeriod"/>
            </a:pPr>
            <a:r>
              <a:rPr lang="en-US" dirty="0"/>
              <a:t>Smarter loops (Bounds Safety)</a:t>
            </a:r>
            <a:endParaRPr lang="en-US" dirty="0">
              <a:cs typeface="Calibri"/>
            </a:endParaRPr>
          </a:p>
          <a:p>
            <a:pPr marL="514350" indent="-514350">
              <a:buAutoNum type="arabicPeriod"/>
            </a:pPr>
            <a:r>
              <a:rPr lang="en-US" dirty="0"/>
              <a:t>Smarter copying (Performance)</a:t>
            </a:r>
            <a:endParaRPr lang="en-US" dirty="0">
              <a:cs typeface="Calibri" panose="020F0502020204030204"/>
            </a:endParaRPr>
          </a:p>
          <a:p>
            <a:pPr marL="514350" indent="-514350">
              <a:buAutoNum type="arabicPeriod"/>
            </a:pPr>
            <a:r>
              <a:rPr lang="en-US" dirty="0"/>
              <a:t>Lifetimes (Reliability)</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2" y="1842800"/>
            <a:ext cx="3191917"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A09DA0-7201-44CE-8DA4-12BBC73827B4}"/>
              </a:ext>
            </a:extLst>
          </p:cNvPr>
          <p:cNvSpPr/>
          <p:nvPr/>
        </p:nvSpPr>
        <p:spPr>
          <a:xfrm>
            <a:off x="1358567" y="2380682"/>
            <a:ext cx="4790773" cy="35470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A78A2C-A0EC-427B-B041-FEB85EE8F6CE}"/>
              </a:ext>
            </a:extLst>
          </p:cNvPr>
          <p:cNvSpPr/>
          <p:nvPr/>
        </p:nvSpPr>
        <p:spPr>
          <a:xfrm>
            <a:off x="1358567" y="2882705"/>
            <a:ext cx="4607893" cy="35470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0391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E965-B5E7-43FB-A759-7A70F1F8FC27}"/>
              </a:ext>
            </a:extLst>
          </p:cNvPr>
          <p:cNvSpPr>
            <a:spLocks noGrp="1"/>
          </p:cNvSpPr>
          <p:nvPr>
            <p:ph type="title"/>
          </p:nvPr>
        </p:nvSpPr>
        <p:spPr/>
        <p:txBody>
          <a:bodyPr/>
          <a:lstStyle/>
          <a:p>
            <a:r>
              <a:rPr lang="en-US"/>
              <a:t>Rust</a:t>
            </a:r>
          </a:p>
        </p:txBody>
      </p:sp>
      <p:sp>
        <p:nvSpPr>
          <p:cNvPr id="3" name="Content Placeholder 2">
            <a:extLst>
              <a:ext uri="{FF2B5EF4-FFF2-40B4-BE49-F238E27FC236}">
                <a16:creationId xmlns:a16="http://schemas.microsoft.com/office/drawing/2014/main" id="{DF41808A-24D4-484B-BDE1-227AB873F98E}"/>
              </a:ext>
            </a:extLst>
          </p:cNvPr>
          <p:cNvSpPr>
            <a:spLocks noGrp="1"/>
          </p:cNvSpPr>
          <p:nvPr>
            <p:ph idx="1"/>
          </p:nvPr>
        </p:nvSpPr>
        <p:spPr/>
        <p:txBody>
          <a:bodyPr>
            <a:normAutofit/>
          </a:bodyPr>
          <a:lstStyle/>
          <a:p>
            <a:r>
              <a:rPr lang="en-US"/>
              <a:t>Does not have C-style for loops</a:t>
            </a:r>
          </a:p>
          <a:p>
            <a:pPr lvl="1"/>
            <a:r>
              <a:rPr lang="en-US"/>
              <a:t>Manually controlling each loop element is complicated and error prone.</a:t>
            </a:r>
          </a:p>
          <a:p>
            <a:pPr lvl="1"/>
            <a:r>
              <a:rPr lang="en-US"/>
              <a:t>Forces the use of range checked iterator pattern.</a:t>
            </a:r>
          </a:p>
          <a:p>
            <a:pPr lvl="1"/>
            <a:r>
              <a:rPr lang="en-US"/>
              <a:t>Forces loop variables to the loop itself</a:t>
            </a:r>
          </a:p>
          <a:p>
            <a:pPr marL="457200" lvl="1" indent="0">
              <a:buNone/>
            </a:pPr>
            <a:endParaRPr lang="en-US"/>
          </a:p>
        </p:txBody>
      </p:sp>
      <p:sp>
        <p:nvSpPr>
          <p:cNvPr id="5" name="TextBox 4">
            <a:extLst>
              <a:ext uri="{FF2B5EF4-FFF2-40B4-BE49-F238E27FC236}">
                <a16:creationId xmlns:a16="http://schemas.microsoft.com/office/drawing/2014/main" id="{F6297695-007F-4EE9-8DC7-EB893982C73D}"/>
              </a:ext>
            </a:extLst>
          </p:cNvPr>
          <p:cNvSpPr txBox="1"/>
          <p:nvPr/>
        </p:nvSpPr>
        <p:spPr>
          <a:xfrm>
            <a:off x="1212456" y="3515395"/>
            <a:ext cx="9767088" cy="2862322"/>
          </a:xfrm>
          <a:prstGeom prst="rect">
            <a:avLst/>
          </a:prstGeom>
          <a:solidFill>
            <a:schemeClr val="tx1"/>
          </a:solidFill>
        </p:spPr>
        <p:txBody>
          <a:bodyPr wrap="square" rtlCol="0">
            <a:spAutoFit/>
          </a:bodyPr>
          <a:lstStyle/>
          <a:p>
            <a:r>
              <a:rPr lang="en-US" b="0">
                <a:solidFill>
                  <a:srgbClr val="6A9955"/>
                </a:solidFill>
                <a:effectLst/>
                <a:latin typeface="Consolas" panose="020B0609020204030204" pitchFamily="49" charset="0"/>
              </a:rPr>
              <a:t>// </a:t>
            </a:r>
            <a:r>
              <a:rPr lang="en-US">
                <a:solidFill>
                  <a:srgbClr val="6A9955"/>
                </a:solidFill>
                <a:latin typeface="Consolas" panose="020B0609020204030204" pitchFamily="49" charset="0"/>
              </a:rPr>
              <a:t>E</a:t>
            </a:r>
            <a:r>
              <a:rPr lang="en-US" b="0">
                <a:solidFill>
                  <a:srgbClr val="6A9955"/>
                </a:solidFill>
                <a:effectLst/>
                <a:latin typeface="Consolas" panose="020B0609020204030204" pitchFamily="49" charset="0"/>
              </a:rPr>
              <a:t>xample from the book</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 [</a:t>
            </a:r>
            <a:r>
              <a:rPr lang="en-US" b="0">
                <a:solidFill>
                  <a:srgbClr val="B5CEA8"/>
                </a:solidFill>
                <a:effectLst/>
                <a:latin typeface="Consolas" panose="020B0609020204030204" pitchFamily="49" charset="0"/>
              </a:rPr>
              <a:t>10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20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30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40</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50</a:t>
            </a:r>
            <a:r>
              <a:rPr lang="en-US" b="0">
                <a:solidFill>
                  <a:srgbClr val="D4D4D4"/>
                </a:solidFill>
                <a:effectLst/>
                <a:latin typeface="Consolas" panose="020B0609020204030204" pitchFamily="49" charset="0"/>
              </a:rPr>
              <a:t>];</a:t>
            </a: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element </a:t>
            </a:r>
            <a:r>
              <a:rPr lang="en-US" b="0">
                <a:solidFill>
                  <a:srgbClr val="C586C0"/>
                </a:solidFill>
                <a:effectLst/>
                <a:latin typeface="Consolas" panose="020B0609020204030204" pitchFamily="49" charset="0"/>
              </a:rPr>
              <a:t>in</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a.</a:t>
            </a:r>
            <a:r>
              <a:rPr lang="en-US" b="0" err="1">
                <a:solidFill>
                  <a:srgbClr val="DCDCAA"/>
                </a:solidFill>
                <a:effectLst/>
                <a:latin typeface="Consolas" panose="020B0609020204030204" pitchFamily="49" charset="0"/>
              </a:rPr>
              <a:t>iter</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println</a:t>
            </a:r>
            <a:r>
              <a:rPr lang="en-US" b="0">
                <a:solidFill>
                  <a:srgbClr val="DCDCAA"/>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"the value is: {}"</a:t>
            </a:r>
            <a:r>
              <a:rPr lang="en-US" b="0">
                <a:solidFill>
                  <a:srgbClr val="D4D4D4"/>
                </a:solidFill>
                <a:effectLst/>
                <a:latin typeface="Consolas" panose="020B0609020204030204" pitchFamily="49" charset="0"/>
              </a:rPr>
              <a:t>, element);</a:t>
            </a:r>
          </a:p>
          <a:p>
            <a:r>
              <a:rPr lang="en-US" b="0">
                <a:solidFill>
                  <a:srgbClr val="D4D4D4"/>
                </a:solidFill>
                <a:effectLst/>
                <a:latin typeface="Consolas" panose="020B0609020204030204" pitchFamily="49" charset="0"/>
              </a:rPr>
              <a:t>}</a:t>
            </a:r>
          </a:p>
          <a:p>
            <a:endParaRPr lang="en-US">
              <a:solidFill>
                <a:srgbClr val="D4D4D4"/>
              </a:solidFill>
              <a:latin typeface="Consolas" panose="020B0609020204030204" pitchFamily="49" charset="0"/>
            </a:endParaRPr>
          </a:p>
          <a:p>
            <a:r>
              <a:rPr lang="en-US" b="0">
                <a:solidFill>
                  <a:srgbClr val="6A9955"/>
                </a:solidFill>
                <a:effectLst/>
                <a:latin typeface="Consolas" panose="020B0609020204030204" pitchFamily="49" charset="0"/>
              </a:rPr>
              <a:t>// </a:t>
            </a:r>
            <a:r>
              <a:rPr lang="en-US">
                <a:solidFill>
                  <a:srgbClr val="6A9955"/>
                </a:solidFill>
                <a:latin typeface="Consolas" panose="020B0609020204030204" pitchFamily="49" charset="0"/>
              </a:rPr>
              <a:t>Range-checked reverse iteration with step</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number </a:t>
            </a:r>
            <a:r>
              <a:rPr lang="en-US" b="0">
                <a:solidFill>
                  <a:srgbClr val="C586C0"/>
                </a:solidFill>
                <a:effectLst/>
                <a:latin typeface="Consolas" panose="020B0609020204030204" pitchFamily="49" charset="0"/>
              </a:rPr>
              <a:t>in</a:t>
            </a:r>
            <a:r>
              <a:rPr lang="en-US" b="0">
                <a:solidFill>
                  <a:srgbClr val="D4D4D4"/>
                </a:solidFill>
                <a:effectLst/>
                <a:latin typeface="Consolas" panose="020B0609020204030204" pitchFamily="49" charset="0"/>
              </a:rPr>
              <a:t>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11</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rev</a:t>
            </a:r>
            <a:r>
              <a:rPr lang="en-US" b="0">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step_by</a:t>
            </a:r>
            <a:r>
              <a:rPr lang="en-US" b="0">
                <a:solidFill>
                  <a:srgbClr val="D4D4D4"/>
                </a:solidFill>
                <a:effectLst/>
                <a:latin typeface="Consolas" panose="020B0609020204030204" pitchFamily="49" charset="0"/>
              </a:rPr>
              <a:t>(</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println</a:t>
            </a:r>
            <a:r>
              <a:rPr lang="en-US" b="0">
                <a:solidFill>
                  <a:srgbClr val="DCDCAA"/>
                </a:solidFill>
                <a:effectLst/>
                <a:latin typeface="Consolas" panose="020B0609020204030204" pitchFamily="49" charset="0"/>
              </a:rPr>
              <a:t>!</a:t>
            </a:r>
            <a:r>
              <a:rPr lang="en-US" b="0">
                <a:solidFill>
                  <a:srgbClr val="D4D4D4"/>
                </a:solidFill>
                <a:effectLst/>
                <a:latin typeface="Consolas" panose="020B0609020204030204" pitchFamily="49" charset="0"/>
              </a:rPr>
              <a:t>(</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number); </a:t>
            </a:r>
            <a:r>
              <a:rPr lang="en-US" b="0">
                <a:solidFill>
                  <a:srgbClr val="6A9955"/>
                </a:solidFill>
                <a:effectLst/>
                <a:latin typeface="Consolas" panose="020B0609020204030204" pitchFamily="49" charset="0"/>
              </a:rPr>
              <a:t>// 10 8 6 4 2</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40340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4BB7-6A5E-47EC-B0A1-FB615DD477F4}"/>
              </a:ext>
            </a:extLst>
          </p:cNvPr>
          <p:cNvSpPr>
            <a:spLocks noGrp="1"/>
          </p:cNvSpPr>
          <p:nvPr>
            <p:ph type="title"/>
          </p:nvPr>
        </p:nvSpPr>
        <p:spPr/>
        <p:txBody>
          <a:bodyPr/>
          <a:lstStyle/>
          <a:p>
            <a:r>
              <a:rPr lang="en-US"/>
              <a:t>C++</a:t>
            </a:r>
          </a:p>
        </p:txBody>
      </p:sp>
      <p:sp>
        <p:nvSpPr>
          <p:cNvPr id="3" name="Content Placeholder 2">
            <a:extLst>
              <a:ext uri="{FF2B5EF4-FFF2-40B4-BE49-F238E27FC236}">
                <a16:creationId xmlns:a16="http://schemas.microsoft.com/office/drawing/2014/main" id="{C1574AE3-3767-46EF-81C9-48BA9E75857F}"/>
              </a:ext>
            </a:extLst>
          </p:cNvPr>
          <p:cNvSpPr>
            <a:spLocks noGrp="1"/>
          </p:cNvSpPr>
          <p:nvPr>
            <p:ph idx="1"/>
          </p:nvPr>
        </p:nvSpPr>
        <p:spPr/>
        <p:txBody>
          <a:bodyPr>
            <a:normAutofit/>
          </a:bodyPr>
          <a:lstStyle/>
          <a:p>
            <a:pPr marL="514350" indent="-514350">
              <a:buFont typeface="+mj-lt"/>
              <a:buAutoNum type="arabicPeriod"/>
            </a:pPr>
            <a:r>
              <a:rPr lang="en-US" dirty="0"/>
              <a:t>Flag loop index variables declared outside of the loop (es.74)</a:t>
            </a:r>
          </a:p>
          <a:p>
            <a:pPr marL="0" indent="0">
              <a:buNone/>
            </a:pPr>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FE380D5F-F423-46A4-BCAC-2CEA6350EB8C}"/>
              </a:ext>
            </a:extLst>
          </p:cNvPr>
          <p:cNvSpPr txBox="1"/>
          <p:nvPr/>
        </p:nvSpPr>
        <p:spPr>
          <a:xfrm>
            <a:off x="1395226" y="2996524"/>
            <a:ext cx="9894278" cy="3139321"/>
          </a:xfrm>
          <a:prstGeom prst="rect">
            <a:avLst/>
          </a:prstGeom>
          <a:solidFill>
            <a:schemeClr val="tx1"/>
          </a:solidFill>
        </p:spPr>
        <p:txBody>
          <a:bodyPr wrap="square" rtlCol="0">
            <a:spAutoFit/>
          </a:bodyPr>
          <a:lstStyle/>
          <a:p>
            <a:r>
              <a:rPr lang="en-US">
                <a:solidFill>
                  <a:srgbClr val="6A9955"/>
                </a:solidFill>
                <a:latin typeface="Consolas" panose="020B0609020204030204" pitchFamily="49" charset="0"/>
              </a:rPr>
              <a:t>// should be `for (int </a:t>
            </a:r>
            <a:r>
              <a:rPr lang="en-US" err="1">
                <a:solidFill>
                  <a:srgbClr val="6A9955"/>
                </a:solidFill>
                <a:latin typeface="Consolas" panose="020B0609020204030204" pitchFamily="49" charset="0"/>
              </a:rPr>
              <a:t>i</a:t>
            </a:r>
            <a:r>
              <a:rPr lang="en-US">
                <a:solidFill>
                  <a:srgbClr val="6A9955"/>
                </a:solidFill>
                <a:latin typeface="Consolas" panose="020B0609020204030204" pitchFamily="49" charset="0"/>
              </a:rPr>
              <a:t> = 0; </a:t>
            </a:r>
            <a:r>
              <a:rPr lang="en-US" err="1">
                <a:solidFill>
                  <a:srgbClr val="6A9955"/>
                </a:solidFill>
                <a:latin typeface="Consolas" panose="020B0609020204030204" pitchFamily="49" charset="0"/>
              </a:rPr>
              <a:t>i</a:t>
            </a:r>
            <a:r>
              <a:rPr lang="en-US">
                <a:solidFill>
                  <a:srgbClr val="6A9955"/>
                </a:solidFill>
                <a:latin typeface="Consolas" panose="020B0609020204030204" pitchFamily="49" charset="0"/>
              </a:rPr>
              <a:t> &lt; 10; ++</a:t>
            </a:r>
            <a:r>
              <a:rPr lang="en-US" err="1">
                <a:solidFill>
                  <a:srgbClr val="6A9955"/>
                </a:solidFill>
                <a:latin typeface="Consolas" panose="020B0609020204030204" pitchFamily="49" charset="0"/>
              </a:rPr>
              <a:t>i</a:t>
            </a:r>
            <a:r>
              <a:rPr lang="en-US">
                <a:solidFill>
                  <a:srgbClr val="6A9955"/>
                </a:solidFill>
                <a:latin typeface="Consolas" panose="020B0609020204030204" pitchFamily="49" charset="0"/>
              </a:rPr>
              <a:t>)` instead</a:t>
            </a:r>
            <a:endParaRPr lang="en-US" b="0">
              <a:solidFill>
                <a:srgbClr val="569CD6"/>
              </a:solidFill>
              <a:effectLst/>
              <a:latin typeface="Consolas" panose="020B0609020204030204" pitchFamily="49" charset="0"/>
            </a:endParaRPr>
          </a:p>
          <a:p>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10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 </a:t>
            </a:r>
          </a:p>
          <a:p>
            <a:r>
              <a:rPr lang="en-US" b="0">
                <a:solidFill>
                  <a:srgbClr val="D4D4D4"/>
                </a:solidFill>
                <a:effectLst/>
                <a:latin typeface="Consolas" panose="020B0609020204030204" pitchFamily="49" charset="0"/>
              </a:rPr>
              <a:t>}</a:t>
            </a:r>
            <a:endParaRPr lang="en-US">
              <a:solidFill>
                <a:srgbClr val="6A9955"/>
              </a:solidFill>
              <a:latin typeface="Consolas" panose="020B0609020204030204" pitchFamily="49" charset="0"/>
            </a:endParaRPr>
          </a:p>
          <a:p>
            <a:br>
              <a:rPr lang="en-US" b="0">
                <a:solidFill>
                  <a:srgbClr val="D4D4D4"/>
                </a:solidFill>
                <a:effectLst/>
                <a:latin typeface="Consolas" panose="020B0609020204030204" pitchFamily="49" charset="0"/>
              </a:rPr>
            </a:br>
            <a:r>
              <a:rPr lang="en-US">
                <a:solidFill>
                  <a:srgbClr val="6A9955"/>
                </a:solidFill>
                <a:latin typeface="Consolas" panose="020B0609020204030204" pitchFamily="49" charset="0"/>
              </a:rPr>
              <a:t>// use `if (int x = </a:t>
            </a:r>
            <a:r>
              <a:rPr lang="en-US" err="1">
                <a:solidFill>
                  <a:srgbClr val="6A9955"/>
                </a:solidFill>
                <a:latin typeface="Consolas" panose="020B0609020204030204" pitchFamily="49" charset="0"/>
              </a:rPr>
              <a:t>func_call</a:t>
            </a:r>
            <a:r>
              <a:rPr lang="en-US">
                <a:solidFill>
                  <a:srgbClr val="6A9955"/>
                </a:solidFill>
                <a:latin typeface="Consolas" panose="020B0609020204030204" pitchFamily="49" charset="0"/>
              </a:rPr>
              <a:t>())` instead</a:t>
            </a:r>
            <a:endParaRPr lang="en-US">
              <a:solidFill>
                <a:srgbClr val="D4D4D4"/>
              </a:solidFill>
              <a:latin typeface="Consolas" panose="020B0609020204030204" pitchFamily="49" charset="0"/>
            </a:endParaRPr>
          </a:p>
          <a:p>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x = </a:t>
            </a:r>
            <a:r>
              <a:rPr lang="en-US" b="0" err="1">
                <a:solidFill>
                  <a:srgbClr val="DCDCAA"/>
                </a:solidFill>
                <a:effectLst/>
                <a:latin typeface="Consolas" panose="020B0609020204030204" pitchFamily="49" charset="0"/>
              </a:rPr>
              <a:t>func_call</a:t>
            </a:r>
            <a:r>
              <a:rPr lang="en-US" b="0">
                <a:solidFill>
                  <a:srgbClr val="D4D4D4"/>
                </a:solidFill>
                <a:effectLst/>
                <a:latin typeface="Consolas" panose="020B0609020204030204" pitchFamily="49" charset="0"/>
              </a:rPr>
              <a:t>();</a:t>
            </a:r>
          </a:p>
          <a:p>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(x) {</a:t>
            </a:r>
          </a:p>
          <a:p>
            <a:r>
              <a:rPr lang="en-US" b="0">
                <a:solidFill>
                  <a:srgbClr val="D4D4D4"/>
                </a:solidFill>
                <a:effectLst/>
                <a:latin typeface="Consolas" panose="020B0609020204030204" pitchFamily="49" charset="0"/>
              </a:rPr>
              <a:t>    ...</a:t>
            </a:r>
            <a:endParaRPr lang="en-US">
              <a:solidFill>
                <a:srgbClr val="6A9955"/>
              </a:solidFill>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4407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75D35-AB8A-4022-A595-A0BD4F290702}"/>
              </a:ext>
            </a:extLst>
          </p:cNvPr>
          <p:cNvSpPr>
            <a:spLocks noGrp="1"/>
          </p:cNvSpPr>
          <p:nvPr>
            <p:ph idx="1"/>
          </p:nvPr>
        </p:nvSpPr>
        <p:spPr>
          <a:xfrm>
            <a:off x="838200" y="797169"/>
            <a:ext cx="10515600" cy="5379794"/>
          </a:xfrm>
        </p:spPr>
        <p:txBody>
          <a:bodyPr/>
          <a:lstStyle/>
          <a:p>
            <a:pPr marL="514350" indent="-514350" algn="l">
              <a:buFont typeface="+mj-lt"/>
              <a:buAutoNum type="arabicPeriod" startAt="2"/>
            </a:pPr>
            <a:r>
              <a:rPr lang="en-US">
                <a:solidFill>
                  <a:srgbClr val="000000"/>
                </a:solidFill>
                <a:latin typeface="Consolas" panose="020B0609020204030204" pitchFamily="49" charset="0"/>
              </a:rPr>
              <a:t>Flag reuse of loop index variables(es.76)</a:t>
            </a:r>
          </a:p>
          <a:p>
            <a:pPr marL="0" indent="0">
              <a:buNone/>
            </a:pPr>
            <a:endParaRPr lang="en-US"/>
          </a:p>
          <a:p>
            <a:pPr marL="0" indent="0">
              <a:buNone/>
            </a:pPr>
            <a:endParaRPr lang="en-US"/>
          </a:p>
        </p:txBody>
      </p:sp>
      <p:sp>
        <p:nvSpPr>
          <p:cNvPr id="4" name="TextBox 3">
            <a:extLst>
              <a:ext uri="{FF2B5EF4-FFF2-40B4-BE49-F238E27FC236}">
                <a16:creationId xmlns:a16="http://schemas.microsoft.com/office/drawing/2014/main" id="{25264BF2-91AF-43F8-8CD2-BC59CB7F6578}"/>
              </a:ext>
            </a:extLst>
          </p:cNvPr>
          <p:cNvSpPr txBox="1"/>
          <p:nvPr/>
        </p:nvSpPr>
        <p:spPr>
          <a:xfrm>
            <a:off x="1435137" y="1501907"/>
            <a:ext cx="9277604" cy="3970318"/>
          </a:xfrm>
          <a:prstGeom prst="rect">
            <a:avLst/>
          </a:prstGeom>
          <a:solidFill>
            <a:schemeClr val="tx1"/>
          </a:solidFill>
        </p:spPr>
        <p:txBody>
          <a:bodyPr wrap="square" rtlCol="0">
            <a:spAutoFit/>
          </a:bodyPr>
          <a:lstStyle/>
          <a:p>
            <a:r>
              <a:rPr lang="en-US" b="0">
                <a:solidFill>
                  <a:srgbClr val="6A9955"/>
                </a:solidFill>
                <a:effectLst/>
                <a:latin typeface="Consolas" panose="020B0609020204030204" pitchFamily="49" charset="0"/>
              </a:rPr>
              <a:t>// Same loop index variable is used within two loops.</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The variable is reset/set within the second loop.</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The variable is not read in the gap between the two loops.</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void</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use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20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6A9955"/>
                </a:solidFill>
                <a:effectLst/>
                <a:latin typeface="Consolas" panose="020B0609020204030204" pitchFamily="49" charset="0"/>
              </a:rPr>
              <a:t>        /* ... */</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a:solidFill>
                  <a:srgbClr val="B5CEA8"/>
                </a:solidFill>
                <a:effectLst/>
                <a:latin typeface="Consolas" panose="020B0609020204030204" pitchFamily="49" charset="0"/>
              </a:rPr>
              <a:t>200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6A9955"/>
                </a:solidFill>
                <a:effectLst/>
                <a:latin typeface="Consolas" panose="020B0609020204030204" pitchFamily="49" charset="0"/>
              </a:rPr>
              <a:t>        /* ... */</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 bad: </a:t>
            </a:r>
            <a:r>
              <a:rPr lang="en-US" b="0" err="1">
                <a:solidFill>
                  <a:srgbClr val="6A9955"/>
                </a:solidFill>
                <a:effectLst/>
                <a:latin typeface="Consolas" panose="020B0609020204030204" pitchFamily="49" charset="0"/>
              </a:rPr>
              <a:t>i</a:t>
            </a:r>
            <a:r>
              <a:rPr lang="en-US" b="0">
                <a:solidFill>
                  <a:srgbClr val="6A9955"/>
                </a:solidFill>
                <a:effectLst/>
                <a:latin typeface="Consolas" panose="020B0609020204030204" pitchFamily="49" charset="0"/>
              </a:rPr>
              <a:t> recycled</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2"/>
    </p:custDataLst>
    <p:extLst>
      <p:ext uri="{BB962C8B-B14F-4D97-AF65-F5344CB8AC3E}">
        <p14:creationId xmlns:p14="http://schemas.microsoft.com/office/powerpoint/2010/main" val="12772234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E1AF-2414-4930-9283-5195393510AE}"/>
              </a:ext>
            </a:extLst>
          </p:cNvPr>
          <p:cNvSpPr>
            <a:spLocks noGrp="1"/>
          </p:cNvSpPr>
          <p:nvPr>
            <p:ph type="title"/>
          </p:nvPr>
        </p:nvSpPr>
        <p:spPr/>
        <p:txBody>
          <a:bodyPr/>
          <a:lstStyle/>
          <a:p>
            <a:r>
              <a:rPr lang="en-US"/>
              <a:t>This talk</a:t>
            </a:r>
          </a:p>
        </p:txBody>
      </p:sp>
      <p:sp>
        <p:nvSpPr>
          <p:cNvPr id="3" name="Content Placeholder 2">
            <a:extLst>
              <a:ext uri="{FF2B5EF4-FFF2-40B4-BE49-F238E27FC236}">
                <a16:creationId xmlns:a16="http://schemas.microsoft.com/office/drawing/2014/main" id="{B6F5DAA2-4183-45D4-A5F4-54648DB003DD}"/>
              </a:ext>
            </a:extLst>
          </p:cNvPr>
          <p:cNvSpPr>
            <a:spLocks noGrp="1"/>
          </p:cNvSpPr>
          <p:nvPr>
            <p:ph idx="1"/>
          </p:nvPr>
        </p:nvSpPr>
        <p:spPr/>
        <p:txBody>
          <a:bodyPr vert="horz" lIns="91440" tIns="45720" rIns="91440" bIns="45720" rtlCol="0" anchor="t">
            <a:normAutofit/>
          </a:bodyPr>
          <a:lstStyle/>
          <a:p>
            <a:r>
              <a:rPr lang="en-US" dirty="0"/>
              <a:t>Why code safety matters</a:t>
            </a:r>
          </a:p>
          <a:p>
            <a:r>
              <a:rPr lang="en-US" dirty="0">
                <a:ea typeface="+mn-lt"/>
                <a:cs typeface="+mn-lt"/>
              </a:rPr>
              <a:t>Static Analysis and first learnings from Rust</a:t>
            </a:r>
          </a:p>
          <a:p>
            <a:r>
              <a:rPr lang="en-US" dirty="0"/>
              <a:t>Bridging the safety gap: Challenge and big buckets</a:t>
            </a:r>
          </a:p>
          <a:p>
            <a:r>
              <a:rPr lang="en-US" dirty="0">
                <a:ea typeface="+mn-lt"/>
                <a:cs typeface="+mn-lt"/>
              </a:rPr>
              <a:t>Data from Microsoft production software</a:t>
            </a:r>
          </a:p>
          <a:p>
            <a:r>
              <a:rPr lang="en-US" dirty="0"/>
              <a:t>Where we are today</a:t>
            </a:r>
            <a:endParaRPr lang="en-US" dirty="0">
              <a:cs typeface="Calibri"/>
            </a:endParaRPr>
          </a:p>
          <a:p>
            <a:r>
              <a:rPr lang="en-US" dirty="0"/>
              <a:t>What’s next for Microsoft C++ Static Analysis</a:t>
            </a:r>
            <a:endParaRPr lang="en-US" dirty="0">
              <a:cs typeface="Calibri"/>
            </a:endParaRPr>
          </a:p>
          <a:p>
            <a:r>
              <a:rPr lang="en-US" dirty="0"/>
              <a:t>Helpful links</a:t>
            </a:r>
            <a:endParaRPr lang="en-US" dirty="0">
              <a:cs typeface="Calibri"/>
            </a:endParaRPr>
          </a:p>
          <a:p>
            <a:r>
              <a:rPr lang="en-US" dirty="0"/>
              <a:t>Contributors</a:t>
            </a:r>
            <a:endParaRPr lang="en-US" dirty="0">
              <a:cs typeface="Calibri"/>
            </a:endParaRPr>
          </a:p>
        </p:txBody>
      </p:sp>
    </p:spTree>
    <p:extLst>
      <p:ext uri="{BB962C8B-B14F-4D97-AF65-F5344CB8AC3E}">
        <p14:creationId xmlns:p14="http://schemas.microsoft.com/office/powerpoint/2010/main" val="243056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E1E73-F27A-4ED7-8C11-174AB62EC733}"/>
              </a:ext>
            </a:extLst>
          </p:cNvPr>
          <p:cNvSpPr>
            <a:spLocks noGrp="1"/>
          </p:cNvSpPr>
          <p:nvPr>
            <p:ph idx="1"/>
          </p:nvPr>
        </p:nvSpPr>
        <p:spPr>
          <a:xfrm>
            <a:off x="838200" y="642938"/>
            <a:ext cx="10515600" cy="5534025"/>
          </a:xfrm>
        </p:spPr>
        <p:txBody>
          <a:bodyPr>
            <a:normAutofit/>
          </a:bodyPr>
          <a:lstStyle/>
          <a:p>
            <a:pPr marL="514350" indent="-514350">
              <a:buFont typeface="+mj-lt"/>
              <a:buAutoNum type="arabicPeriod" startAt="3"/>
            </a:pPr>
            <a:r>
              <a:rPr lang="en-US">
                <a:solidFill>
                  <a:srgbClr val="000000"/>
                </a:solidFill>
                <a:latin typeface="Consolas" panose="020B0609020204030204" pitchFamily="49" charset="0"/>
              </a:rPr>
              <a:t>Convert C-style for loops into range-for loops (es.71)</a:t>
            </a:r>
          </a:p>
          <a:p>
            <a:pPr marL="0" indent="0">
              <a:buNone/>
            </a:pPr>
            <a:endParaRPr lang="en-US">
              <a:solidFill>
                <a:srgbClr val="000000"/>
              </a:solidFill>
              <a:latin typeface="Consolas" panose="020B0609020204030204" pitchFamily="49" charset="0"/>
            </a:endParaRPr>
          </a:p>
          <a:p>
            <a:pPr marL="0" indent="0">
              <a:buNone/>
            </a:pPr>
            <a:endParaRPr lang="en-US">
              <a:solidFill>
                <a:srgbClr val="000000"/>
              </a:solidFill>
              <a:latin typeface="Consolas" panose="020B0609020204030204" pitchFamily="49" charset="0"/>
            </a:endParaRPr>
          </a:p>
        </p:txBody>
      </p:sp>
      <p:sp>
        <p:nvSpPr>
          <p:cNvPr id="7" name="TextBox 6">
            <a:extLst>
              <a:ext uri="{FF2B5EF4-FFF2-40B4-BE49-F238E27FC236}">
                <a16:creationId xmlns:a16="http://schemas.microsoft.com/office/drawing/2014/main" id="{D63BD5B2-B754-4C86-B059-F694455268B0}"/>
              </a:ext>
            </a:extLst>
          </p:cNvPr>
          <p:cNvSpPr txBox="1"/>
          <p:nvPr/>
        </p:nvSpPr>
        <p:spPr>
          <a:xfrm>
            <a:off x="962953" y="1844984"/>
            <a:ext cx="9678074" cy="3970318"/>
          </a:xfrm>
          <a:prstGeom prst="rect">
            <a:avLst/>
          </a:prstGeom>
          <a:solidFill>
            <a:schemeClr val="tx1"/>
          </a:solidFill>
        </p:spPr>
        <p:txBody>
          <a:bodyPr wrap="square" rtlCol="0">
            <a:spAutoFit/>
          </a:bodyPr>
          <a:lstStyle/>
          <a:p>
            <a:r>
              <a:rPr lang="en-US" b="0">
                <a:solidFill>
                  <a:srgbClr val="6A9955"/>
                </a:solidFill>
                <a:effectLst/>
                <a:latin typeface="Consolas" panose="020B0609020204030204" pitchFamily="49" charset="0"/>
              </a:rPr>
              <a:t>// 1: A typical C-style for loop</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&lt; </a:t>
            </a:r>
            <a:r>
              <a:rPr lang="en-US" b="0" err="1">
                <a:solidFill>
                  <a:srgbClr val="9CDCFE"/>
                </a:solidFill>
                <a:effectLst/>
                <a:latin typeface="Consolas" panose="020B0609020204030204" pitchFamily="49" charset="0"/>
              </a:rPr>
              <a:t>vec</a:t>
            </a:r>
            <a:r>
              <a:rPr lang="en-US" b="0" err="1">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size</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a:t>
            </a:r>
            <a:r>
              <a:rPr lang="en-US" b="0" err="1">
                <a:solidFill>
                  <a:srgbClr val="9CDCFE"/>
                </a:solidFill>
                <a:effectLst/>
                <a:latin typeface="Consolas" panose="020B0609020204030204" pitchFamily="49" charset="0"/>
              </a:rPr>
              <a:t>vec</a:t>
            </a:r>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i</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6A9955"/>
                </a:solidFill>
                <a:effectLst/>
                <a:latin typeface="Consolas" panose="020B0609020204030204" pitchFamily="49" charset="0"/>
              </a:rPr>
              <a:t>// 2: A more predictable pattern</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auto</a:t>
            </a:r>
            <a:r>
              <a:rPr lang="en-US" b="0">
                <a:solidFill>
                  <a:srgbClr val="D4D4D4"/>
                </a:solidFill>
                <a:effectLst/>
                <a:latin typeface="Consolas" panose="020B0609020204030204" pitchFamily="49" charset="0"/>
              </a:rPr>
              <a:t> it = </a:t>
            </a:r>
            <a:r>
              <a:rPr lang="en-US" b="0" err="1">
                <a:solidFill>
                  <a:srgbClr val="9CDCFE"/>
                </a:solidFill>
                <a:effectLst/>
                <a:latin typeface="Consolas" panose="020B0609020204030204" pitchFamily="49" charset="0"/>
              </a:rPr>
              <a:t>vec</a:t>
            </a:r>
            <a:r>
              <a:rPr lang="en-US" b="0" err="1">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begin</a:t>
            </a:r>
            <a:r>
              <a:rPr lang="en-US" b="0">
                <a:solidFill>
                  <a:srgbClr val="D4D4D4"/>
                </a:solidFill>
                <a:effectLst/>
                <a:latin typeface="Consolas" panose="020B0609020204030204" pitchFamily="49" charset="0"/>
              </a:rPr>
              <a:t>(); it != </a:t>
            </a:r>
            <a:r>
              <a:rPr lang="en-US" b="0" err="1">
                <a:solidFill>
                  <a:srgbClr val="9CDCFE"/>
                </a:solidFill>
                <a:effectLst/>
                <a:latin typeface="Consolas" panose="020B0609020204030204" pitchFamily="49" charset="0"/>
              </a:rPr>
              <a:t>vec</a:t>
            </a:r>
            <a:r>
              <a:rPr lang="en-US" b="0" err="1">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end</a:t>
            </a:r>
            <a:r>
              <a:rPr lang="en-US" b="0">
                <a:solidFill>
                  <a:srgbClr val="D4D4D4"/>
                </a:solidFill>
                <a:effectLst/>
                <a:latin typeface="Consolas" panose="020B0609020204030204" pitchFamily="49" charset="0"/>
              </a:rPr>
              <a:t>(); ++it) {</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(*it);</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6A9955"/>
                </a:solidFill>
                <a:effectLst/>
                <a:latin typeface="Consolas" panose="020B0609020204030204" pitchFamily="49" charset="0"/>
              </a:rPr>
              <a:t>// 3: Recommended</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auto</a:t>
            </a:r>
            <a:r>
              <a:rPr lang="en-US" b="0">
                <a:solidFill>
                  <a:srgbClr val="D4D4D4"/>
                </a:solidFill>
                <a:effectLst/>
                <a:latin typeface="Consolas" panose="020B0609020204030204" pitchFamily="49" charset="0"/>
              </a:rPr>
              <a:t>&amp; item: </a:t>
            </a:r>
            <a:r>
              <a:rPr lang="en-US" b="0" err="1">
                <a:solidFill>
                  <a:srgbClr val="D4D4D4"/>
                </a:solidFill>
                <a:effectLst/>
                <a:latin typeface="Consolas" panose="020B0609020204030204" pitchFamily="49" charset="0"/>
              </a:rPr>
              <a:t>vec</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(item);</a:t>
            </a:r>
          </a:p>
          <a:p>
            <a:r>
              <a:rPr lang="en-US" b="0">
                <a:solidFill>
                  <a:srgbClr val="D4D4D4"/>
                </a:solidFill>
                <a:effectLst/>
                <a:latin typeface="Consolas" panose="020B0609020204030204" pitchFamily="49" charset="0"/>
              </a:rPr>
              <a:t>}</a:t>
            </a:r>
          </a:p>
        </p:txBody>
      </p:sp>
      <p:cxnSp>
        <p:nvCxnSpPr>
          <p:cNvPr id="9" name="Straight Arrow Connector 8">
            <a:extLst>
              <a:ext uri="{FF2B5EF4-FFF2-40B4-BE49-F238E27FC236}">
                <a16:creationId xmlns:a16="http://schemas.microsoft.com/office/drawing/2014/main" id="{18753840-B399-438A-A699-7E426F1C68C0}"/>
              </a:ext>
            </a:extLst>
          </p:cNvPr>
          <p:cNvCxnSpPr>
            <a:cxnSpLocks/>
          </p:cNvCxnSpPr>
          <p:nvPr/>
        </p:nvCxnSpPr>
        <p:spPr>
          <a:xfrm flipH="1">
            <a:off x="2323751" y="1619372"/>
            <a:ext cx="1002892" cy="67921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59D035B-86EF-4D24-94E2-110F0D4CF8BA}"/>
              </a:ext>
            </a:extLst>
          </p:cNvPr>
          <p:cNvSpPr/>
          <p:nvPr/>
        </p:nvSpPr>
        <p:spPr>
          <a:xfrm>
            <a:off x="3326643" y="1266441"/>
            <a:ext cx="1979802"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 loop index variable</a:t>
            </a:r>
          </a:p>
        </p:txBody>
      </p:sp>
      <p:cxnSp>
        <p:nvCxnSpPr>
          <p:cNvPr id="15" name="Straight Arrow Connector 14">
            <a:extLst>
              <a:ext uri="{FF2B5EF4-FFF2-40B4-BE49-F238E27FC236}">
                <a16:creationId xmlns:a16="http://schemas.microsoft.com/office/drawing/2014/main" id="{1380D301-7FCD-4F9D-86A9-12E702D85DFD}"/>
              </a:ext>
            </a:extLst>
          </p:cNvPr>
          <p:cNvCxnSpPr>
            <a:cxnSpLocks/>
          </p:cNvCxnSpPr>
          <p:nvPr/>
        </p:nvCxnSpPr>
        <p:spPr>
          <a:xfrm flipH="1">
            <a:off x="4471332" y="1518110"/>
            <a:ext cx="1719743" cy="68819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A80632C-1D9B-43C4-BC32-F055D29D9268}"/>
              </a:ext>
            </a:extLst>
          </p:cNvPr>
          <p:cNvSpPr/>
          <p:nvPr/>
        </p:nvSpPr>
        <p:spPr>
          <a:xfrm>
            <a:off x="6191075" y="1266441"/>
            <a:ext cx="3884103"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Condition: </a:t>
            </a:r>
            <a:r>
              <a:rPr lang="en-US" err="1"/>
              <a:t>i</a:t>
            </a:r>
            <a:r>
              <a:rPr lang="en-US"/>
              <a:t> &lt; </a:t>
            </a:r>
            <a:r>
              <a:rPr lang="en-US" err="1"/>
              <a:t>vec.size</a:t>
            </a:r>
            <a:r>
              <a:rPr lang="en-US"/>
              <a:t>() or </a:t>
            </a:r>
            <a:r>
              <a:rPr lang="en-US" err="1"/>
              <a:t>i</a:t>
            </a:r>
            <a:r>
              <a:rPr lang="en-US"/>
              <a:t> != </a:t>
            </a:r>
            <a:r>
              <a:rPr lang="en-US" err="1"/>
              <a:t>vec.size</a:t>
            </a:r>
            <a:r>
              <a:rPr lang="en-US"/>
              <a:t>()</a:t>
            </a:r>
          </a:p>
        </p:txBody>
      </p:sp>
      <p:cxnSp>
        <p:nvCxnSpPr>
          <p:cNvPr id="20" name="Straight Arrow Connector 19">
            <a:extLst>
              <a:ext uri="{FF2B5EF4-FFF2-40B4-BE49-F238E27FC236}">
                <a16:creationId xmlns:a16="http://schemas.microsoft.com/office/drawing/2014/main" id="{CCA5EAAF-C3AC-41DE-B915-D3BEF8774985}"/>
              </a:ext>
            </a:extLst>
          </p:cNvPr>
          <p:cNvCxnSpPr>
            <a:cxnSpLocks/>
          </p:cNvCxnSpPr>
          <p:nvPr/>
        </p:nvCxnSpPr>
        <p:spPr>
          <a:xfrm flipH="1" flipV="1">
            <a:off x="5306446" y="2407640"/>
            <a:ext cx="789554" cy="2936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463B599-05AC-4A18-BCCE-A8620435D300}"/>
              </a:ext>
            </a:extLst>
          </p:cNvPr>
          <p:cNvSpPr/>
          <p:nvPr/>
        </p:nvSpPr>
        <p:spPr>
          <a:xfrm>
            <a:off x="6096000" y="2533475"/>
            <a:ext cx="2069289" cy="50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Incrementor: ++</a:t>
            </a:r>
          </a:p>
        </p:txBody>
      </p:sp>
      <p:cxnSp>
        <p:nvCxnSpPr>
          <p:cNvPr id="28" name="Straight Arrow Connector 27">
            <a:extLst>
              <a:ext uri="{FF2B5EF4-FFF2-40B4-BE49-F238E27FC236}">
                <a16:creationId xmlns:a16="http://schemas.microsoft.com/office/drawing/2014/main" id="{FC87F47A-BB79-4DEB-B1F4-380217DC00CD}"/>
              </a:ext>
            </a:extLst>
          </p:cNvPr>
          <p:cNvCxnSpPr>
            <a:cxnSpLocks/>
          </p:cNvCxnSpPr>
          <p:nvPr/>
        </p:nvCxnSpPr>
        <p:spPr>
          <a:xfrm flipH="1" flipV="1">
            <a:off x="2600587" y="2701255"/>
            <a:ext cx="5100508" cy="116324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5B7909C2-8E5A-4F39-84D0-9A2250B35E55}"/>
              </a:ext>
            </a:extLst>
          </p:cNvPr>
          <p:cNvSpPr/>
          <p:nvPr/>
        </p:nvSpPr>
        <p:spPr>
          <a:xfrm>
            <a:off x="7701094" y="3262426"/>
            <a:ext cx="2701255" cy="1173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t>
            </a:r>
            <a:r>
              <a:rPr lang="en-US" err="1"/>
              <a:t>i</a:t>
            </a:r>
            <a:r>
              <a:rPr lang="en-US"/>
              <a:t>` only used for indexing.</a:t>
            </a:r>
          </a:p>
          <a:p>
            <a:pPr marL="285750" indent="-285750">
              <a:buFontTx/>
              <a:buChar char="-"/>
            </a:pPr>
            <a:r>
              <a:rPr lang="en-US"/>
              <a:t>No pointer arithmetic</a:t>
            </a:r>
          </a:p>
          <a:p>
            <a:pPr marL="285750" indent="-285750">
              <a:buFontTx/>
              <a:buChar char="-"/>
            </a:pPr>
            <a:r>
              <a:rPr lang="en-US"/>
              <a:t>No </a:t>
            </a:r>
            <a:r>
              <a:rPr lang="en-US" err="1"/>
              <a:t>vec</a:t>
            </a:r>
            <a:r>
              <a:rPr lang="en-US"/>
              <a:t>[i+1]</a:t>
            </a:r>
          </a:p>
          <a:p>
            <a:pPr marL="285750" indent="-285750">
              <a:buFontTx/>
              <a:buChar char="-"/>
            </a:pPr>
            <a:r>
              <a:rPr lang="en-US"/>
              <a:t>No assignment to it.</a:t>
            </a:r>
          </a:p>
        </p:txBody>
      </p:sp>
      <p:cxnSp>
        <p:nvCxnSpPr>
          <p:cNvPr id="36" name="Straight Arrow Connector 35">
            <a:extLst>
              <a:ext uri="{FF2B5EF4-FFF2-40B4-BE49-F238E27FC236}">
                <a16:creationId xmlns:a16="http://schemas.microsoft.com/office/drawing/2014/main" id="{567D7B7F-B03D-4FC0-BD59-9527FEA2F6F0}"/>
              </a:ext>
            </a:extLst>
          </p:cNvPr>
          <p:cNvCxnSpPr>
            <a:cxnSpLocks/>
            <a:stCxn id="40" idx="1"/>
          </p:cNvCxnSpPr>
          <p:nvPr/>
        </p:nvCxnSpPr>
        <p:spPr>
          <a:xfrm flipH="1" flipV="1">
            <a:off x="2265028" y="2672272"/>
            <a:ext cx="3236751" cy="238117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3341C5DF-8AD8-4310-B234-350F1E96FF13}"/>
              </a:ext>
            </a:extLst>
          </p:cNvPr>
          <p:cNvSpPr/>
          <p:nvPr/>
        </p:nvSpPr>
        <p:spPr>
          <a:xfrm>
            <a:off x="5501779" y="4766994"/>
            <a:ext cx="3407329" cy="572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No side-effects on the container.</a:t>
            </a:r>
          </a:p>
          <a:p>
            <a:pPr algn="ctr"/>
            <a:r>
              <a:rPr lang="en-US"/>
              <a:t>Example: </a:t>
            </a:r>
            <a:r>
              <a:rPr lang="en-US" err="1"/>
              <a:t>push_back</a:t>
            </a:r>
            <a:endParaRPr lang="en-US"/>
          </a:p>
        </p:txBody>
      </p:sp>
      <p:sp>
        <p:nvSpPr>
          <p:cNvPr id="2" name="Rectangle 1">
            <a:extLst>
              <a:ext uri="{FF2B5EF4-FFF2-40B4-BE49-F238E27FC236}">
                <a16:creationId xmlns:a16="http://schemas.microsoft.com/office/drawing/2014/main" id="{80B0C366-C57C-4B29-824C-0856A069A528}"/>
              </a:ext>
            </a:extLst>
          </p:cNvPr>
          <p:cNvSpPr/>
          <p:nvPr/>
        </p:nvSpPr>
        <p:spPr>
          <a:xfrm>
            <a:off x="1655427" y="5683900"/>
            <a:ext cx="6179889" cy="44461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Warning XXXX: Don’t use C-style for loop. Use for-range instead.</a:t>
            </a:r>
          </a:p>
        </p:txBody>
      </p:sp>
      <p:cxnSp>
        <p:nvCxnSpPr>
          <p:cNvPr id="5" name="Straight Arrow Connector 4">
            <a:extLst>
              <a:ext uri="{FF2B5EF4-FFF2-40B4-BE49-F238E27FC236}">
                <a16:creationId xmlns:a16="http://schemas.microsoft.com/office/drawing/2014/main" id="{2AC38070-5A96-4BA6-9904-C477F792990C}"/>
              </a:ext>
            </a:extLst>
          </p:cNvPr>
          <p:cNvCxnSpPr>
            <a:cxnSpLocks/>
          </p:cNvCxnSpPr>
          <p:nvPr/>
        </p:nvCxnSpPr>
        <p:spPr>
          <a:xfrm flipH="1" flipV="1">
            <a:off x="1372008" y="2370040"/>
            <a:ext cx="3470244" cy="3276258"/>
          </a:xfrm>
          <a:prstGeom prst="straightConnector1">
            <a:avLst/>
          </a:prstGeom>
          <a:ln w="12700">
            <a:tailEnd type="triangle"/>
          </a:ln>
        </p:spPr>
        <p:style>
          <a:lnRef idx="1">
            <a:schemeClr val="accent2"/>
          </a:lnRef>
          <a:fillRef idx="0">
            <a:schemeClr val="accent2"/>
          </a:fillRef>
          <a:effectRef idx="0">
            <a:schemeClr val="accent2"/>
          </a:effectRef>
          <a:fontRef idx="minor">
            <a:schemeClr val="tx1"/>
          </a:fontRef>
        </p:style>
      </p:cxnSp>
    </p:spTree>
    <p:custDataLst>
      <p:tags r:id="rId1"/>
    </p:custDataLst>
    <p:extLst>
      <p:ext uri="{BB962C8B-B14F-4D97-AF65-F5344CB8AC3E}">
        <p14:creationId xmlns:p14="http://schemas.microsoft.com/office/powerpoint/2010/main" val="97411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6" grpId="0" animBg="1"/>
      <p:bldP spid="26" grpId="0" animBg="1"/>
      <p:bldP spid="33" grpId="0" animBg="1"/>
      <p:bldP spid="40" grpId="0" animBg="1"/>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 (Type Safety)</a:t>
            </a:r>
            <a:endParaRPr lang="en-US" dirty="0"/>
          </a:p>
          <a:p>
            <a:pPr marL="514350" indent="-514350">
              <a:buAutoNum type="arabicPeriod"/>
            </a:pPr>
            <a:r>
              <a:rPr lang="en-US" dirty="0"/>
              <a:t>Switch statements (Correctness)</a:t>
            </a:r>
            <a:endParaRPr lang="en-US" dirty="0">
              <a:cs typeface="Calibri" panose="020F0502020204030204"/>
            </a:endParaRPr>
          </a:p>
          <a:p>
            <a:pPr marL="514350" indent="-514350">
              <a:buAutoNum type="arabicPeriod"/>
            </a:pPr>
            <a:r>
              <a:rPr lang="en-US" dirty="0"/>
              <a:t>Smarter loops (Bounds Safety)</a:t>
            </a:r>
            <a:endParaRPr lang="en-US" dirty="0">
              <a:cs typeface="Calibri"/>
            </a:endParaRPr>
          </a:p>
          <a:p>
            <a:pPr marL="514350" indent="-514350">
              <a:buAutoNum type="arabicPeriod"/>
            </a:pPr>
            <a:r>
              <a:rPr lang="en-US" dirty="0"/>
              <a:t>Smarter copying (Performance)</a:t>
            </a:r>
            <a:endParaRPr lang="en-US" dirty="0">
              <a:cs typeface="Calibri" panose="020F0502020204030204"/>
            </a:endParaRPr>
          </a:p>
          <a:p>
            <a:pPr marL="514350" indent="-514350">
              <a:buAutoNum type="arabicPeriod"/>
            </a:pPr>
            <a:r>
              <a:rPr lang="en-US" dirty="0"/>
              <a:t>Lifetimes (Reliability)</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2" y="1842800"/>
            <a:ext cx="3138577"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A09DA0-7201-44CE-8DA4-12BBC73827B4}"/>
              </a:ext>
            </a:extLst>
          </p:cNvPr>
          <p:cNvSpPr/>
          <p:nvPr/>
        </p:nvSpPr>
        <p:spPr>
          <a:xfrm>
            <a:off x="1358567" y="2368303"/>
            <a:ext cx="4737433" cy="367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A78A2C-A0EC-427B-B041-FEB85EE8F6CE}"/>
              </a:ext>
            </a:extLst>
          </p:cNvPr>
          <p:cNvSpPr/>
          <p:nvPr/>
        </p:nvSpPr>
        <p:spPr>
          <a:xfrm>
            <a:off x="1358567" y="2857947"/>
            <a:ext cx="4607893" cy="367087"/>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A30EE-21BA-4B6C-99ED-D84BACAFB0DD}"/>
              </a:ext>
            </a:extLst>
          </p:cNvPr>
          <p:cNvSpPr/>
          <p:nvPr/>
        </p:nvSpPr>
        <p:spPr>
          <a:xfrm>
            <a:off x="1349603" y="3380764"/>
            <a:ext cx="4737433"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0847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9F0A-C808-4845-9C88-5DD8855BF746}"/>
              </a:ext>
            </a:extLst>
          </p:cNvPr>
          <p:cNvSpPr>
            <a:spLocks noGrp="1"/>
          </p:cNvSpPr>
          <p:nvPr>
            <p:ph type="title"/>
          </p:nvPr>
        </p:nvSpPr>
        <p:spPr/>
        <p:txBody>
          <a:bodyPr/>
          <a:lstStyle/>
          <a:p>
            <a:r>
              <a:rPr lang="en-US"/>
              <a:t>Rust</a:t>
            </a:r>
          </a:p>
        </p:txBody>
      </p:sp>
      <p:sp>
        <p:nvSpPr>
          <p:cNvPr id="3" name="Content Placeholder 2">
            <a:extLst>
              <a:ext uri="{FF2B5EF4-FFF2-40B4-BE49-F238E27FC236}">
                <a16:creationId xmlns:a16="http://schemas.microsoft.com/office/drawing/2014/main" id="{BA157BD4-392C-4686-88D8-AA56FAF0394D}"/>
              </a:ext>
            </a:extLst>
          </p:cNvPr>
          <p:cNvSpPr>
            <a:spLocks noGrp="1"/>
          </p:cNvSpPr>
          <p:nvPr>
            <p:ph idx="1"/>
          </p:nvPr>
        </p:nvSpPr>
        <p:spPr/>
        <p:txBody>
          <a:bodyPr/>
          <a:lstStyle/>
          <a:p>
            <a:r>
              <a:rPr lang="en-US" dirty="0"/>
              <a:t>Move-by-default. Copying semantics must be explicit.</a:t>
            </a:r>
          </a:p>
          <a:p>
            <a:pPr lvl="1"/>
            <a:r>
              <a:rPr lang="en-US" dirty="0"/>
              <a:t>Big part of the overarching approach to memory management: lifetimes, ownership, borrowing.</a:t>
            </a:r>
          </a:p>
          <a:p>
            <a:pPr lvl="1"/>
            <a:r>
              <a:rPr lang="en-US" dirty="0"/>
              <a:t>Allows Rust to avoid memory leaks and dangling references and provide compile time safety in many contexts.</a:t>
            </a:r>
          </a:p>
          <a:p>
            <a:pPr marL="457200" lvl="1"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7BBFEFD3-8807-4BEE-9023-F49396391F10}"/>
              </a:ext>
            </a:extLst>
          </p:cNvPr>
          <p:cNvSpPr txBox="1"/>
          <p:nvPr/>
        </p:nvSpPr>
        <p:spPr>
          <a:xfrm>
            <a:off x="1201024" y="4068406"/>
            <a:ext cx="9789952" cy="1754326"/>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 ... big structure ...;</a:t>
            </a: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b = a; </a:t>
            </a:r>
            <a:r>
              <a:rPr lang="en-US" b="0">
                <a:solidFill>
                  <a:srgbClr val="6A9955"/>
                </a:solidFill>
                <a:effectLst/>
                <a:latin typeface="Consolas" panose="020B0609020204030204" pitchFamily="49" charset="0"/>
              </a:rPr>
              <a:t>// Move, rather than a copy</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`a` can no longer be used. Compiler error!</a:t>
            </a:r>
            <a:endParaRPr lang="en-US" b="0">
              <a:solidFill>
                <a:srgbClr val="D4D4D4"/>
              </a:solidFill>
              <a:effectLst/>
              <a:latin typeface="Consolas" panose="020B0609020204030204" pitchFamily="49" charset="0"/>
            </a:endParaRPr>
          </a:p>
          <a:p>
            <a:br>
              <a:rPr lang="en-US" b="0">
                <a:solidFill>
                  <a:srgbClr val="D4D4D4"/>
                </a:solidFill>
                <a:effectLst/>
                <a:latin typeface="Consolas" panose="020B0609020204030204" pitchFamily="49" charset="0"/>
              </a:rPr>
            </a:br>
            <a:r>
              <a:rPr lang="en-US" b="0">
                <a:solidFill>
                  <a:srgbClr val="6A9955"/>
                </a:solidFill>
                <a:effectLst/>
                <a:latin typeface="Consolas" panose="020B0609020204030204" pitchFamily="49" charset="0"/>
              </a:rPr>
              <a:t>// Instead, must copy explicitly</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b = </a:t>
            </a:r>
            <a:r>
              <a:rPr lang="en-US" b="0" err="1">
                <a:solidFill>
                  <a:srgbClr val="D4D4D4"/>
                </a:solidFill>
                <a:effectLst/>
                <a:latin typeface="Consolas" panose="020B0609020204030204" pitchFamily="49" charset="0"/>
              </a:rPr>
              <a:t>a.</a:t>
            </a:r>
            <a:r>
              <a:rPr lang="en-US" b="0" err="1">
                <a:solidFill>
                  <a:srgbClr val="DCDCAA"/>
                </a:solidFill>
                <a:effectLst/>
                <a:latin typeface="Consolas" panose="020B0609020204030204" pitchFamily="49" charset="0"/>
              </a:rPr>
              <a:t>clone</a:t>
            </a:r>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288415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86C8B-06ED-44FB-AEB7-43E6926E85B0}"/>
              </a:ext>
            </a:extLst>
          </p:cNvPr>
          <p:cNvSpPr>
            <a:spLocks noGrp="1"/>
          </p:cNvSpPr>
          <p:nvPr>
            <p:ph type="title"/>
          </p:nvPr>
        </p:nvSpPr>
        <p:spPr/>
        <p:txBody>
          <a:bodyPr/>
          <a:lstStyle/>
          <a:p>
            <a:r>
              <a:rPr lang="en-US"/>
              <a:t>C++</a:t>
            </a:r>
          </a:p>
        </p:txBody>
      </p:sp>
      <p:sp>
        <p:nvSpPr>
          <p:cNvPr id="3" name="Content Placeholder 2">
            <a:extLst>
              <a:ext uri="{FF2B5EF4-FFF2-40B4-BE49-F238E27FC236}">
                <a16:creationId xmlns:a16="http://schemas.microsoft.com/office/drawing/2014/main" id="{C5BD74FA-90F7-4427-9D7F-521D410D5C0A}"/>
              </a:ext>
            </a:extLst>
          </p:cNvPr>
          <p:cNvSpPr>
            <a:spLocks noGrp="1"/>
          </p:cNvSpPr>
          <p:nvPr>
            <p:ph idx="1"/>
          </p:nvPr>
        </p:nvSpPr>
        <p:spPr/>
        <p:txBody>
          <a:bodyPr>
            <a:normAutofit/>
          </a:bodyPr>
          <a:lstStyle/>
          <a:p>
            <a:pPr marL="514350" indent="-514350">
              <a:buFont typeface="+mj-lt"/>
              <a:buAutoNum type="arabicPeriod"/>
            </a:pPr>
            <a:r>
              <a:rPr lang="en-US" dirty="0"/>
              <a:t>Flag range-for loops that do unnecessary copying (es.71)</a:t>
            </a:r>
          </a:p>
          <a:p>
            <a:pPr marL="0" indent="0">
              <a:buNone/>
            </a:pPr>
            <a:br>
              <a:rPr lang="en-US" dirty="0"/>
            </a:br>
            <a:endParaRPr lang="en-US" dirty="0"/>
          </a:p>
        </p:txBody>
      </p:sp>
      <p:sp>
        <p:nvSpPr>
          <p:cNvPr id="4" name="TextBox 3">
            <a:extLst>
              <a:ext uri="{FF2B5EF4-FFF2-40B4-BE49-F238E27FC236}">
                <a16:creationId xmlns:a16="http://schemas.microsoft.com/office/drawing/2014/main" id="{94785A96-B7D8-4DAF-B7EB-38B539C85686}"/>
              </a:ext>
            </a:extLst>
          </p:cNvPr>
          <p:cNvSpPr txBox="1"/>
          <p:nvPr/>
        </p:nvSpPr>
        <p:spPr>
          <a:xfrm>
            <a:off x="3220630" y="3301551"/>
            <a:ext cx="184731" cy="369332"/>
          </a:xfrm>
          <a:prstGeom prst="rect">
            <a:avLst/>
          </a:prstGeom>
          <a:noFill/>
        </p:spPr>
        <p:txBody>
          <a:bodyPr wrap="none" rtlCol="0">
            <a:spAutoFit/>
          </a:bodyPr>
          <a:lstStyle/>
          <a:p>
            <a:endParaRPr lang="en-US"/>
          </a:p>
        </p:txBody>
      </p:sp>
      <p:sp>
        <p:nvSpPr>
          <p:cNvPr id="5" name="TextBox 4">
            <a:extLst>
              <a:ext uri="{FF2B5EF4-FFF2-40B4-BE49-F238E27FC236}">
                <a16:creationId xmlns:a16="http://schemas.microsoft.com/office/drawing/2014/main" id="{CFBBF646-37F1-4395-B079-F590EB7CE1FE}"/>
              </a:ext>
            </a:extLst>
          </p:cNvPr>
          <p:cNvSpPr txBox="1"/>
          <p:nvPr/>
        </p:nvSpPr>
        <p:spPr>
          <a:xfrm>
            <a:off x="930584" y="2759384"/>
            <a:ext cx="10220241" cy="3416320"/>
          </a:xfrm>
          <a:prstGeom prst="rect">
            <a:avLst/>
          </a:prstGeom>
          <a:solidFill>
            <a:schemeClr val="tx1"/>
          </a:solidFill>
        </p:spPr>
        <p:txBody>
          <a:bodyPr wrap="square" rtlCol="0">
            <a:spAutoFit/>
          </a:bodyPr>
          <a:lstStyle/>
          <a:p>
            <a:r>
              <a:rPr lang="en-US" b="0">
                <a:solidFill>
                  <a:srgbClr val="6A9955"/>
                </a:solidFill>
                <a:effectLst/>
                <a:latin typeface="Consolas" panose="020B0609020204030204" pitchFamily="49" charset="0"/>
              </a:rPr>
              <a:t>// Consider the following code</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vector&lt;</a:t>
            </a:r>
            <a:r>
              <a:rPr lang="en-US" b="0" err="1">
                <a:solidFill>
                  <a:srgbClr val="D4D4D4"/>
                </a:solidFill>
                <a:effectLst/>
                <a:latin typeface="Consolas" panose="020B0609020204030204" pitchFamily="49" charset="0"/>
              </a:rPr>
              <a:t>ComplexType</a:t>
            </a:r>
            <a:r>
              <a:rPr lang="en-US" b="0">
                <a:solidFill>
                  <a:srgbClr val="D4D4D4"/>
                </a:solidFill>
                <a:effectLst/>
                <a:latin typeface="Consolas" panose="020B0609020204030204" pitchFamily="49" charset="0"/>
              </a:rPr>
              <a:t>&gt; v = ...;</a:t>
            </a: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ComplexType</a:t>
            </a:r>
            <a:r>
              <a:rPr lang="en-US" b="0">
                <a:solidFill>
                  <a:srgbClr val="D4D4D4"/>
                </a:solidFill>
                <a:effectLst/>
                <a:latin typeface="Consolas" panose="020B0609020204030204" pitchFamily="49" charset="0"/>
              </a:rPr>
              <a:t> x: v) {</a:t>
            </a:r>
            <a:r>
              <a:rPr lang="en-US" b="0">
                <a:solidFill>
                  <a:srgbClr val="6A9955"/>
                </a:solidFill>
                <a:effectLst/>
                <a:latin typeface="Consolas" panose="020B0609020204030204" pitchFamily="49" charset="0"/>
              </a:rPr>
              <a:t> // Copy occurs on each iteration</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 `x` never mutated</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a:t>
            </a:r>
          </a:p>
          <a:p>
            <a:br>
              <a:rPr lang="en-US" b="0">
                <a:solidFill>
                  <a:srgbClr val="D4D4D4"/>
                </a:solidFill>
                <a:effectLst/>
                <a:latin typeface="Consolas" panose="020B0609020204030204" pitchFamily="49" charset="0"/>
              </a:rPr>
            </a:br>
            <a:r>
              <a:rPr lang="en-US" b="0">
                <a:solidFill>
                  <a:srgbClr val="6A9955"/>
                </a:solidFill>
                <a:effectLst/>
                <a:latin typeface="Consolas" panose="020B0609020204030204" pitchFamily="49" charset="0"/>
              </a:rPr>
              <a:t>// This should now become</a:t>
            </a:r>
            <a:endParaRPr lang="en-US" b="0">
              <a:solidFill>
                <a:srgbClr val="D4D4D4"/>
              </a:solidFill>
              <a:effectLst/>
              <a:latin typeface="Consolas" panose="020B0609020204030204" pitchFamily="49" charset="0"/>
            </a:endParaRPr>
          </a:p>
          <a:p>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ComplexType</a:t>
            </a:r>
            <a:r>
              <a:rPr lang="en-US" b="0">
                <a:solidFill>
                  <a:srgbClr val="D4D4D4"/>
                </a:solidFill>
                <a:effectLst/>
                <a:latin typeface="Consolas" panose="020B0609020204030204" pitchFamily="49" charset="0"/>
              </a:rPr>
              <a:t>&amp; x: v) {</a:t>
            </a:r>
          </a:p>
          <a:p>
            <a:r>
              <a:rPr lang="en-US" b="0">
                <a:solidFill>
                  <a:srgbClr val="6A9955"/>
                </a:solidFill>
                <a:effectLst/>
                <a:latin typeface="Consolas" panose="020B0609020204030204" pitchFamily="49" charset="0"/>
              </a:rPr>
              <a:t>    // `x` never mutated</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CED8AA54-3D35-4C9D-B4BB-09A1841F6F9B}"/>
              </a:ext>
            </a:extLst>
          </p:cNvPr>
          <p:cNvSpPr txBox="1"/>
          <p:nvPr/>
        </p:nvSpPr>
        <p:spPr>
          <a:xfrm>
            <a:off x="1998733" y="3486217"/>
            <a:ext cx="3657600" cy="319603"/>
          </a:xfrm>
          <a:prstGeom prst="rect">
            <a:avLst/>
          </a:prstGeom>
          <a:noFill/>
        </p:spPr>
        <p:txBody>
          <a:bodyPr wrap="square" rtlCol="0">
            <a:spAutoFit/>
          </a:bodyPr>
          <a:lstStyle/>
          <a:p>
            <a:endParaRPr lang="en-US"/>
          </a:p>
        </p:txBody>
      </p:sp>
      <p:cxnSp>
        <p:nvCxnSpPr>
          <p:cNvPr id="8" name="Straight Arrow Connector 7">
            <a:extLst>
              <a:ext uri="{FF2B5EF4-FFF2-40B4-BE49-F238E27FC236}">
                <a16:creationId xmlns:a16="http://schemas.microsoft.com/office/drawing/2014/main" id="{C8341BB3-D5D1-4699-957B-C340B3C1E8E9}"/>
              </a:ext>
            </a:extLst>
          </p:cNvPr>
          <p:cNvCxnSpPr>
            <a:cxnSpLocks/>
          </p:cNvCxnSpPr>
          <p:nvPr/>
        </p:nvCxnSpPr>
        <p:spPr>
          <a:xfrm flipH="1">
            <a:off x="2759384" y="2500439"/>
            <a:ext cx="1424198" cy="65545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29E8424-D372-417E-AF35-B283C5AA7D25}"/>
              </a:ext>
            </a:extLst>
          </p:cNvPr>
          <p:cNvSpPr/>
          <p:nvPr/>
        </p:nvSpPr>
        <p:spPr>
          <a:xfrm>
            <a:off x="4183581" y="2223836"/>
            <a:ext cx="6538365" cy="468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Identify “expensive” copy in range-for and suggest using a reference</a:t>
            </a:r>
          </a:p>
        </p:txBody>
      </p:sp>
      <p:cxnSp>
        <p:nvCxnSpPr>
          <p:cNvPr id="13" name="Straight Arrow Connector 12">
            <a:extLst>
              <a:ext uri="{FF2B5EF4-FFF2-40B4-BE49-F238E27FC236}">
                <a16:creationId xmlns:a16="http://schemas.microsoft.com/office/drawing/2014/main" id="{F9629ADE-F640-4634-B76B-46FD3AB12897}"/>
              </a:ext>
            </a:extLst>
          </p:cNvPr>
          <p:cNvCxnSpPr/>
          <p:nvPr/>
        </p:nvCxnSpPr>
        <p:spPr>
          <a:xfrm flipH="1" flipV="1">
            <a:off x="2459978" y="3561609"/>
            <a:ext cx="1998733" cy="42887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4D2E3B7-D604-4E5D-99D4-E98BA7A8D717}"/>
              </a:ext>
            </a:extLst>
          </p:cNvPr>
          <p:cNvSpPr/>
          <p:nvPr/>
        </p:nvSpPr>
        <p:spPr>
          <a:xfrm>
            <a:off x="4458711" y="3670883"/>
            <a:ext cx="6457445" cy="12814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Expensive:</a:t>
            </a:r>
          </a:p>
          <a:p>
            <a:pPr marL="285750" indent="-285750">
              <a:buFontTx/>
              <a:buChar char="-"/>
            </a:pPr>
            <a:r>
              <a:rPr lang="en-US"/>
              <a:t>Object being copied in 2x the platform-dependent pointer size.</a:t>
            </a:r>
          </a:p>
          <a:p>
            <a:pPr marL="285750" indent="-285750">
              <a:buFontTx/>
              <a:buChar char="-"/>
            </a:pPr>
            <a:r>
              <a:rPr lang="en-US"/>
              <a:t>Object is not a view (</a:t>
            </a:r>
            <a:r>
              <a:rPr lang="en-US" err="1"/>
              <a:t>gsl</a:t>
            </a:r>
            <a:r>
              <a:rPr lang="en-US"/>
              <a:t>::span, </a:t>
            </a:r>
            <a:r>
              <a:rPr lang="en-US" err="1"/>
              <a:t>gsl</a:t>
            </a:r>
            <a:r>
              <a:rPr lang="en-US"/>
              <a:t>::</a:t>
            </a:r>
            <a:r>
              <a:rPr lang="en-US" err="1"/>
              <a:t>string_span</a:t>
            </a:r>
            <a:r>
              <a:rPr lang="en-US"/>
              <a:t>, std::</a:t>
            </a:r>
            <a:r>
              <a:rPr lang="en-US" err="1"/>
              <a:t>string_view</a:t>
            </a:r>
            <a:r>
              <a:rPr lang="en-US"/>
              <a:t>)</a:t>
            </a:r>
          </a:p>
          <a:p>
            <a:pPr marL="285750" indent="-285750">
              <a:buFontTx/>
              <a:buChar char="-"/>
            </a:pPr>
            <a:r>
              <a:rPr lang="en-US"/>
              <a:t>Object is not a smart pointer.</a:t>
            </a:r>
          </a:p>
        </p:txBody>
      </p:sp>
      <p:cxnSp>
        <p:nvCxnSpPr>
          <p:cNvPr id="16" name="Straight Arrow Connector 15">
            <a:extLst>
              <a:ext uri="{FF2B5EF4-FFF2-40B4-BE49-F238E27FC236}">
                <a16:creationId xmlns:a16="http://schemas.microsoft.com/office/drawing/2014/main" id="{5C85CCE9-025B-4E23-9D59-DE33CBA44B1F}"/>
              </a:ext>
            </a:extLst>
          </p:cNvPr>
          <p:cNvCxnSpPr>
            <a:cxnSpLocks/>
            <a:stCxn id="17" idx="1"/>
          </p:cNvCxnSpPr>
          <p:nvPr/>
        </p:nvCxnSpPr>
        <p:spPr>
          <a:xfrm flipH="1" flipV="1">
            <a:off x="3220630" y="3560350"/>
            <a:ext cx="1723604" cy="205393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B8AB53D-029F-4EC1-85EF-0478414BF896}"/>
              </a:ext>
            </a:extLst>
          </p:cNvPr>
          <p:cNvSpPr/>
          <p:nvPr/>
        </p:nvSpPr>
        <p:spPr>
          <a:xfrm>
            <a:off x="4944234" y="5369936"/>
            <a:ext cx="5041338" cy="488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Loop variable is not mutated inside the loop body.</a:t>
            </a:r>
          </a:p>
        </p:txBody>
      </p:sp>
    </p:spTree>
    <p:custDataLst>
      <p:tags r:id="rId1"/>
    </p:custDataLst>
    <p:extLst>
      <p:ext uri="{BB962C8B-B14F-4D97-AF65-F5344CB8AC3E}">
        <p14:creationId xmlns:p14="http://schemas.microsoft.com/office/powerpoint/2010/main" val="22810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31EAB5-5B68-440F-B703-2812555B2182}"/>
              </a:ext>
            </a:extLst>
          </p:cNvPr>
          <p:cNvSpPr txBox="1">
            <a:spLocks/>
          </p:cNvSpPr>
          <p:nvPr/>
        </p:nvSpPr>
        <p:spPr>
          <a:xfrm>
            <a:off x="838200" y="246237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t>Demo</a:t>
            </a:r>
          </a:p>
        </p:txBody>
      </p:sp>
    </p:spTree>
    <p:extLst>
      <p:ext uri="{BB962C8B-B14F-4D97-AF65-F5344CB8AC3E}">
        <p14:creationId xmlns:p14="http://schemas.microsoft.com/office/powerpoint/2010/main" val="331519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E1E73-F27A-4ED7-8C11-174AB62EC733}"/>
              </a:ext>
            </a:extLst>
          </p:cNvPr>
          <p:cNvSpPr>
            <a:spLocks noGrp="1"/>
          </p:cNvSpPr>
          <p:nvPr>
            <p:ph idx="1"/>
          </p:nvPr>
        </p:nvSpPr>
        <p:spPr>
          <a:xfrm>
            <a:off x="838200" y="642938"/>
            <a:ext cx="10515600" cy="5534025"/>
          </a:xfrm>
        </p:spPr>
        <p:txBody>
          <a:bodyPr>
            <a:normAutofit/>
          </a:bodyPr>
          <a:lstStyle/>
          <a:p>
            <a:pPr marL="514350" indent="-514350">
              <a:buFont typeface="+mj-lt"/>
              <a:buAutoNum type="arabicPeriod" startAt="2"/>
            </a:pPr>
            <a:r>
              <a:rPr lang="en-US" dirty="0">
                <a:solidFill>
                  <a:srgbClr val="000000"/>
                </a:solidFill>
                <a:latin typeface="Consolas" panose="020B0609020204030204" pitchFamily="49" charset="0"/>
              </a:rPr>
              <a:t>Suggest using `const auto &amp;` instead of `auto` when assigning from a reference (P.9)</a:t>
            </a:r>
          </a:p>
          <a:p>
            <a:pPr marL="457200" lvl="1" indent="0">
              <a:buNone/>
            </a:pPr>
            <a:r>
              <a:rPr lang="en-US" dirty="0"/>
              <a:t>Rust example</a:t>
            </a:r>
          </a:p>
          <a:p>
            <a:pPr marL="457200" lvl="1" indent="0">
              <a:buNone/>
            </a:pPr>
            <a:endParaRPr lang="en-US" dirty="0"/>
          </a:p>
          <a:p>
            <a:pPr lvl="1"/>
            <a:endParaRPr lang="en-US" dirty="0"/>
          </a:p>
          <a:p>
            <a:pPr marL="457200" lvl="1" indent="0">
              <a:buNone/>
            </a:pPr>
            <a:endParaRPr lang="en-US" dirty="0"/>
          </a:p>
          <a:p>
            <a:pPr marL="457200" lvl="1" indent="0">
              <a:buNone/>
            </a:pPr>
            <a:r>
              <a:rPr lang="en-US" dirty="0"/>
              <a:t>C++ `auto` takes on a value for references</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r>
              <a:rPr lang="en-US" sz="2800" dirty="0"/>
              <a:t>Ramifications</a:t>
            </a:r>
            <a:r>
              <a:rPr lang="en-US" dirty="0"/>
              <a:t>:</a:t>
            </a:r>
          </a:p>
          <a:p>
            <a:pPr lvl="2"/>
            <a:r>
              <a:rPr lang="en-US" dirty="0"/>
              <a:t>Confusing to new C++ users</a:t>
            </a:r>
          </a:p>
          <a:p>
            <a:pPr lvl="2"/>
            <a:r>
              <a:rPr lang="en-US" dirty="0"/>
              <a:t>Arguably inconsistent with pointers</a:t>
            </a:r>
          </a:p>
          <a:p>
            <a:pPr lvl="2"/>
            <a:r>
              <a:rPr lang="en-US" dirty="0"/>
              <a:t>Very easy to make an expensive copy by forgetting the `&amp;` from `auto`.</a:t>
            </a:r>
          </a:p>
          <a:p>
            <a:pPr lvl="1"/>
            <a:endParaRPr lang="en-US" dirty="0"/>
          </a:p>
        </p:txBody>
      </p:sp>
      <p:sp>
        <p:nvSpPr>
          <p:cNvPr id="2" name="TextBox 1">
            <a:extLst>
              <a:ext uri="{FF2B5EF4-FFF2-40B4-BE49-F238E27FC236}">
                <a16:creationId xmlns:a16="http://schemas.microsoft.com/office/drawing/2014/main" id="{421B5B00-CD53-43E2-B84C-626570F9DE7B}"/>
              </a:ext>
            </a:extLst>
          </p:cNvPr>
          <p:cNvSpPr txBox="1"/>
          <p:nvPr/>
        </p:nvSpPr>
        <p:spPr>
          <a:xfrm>
            <a:off x="1408163" y="1902631"/>
            <a:ext cx="9516234" cy="923330"/>
          </a:xfrm>
          <a:prstGeom prst="rect">
            <a:avLst/>
          </a:prstGeom>
          <a:solidFill>
            <a:schemeClr val="tx1"/>
          </a:solidFill>
        </p:spPr>
        <p:txBody>
          <a:bodyPr wrap="square" rtlCol="0">
            <a:spAutoFit/>
          </a:bodyPr>
          <a:lstStyle/>
          <a:p>
            <a:r>
              <a:rPr lang="en-US" b="0">
                <a:solidFill>
                  <a:srgbClr val="6A9955"/>
                </a:solidFill>
                <a:effectLst/>
                <a:latin typeface="Consolas" panose="020B0609020204030204" pitchFamily="49" charset="0"/>
              </a:rPr>
              <a:t>// Rust’s copy semantics must be explicit.</a:t>
            </a:r>
          </a:p>
          <a:p>
            <a:r>
              <a:rPr lang="en-US" b="0">
                <a:solidFill>
                  <a:srgbClr val="6A9955"/>
                </a:solidFill>
                <a:effectLst/>
                <a:latin typeface="Consolas" panose="020B0609020204030204" pitchFamily="49" charset="0"/>
              </a:rPr>
              <a:t>// `auto` defaults to a reference when assigned with a reference.</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 </a:t>
            </a:r>
            <a:r>
              <a:rPr lang="en-US" b="0" err="1">
                <a:solidFill>
                  <a:srgbClr val="DCDCAA"/>
                </a:solidFill>
                <a:effectLst/>
                <a:latin typeface="Consolas" panose="020B0609020204030204" pitchFamily="49" charset="0"/>
              </a:rPr>
              <a:t>fnThatReturnsAReference</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`a` is a reference, no copying</a:t>
            </a:r>
            <a:endParaRPr lang="en-US" b="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E39BE9C7-9402-46CC-8F6C-6E6BF0F96F2D}"/>
              </a:ext>
            </a:extLst>
          </p:cNvPr>
          <p:cNvSpPr txBox="1"/>
          <p:nvPr/>
        </p:nvSpPr>
        <p:spPr>
          <a:xfrm>
            <a:off x="5640148" y="2929317"/>
            <a:ext cx="914400" cy="914400"/>
          </a:xfrm>
          <a:prstGeom prst="rect">
            <a:avLst/>
          </a:prstGeom>
          <a:noFill/>
        </p:spPr>
        <p:txBody>
          <a:bodyPr wrap="square" rtlCol="0">
            <a:spAutoFit/>
          </a:bodyPr>
          <a:lstStyle/>
          <a:p>
            <a:endParaRPr lang="en-US"/>
          </a:p>
        </p:txBody>
      </p:sp>
      <p:sp>
        <p:nvSpPr>
          <p:cNvPr id="6" name="TextBox 5">
            <a:extLst>
              <a:ext uri="{FF2B5EF4-FFF2-40B4-BE49-F238E27FC236}">
                <a16:creationId xmlns:a16="http://schemas.microsoft.com/office/drawing/2014/main" id="{07359651-EED6-4F96-BE60-12C5C9ED36F4}"/>
              </a:ext>
            </a:extLst>
          </p:cNvPr>
          <p:cNvSpPr txBox="1"/>
          <p:nvPr/>
        </p:nvSpPr>
        <p:spPr>
          <a:xfrm>
            <a:off x="1408164" y="3489873"/>
            <a:ext cx="9516233" cy="914400"/>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auto</a:t>
            </a:r>
            <a:r>
              <a:rPr lang="en-US" b="0">
                <a:solidFill>
                  <a:srgbClr val="D4D4D4"/>
                </a:solidFill>
                <a:effectLst/>
                <a:latin typeface="Consolas" panose="020B0609020204030204" pitchFamily="49" charset="0"/>
              </a:rPr>
              <a:t> a = </a:t>
            </a:r>
            <a:r>
              <a:rPr lang="en-US" b="0" err="1">
                <a:solidFill>
                  <a:srgbClr val="DCDCAA"/>
                </a:solidFill>
                <a:effectLst/>
                <a:latin typeface="Consolas" panose="020B0609020204030204" pitchFamily="49" charset="0"/>
              </a:rPr>
              <a:t>fnThatReturnsAReference</a:t>
            </a:r>
            <a:r>
              <a:rPr lang="en-US" b="0">
                <a:solidFill>
                  <a:srgbClr val="D4D4D4"/>
                </a:solidFill>
                <a:effectLst/>
                <a:latin typeface="Consolas" panose="020B0609020204030204" pitchFamily="49" charset="0"/>
              </a:rPr>
              <a:t>();</a:t>
            </a:r>
            <a:r>
              <a:rPr lang="en-US" b="0">
                <a:solidFill>
                  <a:srgbClr val="6A9955"/>
                </a:solidFill>
                <a:effectLst/>
                <a:latin typeface="Consolas" panose="020B0609020204030204" pitchFamily="49" charset="0"/>
              </a:rPr>
              <a:t> // If </a:t>
            </a:r>
            <a:r>
              <a:rPr lang="en-US" b="0" err="1">
                <a:solidFill>
                  <a:srgbClr val="6A9955"/>
                </a:solidFill>
                <a:effectLst/>
                <a:latin typeface="Consolas" panose="020B0609020204030204" pitchFamily="49" charset="0"/>
              </a:rPr>
              <a:t>fn</a:t>
            </a:r>
            <a:r>
              <a:rPr lang="en-US" b="0">
                <a:solidFill>
                  <a:srgbClr val="6A9955"/>
                </a:solidFill>
                <a:effectLst/>
                <a:latin typeface="Consolas" panose="020B0609020204030204" pitchFamily="49" charset="0"/>
              </a:rPr>
              <a:t> returns `T&amp;`, then the type of `a` is `T`</a:t>
            </a:r>
            <a:endParaRPr lang="en-US" b="0">
              <a:solidFill>
                <a:srgbClr val="D4D4D4"/>
              </a:solidFill>
              <a:effectLst/>
              <a:latin typeface="Consolas" panose="020B0609020204030204" pitchFamily="49" charset="0"/>
            </a:endParaRPr>
          </a:p>
          <a:p>
            <a:r>
              <a:rPr lang="en-US" b="0">
                <a:solidFill>
                  <a:srgbClr val="569CD6"/>
                </a:solidFill>
                <a:effectLst/>
                <a:latin typeface="Consolas" panose="020B0609020204030204" pitchFamily="49" charset="0"/>
              </a:rPr>
              <a:t>auto</a:t>
            </a:r>
            <a:r>
              <a:rPr lang="en-US" b="0">
                <a:solidFill>
                  <a:srgbClr val="D4D4D4"/>
                </a:solidFill>
                <a:effectLst/>
                <a:latin typeface="Consolas" panose="020B0609020204030204" pitchFamily="49" charset="0"/>
              </a:rPr>
              <a:t> b = </a:t>
            </a:r>
            <a:r>
              <a:rPr lang="en-US" b="0" err="1">
                <a:solidFill>
                  <a:srgbClr val="DCDCAA"/>
                </a:solidFill>
                <a:effectLst/>
                <a:latin typeface="Consolas" panose="020B0609020204030204" pitchFamily="49" charset="0"/>
              </a:rPr>
              <a:t>fnThatReturnsAPointer</a:t>
            </a:r>
            <a:r>
              <a:rPr lang="en-US" b="0">
                <a:solidFill>
                  <a:srgbClr val="D4D4D4"/>
                </a:solidFill>
                <a:effectLst/>
                <a:latin typeface="Consolas" panose="020B0609020204030204" pitchFamily="49" charset="0"/>
              </a:rPr>
              <a:t>();</a:t>
            </a:r>
            <a:r>
              <a:rPr lang="en-US" b="0">
                <a:solidFill>
                  <a:srgbClr val="6A9955"/>
                </a:solidFill>
                <a:effectLst/>
                <a:latin typeface="Consolas" panose="020B0609020204030204" pitchFamily="49" charset="0"/>
              </a:rPr>
              <a:t> // If </a:t>
            </a:r>
            <a:r>
              <a:rPr lang="en-US" b="0" err="1">
                <a:solidFill>
                  <a:srgbClr val="6A9955"/>
                </a:solidFill>
                <a:effectLst/>
                <a:latin typeface="Consolas" panose="020B0609020204030204" pitchFamily="49" charset="0"/>
              </a:rPr>
              <a:t>fn</a:t>
            </a:r>
            <a:r>
              <a:rPr lang="en-US" b="0">
                <a:solidFill>
                  <a:srgbClr val="6A9955"/>
                </a:solidFill>
                <a:effectLst/>
                <a:latin typeface="Consolas" panose="020B0609020204030204" pitchFamily="49" charset="0"/>
              </a:rPr>
              <a:t> returns T*, b is of type T*</a:t>
            </a:r>
            <a:endParaRPr lang="en-US" b="0">
              <a:solidFill>
                <a:srgbClr val="D4D4D4"/>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48561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98AD-EABE-4BF7-B685-C3BB4594D37B}"/>
              </a:ext>
            </a:extLst>
          </p:cNvPr>
          <p:cNvSpPr>
            <a:spLocks noGrp="1"/>
          </p:cNvSpPr>
          <p:nvPr>
            <p:ph type="title"/>
          </p:nvPr>
        </p:nvSpPr>
        <p:spPr>
          <a:xfrm>
            <a:off x="922090" y="2804172"/>
            <a:ext cx="10515600" cy="1325563"/>
          </a:xfrm>
        </p:spPr>
        <p:txBody>
          <a:bodyPr/>
          <a:lstStyle/>
          <a:p>
            <a:pPr algn="ctr"/>
            <a:r>
              <a:rPr lang="en-US"/>
              <a:t>Demo</a:t>
            </a:r>
          </a:p>
        </p:txBody>
      </p:sp>
      <p:sp>
        <p:nvSpPr>
          <p:cNvPr id="4" name="Title 1">
            <a:extLst>
              <a:ext uri="{FF2B5EF4-FFF2-40B4-BE49-F238E27FC236}">
                <a16:creationId xmlns:a16="http://schemas.microsoft.com/office/drawing/2014/main" id="{D3213CF8-3D2F-47A7-A5EC-610DEFBD30ED}"/>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1988628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 (Type Safety)</a:t>
            </a:r>
            <a:endParaRPr lang="en-US" dirty="0"/>
          </a:p>
          <a:p>
            <a:pPr marL="514350" indent="-514350">
              <a:buAutoNum type="arabicPeriod"/>
            </a:pPr>
            <a:r>
              <a:rPr lang="en-US" dirty="0"/>
              <a:t>Switch statements (Correctness)</a:t>
            </a:r>
            <a:endParaRPr lang="en-US" dirty="0">
              <a:cs typeface="Calibri" panose="020F0502020204030204"/>
            </a:endParaRPr>
          </a:p>
          <a:p>
            <a:pPr marL="514350" indent="-514350">
              <a:buAutoNum type="arabicPeriod"/>
            </a:pPr>
            <a:r>
              <a:rPr lang="en-US" dirty="0"/>
              <a:t>Smarter loops (Bounds Safety)</a:t>
            </a:r>
            <a:endParaRPr lang="en-US" dirty="0">
              <a:cs typeface="Calibri"/>
            </a:endParaRPr>
          </a:p>
          <a:p>
            <a:pPr marL="514350" indent="-514350">
              <a:buAutoNum type="arabicPeriod"/>
            </a:pPr>
            <a:r>
              <a:rPr lang="en-US" dirty="0"/>
              <a:t>Smarter copying (Performance)</a:t>
            </a:r>
            <a:endParaRPr lang="en-US" dirty="0">
              <a:cs typeface="Calibri" panose="020F0502020204030204"/>
            </a:endParaRPr>
          </a:p>
          <a:p>
            <a:pPr marL="514350" indent="-514350">
              <a:buAutoNum type="arabicPeriod"/>
            </a:pPr>
            <a:r>
              <a:rPr lang="en-US" dirty="0"/>
              <a:t>Lifetimes (Reliability)</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2" y="1842799"/>
            <a:ext cx="3130957" cy="42642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A09DA0-7201-44CE-8DA4-12BBC73827B4}"/>
              </a:ext>
            </a:extLst>
          </p:cNvPr>
          <p:cNvSpPr/>
          <p:nvPr/>
        </p:nvSpPr>
        <p:spPr>
          <a:xfrm>
            <a:off x="1358567" y="2380682"/>
            <a:ext cx="4737433"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A78A2C-A0EC-427B-B041-FEB85EE8F6CE}"/>
              </a:ext>
            </a:extLst>
          </p:cNvPr>
          <p:cNvSpPr/>
          <p:nvPr/>
        </p:nvSpPr>
        <p:spPr>
          <a:xfrm>
            <a:off x="1358567" y="2882705"/>
            <a:ext cx="4485973" cy="35470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A30EE-21BA-4B6C-99ED-D84BACAFB0DD}"/>
              </a:ext>
            </a:extLst>
          </p:cNvPr>
          <p:cNvSpPr/>
          <p:nvPr/>
        </p:nvSpPr>
        <p:spPr>
          <a:xfrm>
            <a:off x="1349603" y="3429000"/>
            <a:ext cx="4616857"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4B5181-59B4-4A72-9C23-5B13022A00BC}"/>
              </a:ext>
            </a:extLst>
          </p:cNvPr>
          <p:cNvSpPr/>
          <p:nvPr/>
        </p:nvSpPr>
        <p:spPr>
          <a:xfrm>
            <a:off x="1349602" y="3906266"/>
            <a:ext cx="3130958"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7386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BE527-FA25-4E68-9C59-8D37F1AE3448}"/>
              </a:ext>
            </a:extLst>
          </p:cNvPr>
          <p:cNvSpPr>
            <a:spLocks noGrp="1"/>
          </p:cNvSpPr>
          <p:nvPr>
            <p:ph idx="1"/>
          </p:nvPr>
        </p:nvSpPr>
        <p:spPr>
          <a:xfrm>
            <a:off x="838200" y="771787"/>
            <a:ext cx="10515600" cy="5405176"/>
          </a:xfrm>
        </p:spPr>
        <p:txBody>
          <a:bodyPr vert="horz" lIns="91440" tIns="45720" rIns="91440" bIns="45720" rtlCol="0" anchor="t">
            <a:normAutofit/>
          </a:bodyPr>
          <a:lstStyle/>
          <a:p>
            <a:pPr marL="0" indent="0">
              <a:buNone/>
            </a:pPr>
            <a:r>
              <a:rPr lang="en-US" sz="3600" dirty="0"/>
              <a:t>Rust</a:t>
            </a:r>
          </a:p>
          <a:p>
            <a:r>
              <a:rPr lang="en-US" dirty="0"/>
              <a:t>Rust’s memory model makes it hard to accidentally leak memory</a:t>
            </a:r>
            <a:endParaRPr lang="en-US" dirty="0">
              <a:cs typeface="Calibri"/>
            </a:endParaRPr>
          </a:p>
          <a:p>
            <a:pPr marL="0" indent="0">
              <a:buNone/>
            </a:pPr>
            <a:endParaRPr lang="en-US" dirty="0"/>
          </a:p>
          <a:p>
            <a:pPr marL="0" indent="0">
              <a:buNone/>
            </a:pPr>
            <a:r>
              <a:rPr lang="en-US" sz="3600" dirty="0"/>
              <a:t>C++</a:t>
            </a:r>
            <a:endParaRPr lang="en-US" sz="3600" dirty="0">
              <a:cs typeface="Calibri"/>
            </a:endParaRPr>
          </a:p>
          <a:p>
            <a:r>
              <a:rPr lang="en-US" dirty="0"/>
              <a:t>C++ Core Check supports lifetime profile</a:t>
            </a:r>
          </a:p>
          <a:p>
            <a:pPr lvl="1"/>
            <a:r>
              <a:rPr lang="en-US" dirty="0">
                <a:cs typeface="Calibri"/>
              </a:rPr>
              <a:t>Statically checks against invalidated iterators.</a:t>
            </a:r>
          </a:p>
          <a:p>
            <a:pPr lvl="1"/>
            <a:r>
              <a:rPr lang="en-US" dirty="0">
                <a:ea typeface="+mn-lt"/>
                <a:cs typeface="+mn-lt"/>
              </a:rPr>
              <a:t>No checks for never return a pointer to a local (F.43)</a:t>
            </a:r>
            <a:endParaRPr lang="en-US" dirty="0">
              <a:cs typeface="Calibri" panose="020F0502020204030204"/>
            </a:endParaRPr>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0A80E93C-916F-46FB-AA88-993E79ACB5E5}"/>
              </a:ext>
            </a:extLst>
          </p:cNvPr>
          <p:cNvSpPr txBox="1"/>
          <p:nvPr/>
        </p:nvSpPr>
        <p:spPr>
          <a:xfrm>
            <a:off x="1362159" y="4331887"/>
            <a:ext cx="9467682" cy="1754326"/>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struct</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A</a:t>
            </a:r>
            <a:r>
              <a:rPr lang="en-US" b="0">
                <a:solidFill>
                  <a:srgbClr val="D4D4D4"/>
                </a:solidFill>
                <a:effectLst/>
                <a:latin typeface="Consolas" panose="020B0609020204030204" pitchFamily="49" charset="0"/>
              </a:rPr>
              <a:t> {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a; };</a:t>
            </a:r>
          </a:p>
          <a:p>
            <a:br>
              <a:rPr lang="en-US" b="0">
                <a:solidFill>
                  <a:srgbClr val="D4D4D4"/>
                </a:solidFill>
                <a:effectLst/>
                <a:latin typeface="Consolas" panose="020B0609020204030204" pitchFamily="49" charset="0"/>
              </a:rPr>
            </a:br>
            <a:r>
              <a:rPr lang="en-US" b="0">
                <a:solidFill>
                  <a:srgbClr val="569CD6"/>
                </a:solidFill>
                <a:effectLst/>
                <a:latin typeface="Consolas" panose="020B0609020204030204" pitchFamily="49" charset="0"/>
              </a:rPr>
              <a:t>void</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a:t>
            </a:r>
            <a:r>
              <a:rPr lang="en-US" b="0">
                <a:solidFill>
                  <a:srgbClr val="4EC9B0"/>
                </a:solidFill>
                <a:effectLst/>
                <a:latin typeface="Consolas" panose="020B0609020204030204" pitchFamily="49" charset="0"/>
              </a:rPr>
              <a:t>std</a:t>
            </a:r>
            <a:r>
              <a:rPr lang="en-US" b="0">
                <a:solidFill>
                  <a:srgbClr val="D4D4D4"/>
                </a:solidFill>
                <a:effectLst/>
                <a:latin typeface="Consolas" panose="020B0609020204030204" pitchFamily="49" charset="0"/>
              </a:rPr>
              <a:t>::</a:t>
            </a:r>
            <a:r>
              <a:rPr lang="en-US" b="0">
                <a:solidFill>
                  <a:srgbClr val="4EC9B0"/>
                </a:solidFill>
                <a:effectLst/>
                <a:latin typeface="Consolas" panose="020B0609020204030204" pitchFamily="49" charset="0"/>
              </a:rPr>
              <a:t>vector</a:t>
            </a:r>
            <a:r>
              <a:rPr lang="en-US" b="0">
                <a:solidFill>
                  <a:srgbClr val="D4D4D4"/>
                </a:solidFill>
                <a:effectLst/>
                <a:latin typeface="Consolas" panose="020B0609020204030204" pitchFamily="49" charset="0"/>
              </a:rPr>
              <a:t>&lt;</a:t>
            </a:r>
            <a:r>
              <a:rPr lang="en-US" b="0">
                <a:solidFill>
                  <a:srgbClr val="4EC9B0"/>
                </a:solidFill>
                <a:effectLst/>
                <a:latin typeface="Consolas" panose="020B0609020204030204" pitchFamily="49" charset="0"/>
              </a:rPr>
              <a:t>A</a:t>
            </a:r>
            <a:r>
              <a:rPr lang="en-US" b="0">
                <a:solidFill>
                  <a:srgbClr val="D4D4D4"/>
                </a:solidFill>
                <a:effectLst/>
                <a:latin typeface="Consolas" panose="020B0609020204030204" pitchFamily="49" charset="0"/>
              </a:rPr>
              <a:t>&gt;</a:t>
            </a:r>
            <a:r>
              <a:rPr lang="en-US" b="0">
                <a:solidFill>
                  <a:srgbClr val="569CD6"/>
                </a:solidFill>
                <a:effectLst/>
                <a:latin typeface="Consolas" panose="020B0609020204030204" pitchFamily="49" charset="0"/>
              </a:rPr>
              <a:t>&amp;</a:t>
            </a:r>
            <a:r>
              <a:rPr lang="en-US" b="0">
                <a:solidFill>
                  <a:srgbClr val="D4D4D4"/>
                </a:solidFill>
                <a:effectLst/>
                <a:latin typeface="Consolas" panose="020B0609020204030204" pitchFamily="49" charset="0"/>
              </a:rPr>
              <a:t> </a:t>
            </a:r>
            <a:r>
              <a:rPr lang="en-US" b="0">
                <a:solidFill>
                  <a:srgbClr val="9CDCFE"/>
                </a:solidFill>
                <a:effectLst/>
                <a:latin typeface="Consolas" panose="020B0609020204030204" pitchFamily="49" charset="0"/>
              </a:rPr>
              <a:t>v</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x = </a:t>
            </a:r>
            <a:r>
              <a:rPr lang="en-US" b="0">
                <a:solidFill>
                  <a:srgbClr val="B5CEA8"/>
                </a:solidFill>
                <a:effectLst/>
                <a:latin typeface="Consolas" panose="020B0609020204030204" pitchFamily="49" charset="0"/>
              </a:rPr>
              <a:t>42</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err="1">
                <a:solidFill>
                  <a:srgbClr val="9CDCFE"/>
                </a:solidFill>
                <a:effectLst/>
                <a:latin typeface="Consolas" panose="020B0609020204030204" pitchFamily="49" charset="0"/>
              </a:rPr>
              <a:t>v</a:t>
            </a:r>
            <a:r>
              <a:rPr lang="en-US" b="0" err="1">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back</a:t>
            </a:r>
            <a:r>
              <a:rPr lang="en-US" b="0">
                <a:solidFill>
                  <a:srgbClr val="D4D4D4"/>
                </a:solidFill>
                <a:effectLst/>
                <a:latin typeface="Consolas" panose="020B0609020204030204" pitchFamily="49" charset="0"/>
              </a:rPr>
              <a:t>().</a:t>
            </a:r>
            <a:r>
              <a:rPr lang="en-US" b="0">
                <a:solidFill>
                  <a:srgbClr val="9CDCFE"/>
                </a:solidFill>
                <a:effectLst/>
                <a:latin typeface="Consolas" panose="020B0609020204030204" pitchFamily="49" charset="0"/>
              </a:rPr>
              <a:t>a</a:t>
            </a:r>
            <a:r>
              <a:rPr lang="en-US" b="0">
                <a:solidFill>
                  <a:srgbClr val="D4D4D4"/>
                </a:solidFill>
                <a:effectLst/>
                <a:latin typeface="Consolas" panose="020B0609020204030204" pitchFamily="49" charset="0"/>
              </a:rPr>
              <a:t> = &amp;x; // Uh-oh</a:t>
            </a:r>
            <a:endParaRPr lang="en-US">
              <a:solidFill>
                <a:srgbClr val="6A9955"/>
              </a:solidFill>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9325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98AD-EABE-4BF7-B685-C3BB4594D37B}"/>
              </a:ext>
            </a:extLst>
          </p:cNvPr>
          <p:cNvSpPr>
            <a:spLocks noGrp="1"/>
          </p:cNvSpPr>
          <p:nvPr>
            <p:ph type="title"/>
          </p:nvPr>
        </p:nvSpPr>
        <p:spPr>
          <a:xfrm>
            <a:off x="922090" y="2804172"/>
            <a:ext cx="10515600" cy="1325563"/>
          </a:xfrm>
        </p:spPr>
        <p:txBody>
          <a:bodyPr/>
          <a:lstStyle/>
          <a:p>
            <a:pPr algn="ctr"/>
            <a:r>
              <a:rPr lang="en-US"/>
              <a:t>Demo</a:t>
            </a:r>
          </a:p>
        </p:txBody>
      </p:sp>
      <p:sp>
        <p:nvSpPr>
          <p:cNvPr id="4" name="Title 1">
            <a:extLst>
              <a:ext uri="{FF2B5EF4-FFF2-40B4-BE49-F238E27FC236}">
                <a16:creationId xmlns:a16="http://schemas.microsoft.com/office/drawing/2014/main" id="{D3213CF8-3D2F-47A7-A5EC-610DEFBD30ED}"/>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p>
        </p:txBody>
      </p:sp>
    </p:spTree>
    <p:extLst>
      <p:ext uri="{BB962C8B-B14F-4D97-AF65-F5344CB8AC3E}">
        <p14:creationId xmlns:p14="http://schemas.microsoft.com/office/powerpoint/2010/main" val="3403612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E1AF-2414-4930-9283-5195393510AE}"/>
              </a:ext>
            </a:extLst>
          </p:cNvPr>
          <p:cNvSpPr>
            <a:spLocks noGrp="1"/>
          </p:cNvSpPr>
          <p:nvPr>
            <p:ph type="title"/>
          </p:nvPr>
        </p:nvSpPr>
        <p:spPr/>
        <p:txBody>
          <a:bodyPr/>
          <a:lstStyle/>
          <a:p>
            <a:r>
              <a:rPr lang="en-US" dirty="0"/>
              <a:t>Why code safety matters</a:t>
            </a:r>
          </a:p>
        </p:txBody>
      </p:sp>
      <p:sp>
        <p:nvSpPr>
          <p:cNvPr id="3" name="Content Placeholder 2">
            <a:extLst>
              <a:ext uri="{FF2B5EF4-FFF2-40B4-BE49-F238E27FC236}">
                <a16:creationId xmlns:a16="http://schemas.microsoft.com/office/drawing/2014/main" id="{B6F5DAA2-4183-45D4-A5F4-54648DB003DD}"/>
              </a:ext>
            </a:extLst>
          </p:cNvPr>
          <p:cNvSpPr>
            <a:spLocks noGrp="1"/>
          </p:cNvSpPr>
          <p:nvPr>
            <p:ph idx="1"/>
          </p:nvPr>
        </p:nvSpPr>
        <p:spPr/>
        <p:txBody>
          <a:bodyPr vert="horz" lIns="91440" tIns="45720" rIns="91440" bIns="45720" rtlCol="0" anchor="t">
            <a:normAutofit/>
          </a:bodyPr>
          <a:lstStyle/>
          <a:p>
            <a:r>
              <a:rPr lang="en-US" dirty="0"/>
              <a:t>For decades C++ has focused on performance</a:t>
            </a:r>
          </a:p>
          <a:p>
            <a:r>
              <a:rPr lang="en-US" dirty="0"/>
              <a:t>Customers and security researchers have been asking strong safety guarantees in the language</a:t>
            </a:r>
          </a:p>
          <a:p>
            <a:r>
              <a:rPr lang="en-US" dirty="0"/>
              <a:t>It is not just performance and safety. Correctness is equally important!</a:t>
            </a:r>
          </a:p>
          <a:p>
            <a:r>
              <a:rPr lang="en-US" dirty="0"/>
              <a:t>It’s not just us. There are languages like Rust empowering everyone to write safe and reliable software.</a:t>
            </a:r>
          </a:p>
          <a:p>
            <a:r>
              <a:rPr lang="en-US" dirty="0"/>
              <a:t>Challenge: Can we use the leverage the power of static analysis to make C++ a safe language?</a:t>
            </a:r>
          </a:p>
          <a:p>
            <a:endParaRPr lang="en-US" dirty="0"/>
          </a:p>
          <a:p>
            <a:endParaRPr lang="en-US" dirty="0"/>
          </a:p>
          <a:p>
            <a:endParaRPr lang="en-US" dirty="0"/>
          </a:p>
          <a:p>
            <a:endParaRPr lang="en-US" dirty="0"/>
          </a:p>
          <a:p>
            <a:endParaRPr lang="en-US" dirty="0">
              <a:cs typeface="Calibri"/>
            </a:endParaRPr>
          </a:p>
        </p:txBody>
      </p:sp>
    </p:spTree>
    <p:extLst>
      <p:ext uri="{BB962C8B-B14F-4D97-AF65-F5344CB8AC3E}">
        <p14:creationId xmlns:p14="http://schemas.microsoft.com/office/powerpoint/2010/main" val="1704459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a:t>
            </a:r>
            <a:endParaRPr lang="en-US" dirty="0"/>
          </a:p>
          <a:p>
            <a:pPr marL="514350" indent="-514350">
              <a:buAutoNum type="arabicPeriod"/>
            </a:pPr>
            <a:r>
              <a:rPr lang="en-US" dirty="0"/>
              <a:t>Switch statements</a:t>
            </a:r>
            <a:endParaRPr lang="en-US" dirty="0">
              <a:cs typeface="Calibri" panose="020F0502020204030204"/>
            </a:endParaRPr>
          </a:p>
          <a:p>
            <a:pPr marL="514350" indent="-514350">
              <a:buAutoNum type="arabicPeriod"/>
            </a:pPr>
            <a:r>
              <a:rPr lang="en-US" dirty="0"/>
              <a:t>Smarter loops</a:t>
            </a:r>
            <a:endParaRPr lang="en-US" dirty="0">
              <a:cs typeface="Calibri"/>
            </a:endParaRPr>
          </a:p>
          <a:p>
            <a:pPr marL="514350" indent="-514350">
              <a:buAutoNum type="arabicPeriod"/>
            </a:pPr>
            <a:r>
              <a:rPr lang="en-US" dirty="0"/>
              <a:t>Smarter copying</a:t>
            </a:r>
            <a:endParaRPr lang="en-US" dirty="0">
              <a:cs typeface="Calibri" panose="020F0502020204030204"/>
            </a:endParaRPr>
          </a:p>
          <a:p>
            <a:pPr marL="514350" indent="-514350">
              <a:buAutoNum type="arabicPeriod"/>
            </a:pPr>
            <a:r>
              <a:rPr lang="en-US" dirty="0"/>
              <a:t>Lifetimes</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3" y="1842800"/>
            <a:ext cx="1256906"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4A09DA0-7201-44CE-8DA4-12BBC73827B4}"/>
              </a:ext>
            </a:extLst>
          </p:cNvPr>
          <p:cNvSpPr/>
          <p:nvPr/>
        </p:nvSpPr>
        <p:spPr>
          <a:xfrm>
            <a:off x="1358567" y="2380682"/>
            <a:ext cx="2762977" cy="35470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A78A2C-A0EC-427B-B041-FEB85EE8F6CE}"/>
              </a:ext>
            </a:extLst>
          </p:cNvPr>
          <p:cNvSpPr/>
          <p:nvPr/>
        </p:nvSpPr>
        <p:spPr>
          <a:xfrm>
            <a:off x="1358567" y="2882705"/>
            <a:ext cx="2150987"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FEA30EE-21BA-4B6C-99ED-D84BACAFB0DD}"/>
              </a:ext>
            </a:extLst>
          </p:cNvPr>
          <p:cNvSpPr/>
          <p:nvPr/>
        </p:nvSpPr>
        <p:spPr>
          <a:xfrm>
            <a:off x="1349603" y="3429000"/>
            <a:ext cx="2492555"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4B5181-59B4-4A72-9C23-5B13022A00BC}"/>
              </a:ext>
            </a:extLst>
          </p:cNvPr>
          <p:cNvSpPr/>
          <p:nvPr/>
        </p:nvSpPr>
        <p:spPr>
          <a:xfrm>
            <a:off x="1349602" y="3906266"/>
            <a:ext cx="1559061"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04A24A-0A12-455A-857E-F22781720464}"/>
              </a:ext>
            </a:extLst>
          </p:cNvPr>
          <p:cNvSpPr/>
          <p:nvPr/>
        </p:nvSpPr>
        <p:spPr>
          <a:xfrm>
            <a:off x="1349602" y="4420668"/>
            <a:ext cx="1628490" cy="342329"/>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7688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9D921-1CE0-4CB5-93A4-00E19DC87041}"/>
              </a:ext>
            </a:extLst>
          </p:cNvPr>
          <p:cNvSpPr>
            <a:spLocks noGrp="1"/>
          </p:cNvSpPr>
          <p:nvPr>
            <p:ph type="title"/>
          </p:nvPr>
        </p:nvSpPr>
        <p:spPr/>
        <p:txBody>
          <a:bodyPr/>
          <a:lstStyle/>
          <a:p>
            <a:r>
              <a:rPr lang="en-US"/>
              <a:t>Rust</a:t>
            </a:r>
          </a:p>
        </p:txBody>
      </p:sp>
      <p:sp>
        <p:nvSpPr>
          <p:cNvPr id="5" name="Content Placeholder 2">
            <a:extLst>
              <a:ext uri="{FF2B5EF4-FFF2-40B4-BE49-F238E27FC236}">
                <a16:creationId xmlns:a16="http://schemas.microsoft.com/office/drawing/2014/main" id="{68D17887-EDFB-4792-A12A-E9F40058D541}"/>
              </a:ext>
            </a:extLst>
          </p:cNvPr>
          <p:cNvSpPr txBox="1">
            <a:spLocks noGrp="1"/>
          </p:cNvSpPr>
          <p:nvPr>
            <p:ph idx="1"/>
          </p:nvPr>
        </p:nvSpPr>
        <p:spPr>
          <a:xfrm>
            <a:off x="838200" y="1469575"/>
            <a:ext cx="10515600" cy="4745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Immutable by default.</a:t>
            </a:r>
          </a:p>
          <a:p>
            <a:pPr marL="0" indent="0">
              <a:buFont typeface="Arial" panose="020B0604020202020204" pitchFamily="34" charset="0"/>
              <a:buNone/>
            </a:pPr>
            <a:endParaRPr lang="en-US"/>
          </a:p>
          <a:p>
            <a:endParaRPr lang="en-US"/>
          </a:p>
          <a:p>
            <a:r>
              <a:rPr lang="en-US"/>
              <a:t>Forbids having a mutable and immutable reference to the same object in the same scope.</a:t>
            </a:r>
          </a:p>
          <a:p>
            <a:pPr lvl="1"/>
            <a:r>
              <a:rPr lang="en-US"/>
              <a:t>Helps make guarantees around data race safety.</a:t>
            </a:r>
          </a:p>
          <a:p>
            <a:pPr marL="457200" lvl="1" indent="0">
              <a:buNone/>
            </a:pPr>
            <a:endParaRPr lang="en-US"/>
          </a:p>
          <a:p>
            <a:pPr marL="457200" lvl="1" indent="0">
              <a:buNone/>
            </a:pPr>
            <a:endParaRPr lang="en-US"/>
          </a:p>
          <a:p>
            <a:endParaRPr lang="en-US" sz="2200"/>
          </a:p>
        </p:txBody>
      </p:sp>
      <p:sp>
        <p:nvSpPr>
          <p:cNvPr id="7" name="TextBox 6">
            <a:extLst>
              <a:ext uri="{FF2B5EF4-FFF2-40B4-BE49-F238E27FC236}">
                <a16:creationId xmlns:a16="http://schemas.microsoft.com/office/drawing/2014/main" id="{C349A01B-47FD-4369-8EB5-677CB27B464B}"/>
              </a:ext>
            </a:extLst>
          </p:cNvPr>
          <p:cNvSpPr txBox="1"/>
          <p:nvPr/>
        </p:nvSpPr>
        <p:spPr>
          <a:xfrm>
            <a:off x="1171996" y="2002777"/>
            <a:ext cx="9848006" cy="914400"/>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 += </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a:t>
            </a: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mut</a:t>
            </a:r>
            <a:r>
              <a:rPr lang="en-US" b="0">
                <a:solidFill>
                  <a:srgbClr val="D4D4D4"/>
                </a:solidFill>
                <a:effectLst/>
                <a:latin typeface="Consolas" panose="020B0609020204030204" pitchFamily="49" charset="0"/>
              </a:rPr>
              <a:t> b = </a:t>
            </a:r>
            <a:r>
              <a:rPr lang="en-US" b="0">
                <a:solidFill>
                  <a:srgbClr val="B5CEA8"/>
                </a:solidFill>
                <a:effectLst/>
                <a:latin typeface="Consolas" panose="020B0609020204030204" pitchFamily="49" charset="0"/>
              </a:rPr>
              <a:t>2</a:t>
            </a:r>
            <a:r>
              <a:rPr lang="en-US" b="0">
                <a:solidFill>
                  <a:srgbClr val="D4D4D4"/>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0EA34F67-7723-4973-8411-5E224E5048AE}"/>
              </a:ext>
            </a:extLst>
          </p:cNvPr>
          <p:cNvSpPr/>
          <p:nvPr/>
        </p:nvSpPr>
        <p:spPr>
          <a:xfrm>
            <a:off x="3665415" y="2068685"/>
            <a:ext cx="984739"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Error!</a:t>
            </a:r>
          </a:p>
        </p:txBody>
      </p:sp>
      <p:cxnSp>
        <p:nvCxnSpPr>
          <p:cNvPr id="6" name="Straight Arrow Connector 5">
            <a:extLst>
              <a:ext uri="{FF2B5EF4-FFF2-40B4-BE49-F238E27FC236}">
                <a16:creationId xmlns:a16="http://schemas.microsoft.com/office/drawing/2014/main" id="{B05CC3BE-4255-4D2D-BC0A-ED113B80BBFC}"/>
              </a:ext>
            </a:extLst>
          </p:cNvPr>
          <p:cNvCxnSpPr>
            <a:cxnSpLocks/>
          </p:cNvCxnSpPr>
          <p:nvPr/>
        </p:nvCxnSpPr>
        <p:spPr>
          <a:xfrm flipH="1">
            <a:off x="2211755" y="2227386"/>
            <a:ext cx="1453660" cy="2110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24EE818-8BC5-44F0-831C-AEAAE18F3BF7}"/>
              </a:ext>
            </a:extLst>
          </p:cNvPr>
          <p:cNvSpPr txBox="1"/>
          <p:nvPr/>
        </p:nvSpPr>
        <p:spPr>
          <a:xfrm>
            <a:off x="1171996" y="4546127"/>
            <a:ext cx="9783271" cy="1477328"/>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mut</a:t>
            </a:r>
            <a:r>
              <a:rPr lang="en-US" b="0">
                <a:solidFill>
                  <a:srgbClr val="D4D4D4"/>
                </a:solidFill>
                <a:effectLst/>
                <a:latin typeface="Consolas" panose="020B0609020204030204" pitchFamily="49" charset="0"/>
              </a:rPr>
              <a:t> var =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a:t>
            </a: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const_ref</a:t>
            </a:r>
            <a:r>
              <a:rPr lang="en-US" b="0">
                <a:solidFill>
                  <a:srgbClr val="D4D4D4"/>
                </a:solidFill>
                <a:effectLst/>
                <a:latin typeface="Consolas" panose="020B0609020204030204" pitchFamily="49" charset="0"/>
              </a:rPr>
              <a:t> = &amp;var;</a:t>
            </a:r>
          </a:p>
          <a:p>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mut_ref</a:t>
            </a:r>
            <a:r>
              <a:rPr lang="en-US" b="0">
                <a:solidFill>
                  <a:srgbClr val="D4D4D4"/>
                </a:solidFill>
                <a:effectLst/>
                <a:latin typeface="Consolas" panose="020B0609020204030204" pitchFamily="49" charset="0"/>
              </a:rPr>
              <a:t> = &amp;</a:t>
            </a:r>
            <a:r>
              <a:rPr lang="en-US" b="0">
                <a:solidFill>
                  <a:srgbClr val="569CD6"/>
                </a:solidFill>
                <a:effectLst/>
                <a:latin typeface="Consolas" panose="020B0609020204030204" pitchFamily="49" charset="0"/>
              </a:rPr>
              <a:t>mut</a:t>
            </a:r>
            <a:r>
              <a:rPr lang="en-US" b="0">
                <a:solidFill>
                  <a:srgbClr val="D4D4D4"/>
                </a:solidFill>
                <a:effectLst/>
                <a:latin typeface="Consolas" panose="020B0609020204030204" pitchFamily="49" charset="0"/>
              </a:rPr>
              <a:t> var;</a:t>
            </a:r>
          </a:p>
          <a:p>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mut_ref</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a:t>
            </a:r>
            <a:r>
              <a:rPr lang="en-US" b="0">
                <a:solidFill>
                  <a:srgbClr val="D4D4D4"/>
                </a:solidFill>
                <a:effectLst/>
                <a:latin typeface="Consolas" panose="020B0609020204030204" pitchFamily="49" charset="0"/>
              </a:rPr>
              <a:t>;</a:t>
            </a:r>
          </a:p>
          <a:p>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const_ref</a:t>
            </a:r>
            <a:r>
              <a:rPr lang="en-US" b="0">
                <a:solidFill>
                  <a:srgbClr val="D4D4D4"/>
                </a:solidFill>
                <a:effectLst/>
                <a:latin typeface="Consolas" panose="020B0609020204030204" pitchFamily="49" charset="0"/>
              </a:rPr>
              <a:t>);</a:t>
            </a:r>
          </a:p>
        </p:txBody>
      </p:sp>
      <p:sp>
        <p:nvSpPr>
          <p:cNvPr id="13" name="Rectangle 12">
            <a:extLst>
              <a:ext uri="{FF2B5EF4-FFF2-40B4-BE49-F238E27FC236}">
                <a16:creationId xmlns:a16="http://schemas.microsoft.com/office/drawing/2014/main" id="{4F42069F-94EE-4912-B7A8-A8117CE5FE79}"/>
              </a:ext>
            </a:extLst>
          </p:cNvPr>
          <p:cNvSpPr/>
          <p:nvPr/>
        </p:nvSpPr>
        <p:spPr>
          <a:xfrm>
            <a:off x="4650154" y="5321902"/>
            <a:ext cx="6666523" cy="422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Borrowing an immutable version while it’s mutated above is invalid!</a:t>
            </a:r>
          </a:p>
        </p:txBody>
      </p:sp>
      <p:cxnSp>
        <p:nvCxnSpPr>
          <p:cNvPr id="15" name="Straight Arrow Connector 14">
            <a:extLst>
              <a:ext uri="{FF2B5EF4-FFF2-40B4-BE49-F238E27FC236}">
                <a16:creationId xmlns:a16="http://schemas.microsoft.com/office/drawing/2014/main" id="{D1BB739E-0B02-4600-A94D-C61C1E2661C8}"/>
              </a:ext>
            </a:extLst>
          </p:cNvPr>
          <p:cNvCxnSpPr>
            <a:cxnSpLocks/>
            <a:stCxn id="13" idx="1"/>
          </p:cNvCxnSpPr>
          <p:nvPr/>
        </p:nvCxnSpPr>
        <p:spPr>
          <a:xfrm flipH="1">
            <a:off x="3180864" y="5532917"/>
            <a:ext cx="1469290" cy="3204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214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EDE1C-77D9-4738-B132-069E16E55377}"/>
              </a:ext>
            </a:extLst>
          </p:cNvPr>
          <p:cNvSpPr>
            <a:spLocks noGrp="1"/>
          </p:cNvSpPr>
          <p:nvPr>
            <p:ph type="title"/>
          </p:nvPr>
        </p:nvSpPr>
        <p:spPr/>
        <p:txBody>
          <a:bodyPr/>
          <a:lstStyle/>
          <a:p>
            <a:r>
              <a:rPr lang="en-US"/>
              <a:t>C++</a:t>
            </a:r>
          </a:p>
        </p:txBody>
      </p:sp>
      <p:sp>
        <p:nvSpPr>
          <p:cNvPr id="3" name="Content Placeholder 2">
            <a:extLst>
              <a:ext uri="{FF2B5EF4-FFF2-40B4-BE49-F238E27FC236}">
                <a16:creationId xmlns:a16="http://schemas.microsoft.com/office/drawing/2014/main" id="{B6B21225-29A7-41FB-8DD4-723CCE3010DF}"/>
              </a:ext>
            </a:extLst>
          </p:cNvPr>
          <p:cNvSpPr>
            <a:spLocks noGrp="1"/>
          </p:cNvSpPr>
          <p:nvPr>
            <p:ph idx="1"/>
          </p:nvPr>
        </p:nvSpPr>
        <p:spPr/>
        <p:txBody>
          <a:bodyPr vert="horz" lIns="91440" tIns="45720" rIns="91440" bIns="45720" rtlCol="0" anchor="t">
            <a:normAutofit/>
          </a:bodyPr>
          <a:lstStyle/>
          <a:p>
            <a:r>
              <a:rPr lang="en-US"/>
              <a:t>Marking immutable data as `const` viewed as a good programming practice.</a:t>
            </a:r>
          </a:p>
          <a:p>
            <a:r>
              <a:rPr lang="en-US"/>
              <a:t>Core Guidelines has const-correctness rules. Example:</a:t>
            </a:r>
          </a:p>
          <a:p>
            <a:pPr lvl="1"/>
            <a:r>
              <a:rPr lang="en-US" sz="2400">
                <a:solidFill>
                  <a:srgbClr val="000000"/>
                </a:solidFill>
                <a:latin typeface="Consolas" panose="020B0609020204030204" pitchFamily="49" charset="0"/>
              </a:rPr>
              <a:t>Variable is assigned only once, mark it as `const` (con.4)</a:t>
            </a:r>
          </a:p>
          <a:p>
            <a:r>
              <a:rPr lang="en-US"/>
              <a:t>Mutable and immutable reference in same scope.</a:t>
            </a:r>
          </a:p>
          <a:p>
            <a:pPr lvl="1"/>
            <a:endParaRPr lang="en-US" sz="2400">
              <a:solidFill>
                <a:srgbClr val="000000"/>
              </a:solidFill>
              <a:latin typeface="Consolas" panose="020B0609020204030204" pitchFamily="49" charset="0"/>
            </a:endParaRPr>
          </a:p>
          <a:p>
            <a:pPr lvl="1"/>
            <a:endParaRPr lang="en-US">
              <a:solidFill>
                <a:srgbClr val="000000"/>
              </a:solidFill>
              <a:latin typeface="Consolas" panose="020B0609020204030204" pitchFamily="49" charset="0"/>
            </a:endParaRPr>
          </a:p>
          <a:p>
            <a:pPr marL="457200" lvl="1" indent="0">
              <a:buNone/>
            </a:pPr>
            <a:endParaRPr lang="en-US" sz="2400">
              <a:solidFill>
                <a:srgbClr val="000000"/>
              </a:solidFill>
              <a:latin typeface="Consolas" panose="020B0609020204030204" pitchFamily="49" charset="0"/>
            </a:endParaRPr>
          </a:p>
          <a:p>
            <a:pPr marL="0" indent="0">
              <a:buNone/>
            </a:pPr>
            <a:endParaRPr lang="en-US"/>
          </a:p>
          <a:p>
            <a:endParaRPr lang="en-US"/>
          </a:p>
          <a:p>
            <a:endParaRPr lang="en-US"/>
          </a:p>
        </p:txBody>
      </p:sp>
      <p:sp>
        <p:nvSpPr>
          <p:cNvPr id="5" name="TextBox 4">
            <a:extLst>
              <a:ext uri="{FF2B5EF4-FFF2-40B4-BE49-F238E27FC236}">
                <a16:creationId xmlns:a16="http://schemas.microsoft.com/office/drawing/2014/main" id="{D0074618-6D69-4FBA-8263-78A6CCECCB19}"/>
              </a:ext>
            </a:extLst>
          </p:cNvPr>
          <p:cNvSpPr txBox="1"/>
          <p:nvPr/>
        </p:nvSpPr>
        <p:spPr>
          <a:xfrm>
            <a:off x="1190475" y="4433883"/>
            <a:ext cx="9978830" cy="2031325"/>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void</a:t>
            </a:r>
            <a:r>
              <a:rPr lang="en-US" b="0">
                <a:solidFill>
                  <a:srgbClr val="D4D4D4"/>
                </a:solidFill>
                <a:effectLst/>
                <a:latin typeface="Consolas" panose="020B0609020204030204" pitchFamily="49" charset="0"/>
              </a:rPr>
              <a:t> </a:t>
            </a:r>
            <a:r>
              <a:rPr lang="en-US" b="0">
                <a:solidFill>
                  <a:srgbClr val="DCDCAA"/>
                </a:solidFill>
                <a:effectLst/>
                <a:latin typeface="Consolas" panose="020B0609020204030204" pitchFamily="49" charset="0"/>
              </a:rPr>
              <a:t>foo</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 var = </a:t>
            </a:r>
            <a:r>
              <a:rPr lang="en-US" b="0">
                <a:solidFill>
                  <a:srgbClr val="B5CEA8"/>
                </a:solidFill>
                <a:effectLst/>
                <a:latin typeface="Consolas" panose="020B0609020204030204" pitchFamily="49" charset="0"/>
              </a:rPr>
              <a:t>3</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&amp; </a:t>
            </a:r>
            <a:r>
              <a:rPr lang="en-US" b="0" err="1">
                <a:solidFill>
                  <a:srgbClr val="D4D4D4"/>
                </a:solidFill>
                <a:effectLst/>
                <a:latin typeface="Consolas" panose="020B0609020204030204" pitchFamily="49" charset="0"/>
              </a:rPr>
              <a:t>mut_ref</a:t>
            </a:r>
            <a:r>
              <a:rPr lang="en-US" b="0">
                <a:solidFill>
                  <a:srgbClr val="D4D4D4"/>
                </a:solidFill>
                <a:effectLst/>
                <a:latin typeface="Consolas" panose="020B0609020204030204" pitchFamily="49" charset="0"/>
              </a:rPr>
              <a:t> = var;</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const</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int</a:t>
            </a:r>
            <a:r>
              <a:rPr lang="en-US" b="0">
                <a:solidFill>
                  <a:srgbClr val="D4D4D4"/>
                </a:solidFill>
                <a:effectLst/>
                <a:latin typeface="Consolas" panose="020B0609020204030204" pitchFamily="49" charset="0"/>
              </a:rPr>
              <a:t>&amp; </a:t>
            </a:r>
            <a:r>
              <a:rPr lang="en-US" b="0" err="1">
                <a:solidFill>
                  <a:srgbClr val="D4D4D4"/>
                </a:solidFill>
                <a:effectLst/>
                <a:latin typeface="Consolas" panose="020B0609020204030204" pitchFamily="49" charset="0"/>
              </a:rPr>
              <a:t>const_ref</a:t>
            </a:r>
            <a:r>
              <a:rPr lang="en-US" b="0">
                <a:solidFill>
                  <a:srgbClr val="D4D4D4"/>
                </a:solidFill>
                <a:effectLst/>
                <a:latin typeface="Consolas" panose="020B0609020204030204" pitchFamily="49" charset="0"/>
              </a:rPr>
              <a:t> = var;</a:t>
            </a:r>
          </a:p>
          <a:p>
            <a:r>
              <a:rPr lang="en-US" b="0">
                <a:solidFill>
                  <a:srgbClr val="D4D4D4"/>
                </a:solidFill>
                <a:effectLst/>
                <a:latin typeface="Consolas" panose="020B0609020204030204" pitchFamily="49" charset="0"/>
              </a:rPr>
              <a:t>    ++</a:t>
            </a:r>
            <a:r>
              <a:rPr lang="en-US" b="0" err="1">
                <a:solidFill>
                  <a:srgbClr val="D4D4D4"/>
                </a:solidFill>
                <a:effectLst/>
                <a:latin typeface="Consolas" panose="020B0609020204030204" pitchFamily="49" charset="0"/>
              </a:rPr>
              <a:t>mut_ref</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std</a:t>
            </a:r>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cout</a:t>
            </a:r>
            <a:r>
              <a:rPr lang="en-US" b="0">
                <a:solidFill>
                  <a:srgbClr val="D4D4D4"/>
                </a:solidFill>
                <a:effectLst/>
                <a:latin typeface="Consolas" panose="020B0609020204030204" pitchFamily="49" charset="0"/>
              </a:rPr>
              <a:t> &lt;&lt; </a:t>
            </a:r>
            <a:r>
              <a:rPr lang="en-US" b="0" err="1">
                <a:solidFill>
                  <a:srgbClr val="D4D4D4"/>
                </a:solidFill>
                <a:effectLst/>
                <a:latin typeface="Consolas" panose="020B0609020204030204" pitchFamily="49" charset="0"/>
              </a:rPr>
              <a:t>const_ref</a:t>
            </a:r>
            <a:r>
              <a:rPr lang="en-US" b="0">
                <a:solidFill>
                  <a:srgbClr val="D4D4D4"/>
                </a:solidFill>
                <a:effectLst/>
                <a:latin typeface="Consolas" panose="020B0609020204030204" pitchFamily="49" charset="0"/>
              </a:rPr>
              <a:t> &lt;&lt; </a:t>
            </a:r>
            <a:r>
              <a:rPr lang="en-US" b="0">
                <a:solidFill>
                  <a:srgbClr val="4EC9B0"/>
                </a:solidFill>
                <a:effectLst/>
                <a:latin typeface="Consolas" panose="020B0609020204030204" pitchFamily="49" charset="0"/>
              </a:rPr>
              <a:t>std</a:t>
            </a:r>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endl</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88A1DF93-2FB1-4F46-860E-08EC186B353B}"/>
              </a:ext>
            </a:extLst>
          </p:cNvPr>
          <p:cNvSpPr/>
          <p:nvPr/>
        </p:nvSpPr>
        <p:spPr>
          <a:xfrm>
            <a:off x="5710106" y="5342138"/>
            <a:ext cx="2422769" cy="453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Is 4 *really* expected?</a:t>
            </a:r>
          </a:p>
        </p:txBody>
      </p:sp>
      <p:cxnSp>
        <p:nvCxnSpPr>
          <p:cNvPr id="9" name="Straight Arrow Connector 8">
            <a:extLst>
              <a:ext uri="{FF2B5EF4-FFF2-40B4-BE49-F238E27FC236}">
                <a16:creationId xmlns:a16="http://schemas.microsoft.com/office/drawing/2014/main" id="{99A4739C-445E-4759-8FBD-CE552273A774}"/>
              </a:ext>
            </a:extLst>
          </p:cNvPr>
          <p:cNvCxnSpPr>
            <a:cxnSpLocks/>
            <a:stCxn id="7" idx="1"/>
          </p:cNvCxnSpPr>
          <p:nvPr/>
        </p:nvCxnSpPr>
        <p:spPr>
          <a:xfrm flipH="1">
            <a:off x="4225184" y="5568785"/>
            <a:ext cx="1484922" cy="36732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990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CC9-0F88-4C2A-976E-CAF3B96FCC79}"/>
              </a:ext>
            </a:extLst>
          </p:cNvPr>
          <p:cNvSpPr>
            <a:spLocks noGrp="1"/>
          </p:cNvSpPr>
          <p:nvPr>
            <p:ph type="title"/>
          </p:nvPr>
        </p:nvSpPr>
        <p:spPr/>
        <p:txBody>
          <a:bodyPr/>
          <a:lstStyle/>
          <a:p>
            <a:r>
              <a:rPr lang="en-US" dirty="0"/>
              <a:t>Bridging the gap: Summary</a:t>
            </a:r>
          </a:p>
        </p:txBody>
      </p:sp>
      <p:sp>
        <p:nvSpPr>
          <p:cNvPr id="3" name="Content Placeholder 2">
            <a:extLst>
              <a:ext uri="{FF2B5EF4-FFF2-40B4-BE49-F238E27FC236}">
                <a16:creationId xmlns:a16="http://schemas.microsoft.com/office/drawing/2014/main" id="{2CE6DE79-4B9D-45BC-A2D8-DDA5B0A64E3A}"/>
              </a:ext>
            </a:extLst>
          </p:cNvPr>
          <p:cNvSpPr>
            <a:spLocks noGrp="1"/>
          </p:cNvSpPr>
          <p:nvPr>
            <p:ph idx="1"/>
          </p:nvPr>
        </p:nvSpPr>
        <p:spPr/>
        <p:txBody>
          <a:bodyPr vert="horz" lIns="91440" tIns="45720" rIns="91440" bIns="45720" rtlCol="0" anchor="t">
            <a:normAutofit/>
          </a:bodyPr>
          <a:lstStyle/>
          <a:p>
            <a:r>
              <a:rPr lang="en-US" dirty="0"/>
              <a:t>Identified actionable safety differences between Rust and C++.</a:t>
            </a:r>
          </a:p>
          <a:p>
            <a:r>
              <a:rPr lang="en-US" dirty="0"/>
              <a:t>Covered the big buckets of safety and correctness in Rust.</a:t>
            </a:r>
          </a:p>
          <a:p>
            <a:r>
              <a:rPr lang="en-US" dirty="0"/>
              <a:t>C++ Core Guidelines has rules covering many of the big-ticket items.</a:t>
            </a:r>
          </a:p>
          <a:p>
            <a:r>
              <a:rPr lang="en-US" dirty="0"/>
              <a:t>Implemented missing checks in Visual Studio 2019.</a:t>
            </a:r>
          </a:p>
          <a:p>
            <a:r>
              <a:rPr lang="en-US" dirty="0"/>
              <a:t>More work needed in the toolchain – loops, lifetimes, borrowing.</a:t>
            </a:r>
          </a:p>
          <a:p>
            <a:r>
              <a:rPr lang="en-US" dirty="0"/>
              <a:t>A strict mode in the compiler enforcing safety rules at compile time would be ideal.</a:t>
            </a:r>
          </a:p>
        </p:txBody>
      </p:sp>
    </p:spTree>
    <p:extLst>
      <p:ext uri="{BB962C8B-B14F-4D97-AF65-F5344CB8AC3E}">
        <p14:creationId xmlns:p14="http://schemas.microsoft.com/office/powerpoint/2010/main" val="307467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43C4-8885-44B3-AF24-6E68E20780CE}"/>
              </a:ext>
            </a:extLst>
          </p:cNvPr>
          <p:cNvSpPr>
            <a:spLocks noGrp="1"/>
          </p:cNvSpPr>
          <p:nvPr>
            <p:ph type="title"/>
          </p:nvPr>
        </p:nvSpPr>
        <p:spPr/>
        <p:txBody>
          <a:bodyPr/>
          <a:lstStyle/>
          <a:p>
            <a:r>
              <a:rPr lang="en-US" dirty="0"/>
              <a:t>Data from Microsoft production software</a:t>
            </a:r>
          </a:p>
        </p:txBody>
      </p:sp>
      <p:sp>
        <p:nvSpPr>
          <p:cNvPr id="3" name="Content Placeholder 2">
            <a:extLst>
              <a:ext uri="{FF2B5EF4-FFF2-40B4-BE49-F238E27FC236}">
                <a16:creationId xmlns:a16="http://schemas.microsoft.com/office/drawing/2014/main" id="{D89234BB-BE9F-45F0-A03A-9D3770355F97}"/>
              </a:ext>
            </a:extLst>
          </p:cNvPr>
          <p:cNvSpPr>
            <a:spLocks noGrp="1"/>
          </p:cNvSpPr>
          <p:nvPr>
            <p:ph idx="1"/>
          </p:nvPr>
        </p:nvSpPr>
        <p:spPr/>
        <p:txBody>
          <a:bodyPr/>
          <a:lstStyle/>
          <a:p>
            <a:r>
              <a:rPr lang="en-US" dirty="0"/>
              <a:t>Security vulnerabilities</a:t>
            </a:r>
          </a:p>
          <a:p>
            <a:r>
              <a:rPr lang="en-US" dirty="0"/>
              <a:t>Performance problem</a:t>
            </a:r>
          </a:p>
          <a:p>
            <a:r>
              <a:rPr lang="en-US" dirty="0"/>
              <a:t>Logical errors</a:t>
            </a:r>
          </a:p>
          <a:p>
            <a:r>
              <a:rPr lang="en-US" dirty="0"/>
              <a:t>Interesting patterns</a:t>
            </a:r>
          </a:p>
        </p:txBody>
      </p:sp>
    </p:spTree>
    <p:extLst>
      <p:ext uri="{BB962C8B-B14F-4D97-AF65-F5344CB8AC3E}">
        <p14:creationId xmlns:p14="http://schemas.microsoft.com/office/powerpoint/2010/main" val="3892875282"/>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FB7F3-E8E0-406D-9AB8-E892B51FB29B}"/>
              </a:ext>
            </a:extLst>
          </p:cNvPr>
          <p:cNvSpPr>
            <a:spLocks noGrp="1"/>
          </p:cNvSpPr>
          <p:nvPr>
            <p:ph idx="1"/>
          </p:nvPr>
        </p:nvSpPr>
        <p:spPr/>
        <p:txBody>
          <a:bodyPr/>
          <a:lstStyle/>
          <a:p>
            <a:pPr marL="0" indent="0">
              <a:buNone/>
            </a:pPr>
            <a:endParaRPr lang="en-US"/>
          </a:p>
        </p:txBody>
      </p:sp>
      <p:sp>
        <p:nvSpPr>
          <p:cNvPr id="4" name="TextBox 3">
            <a:extLst>
              <a:ext uri="{FF2B5EF4-FFF2-40B4-BE49-F238E27FC236}">
                <a16:creationId xmlns:a16="http://schemas.microsoft.com/office/drawing/2014/main" id="{AB9C0501-652E-4DD3-AA8A-A523DF002CD8}"/>
              </a:ext>
            </a:extLst>
          </p:cNvPr>
          <p:cNvSpPr txBox="1"/>
          <p:nvPr/>
        </p:nvSpPr>
        <p:spPr>
          <a:xfrm>
            <a:off x="765037" y="1310834"/>
            <a:ext cx="10661926" cy="5355312"/>
          </a:xfrm>
          <a:prstGeom prst="rect">
            <a:avLst/>
          </a:prstGeom>
          <a:solidFill>
            <a:schemeClr val="tx1"/>
          </a:solidFill>
        </p:spPr>
        <p:txBody>
          <a:bodyPr wrap="square" rtlCol="0">
            <a:spAutoFit/>
          </a:bodyPr>
          <a:lstStyle/>
          <a:p>
            <a:r>
              <a:rPr lang="en-US" b="0" dirty="0">
                <a:solidFill>
                  <a:srgbClr val="D4D4D4"/>
                </a:solidFill>
                <a:effectLst/>
                <a:latin typeface="Consolas" panose="020B0609020204030204" pitchFamily="49" charset="0"/>
              </a:rPr>
              <a:t>HRESULT</a:t>
            </a:r>
          </a:p>
          <a:p>
            <a:r>
              <a:rPr lang="en-US" b="0" dirty="0" err="1">
                <a:solidFill>
                  <a:srgbClr val="9CDCFE"/>
                </a:solidFill>
                <a:effectLst/>
                <a:latin typeface="Consolas" panose="020B0609020204030204" pitchFamily="49" charset="0"/>
              </a:rPr>
              <a:t>CMessage</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Rec</a:t>
            </a:r>
            <a:r>
              <a:rPr lang="en-US" b="0" dirty="0" err="1">
                <a:solidFill>
                  <a:srgbClr val="DCDCAA"/>
                </a:solidFill>
                <a:effectLst/>
                <a:latin typeface="Consolas" panose="020B0609020204030204" pitchFamily="49" charset="0"/>
              </a:rPr>
              <a:t>eiveMemory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PVOID </a:t>
            </a:r>
            <a:r>
              <a:rPr lang="en-US" b="0" dirty="0" err="1">
                <a:solidFill>
                  <a:srgbClr val="D4D4D4"/>
                </a:solidFill>
                <a:effectLst/>
                <a:latin typeface="Consolas" panose="020B0609020204030204" pitchFamily="49" charset="0"/>
              </a:rPr>
              <a:t>pData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ULONG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PBYTE </a:t>
            </a:r>
            <a:r>
              <a:rPr lang="en-US" b="0" dirty="0" err="1">
                <a:solidFill>
                  <a:srgbClr val="D4D4D4"/>
                </a:solidFill>
                <a:effectLst/>
                <a:latin typeface="Consolas" panose="020B0609020204030204" pitchFamily="49" charset="0"/>
              </a:rPr>
              <a:t>pMemData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ULONG </a:t>
            </a:r>
            <a:r>
              <a:rPr lang="en-US" b="0" dirty="0" err="1">
                <a:solidFill>
                  <a:srgbClr val="D4D4D4"/>
                </a:solidFill>
                <a:effectLst/>
                <a:latin typeface="Consolas" panose="020B0609020204030204" pitchFamily="49" charset="0"/>
              </a:rPr>
              <a:t>cbMemData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HRESULT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m_Msg</a:t>
            </a:r>
            <a:r>
              <a:rPr lang="en-US" b="0" dirty="0">
                <a:solidFill>
                  <a:srgbClr val="D4D4D4"/>
                </a:solidFill>
                <a:effectLst/>
                <a:latin typeface="Consolas" panose="020B0609020204030204" pitchFamily="49" charset="0"/>
              </a:rPr>
              <a:t>-&gt;</a:t>
            </a:r>
            <a:r>
              <a:rPr lang="en-US" b="0" dirty="0" err="1">
                <a:solidFill>
                  <a:srgbClr val="DCDCAA"/>
                </a:solidFill>
                <a:effectLst/>
                <a:latin typeface="Consolas" panose="020B0609020204030204" pitchFamily="49" charset="0"/>
              </a:rPr>
              <a:t>GetMemory</a:t>
            </a:r>
            <a:r>
              <a:rPr lang="en-US" b="0" dirty="0">
                <a:solidFill>
                  <a:srgbClr val="D4D4D4"/>
                </a:solidFill>
                <a:effectLst/>
                <a:latin typeface="Consolas" panose="020B0609020204030204" pitchFamily="49" charset="0"/>
              </a:rPr>
              <a:t>( &amp;</a:t>
            </a:r>
            <a:r>
              <a:rPr lang="en-US" b="0" dirty="0" err="1">
                <a:solidFill>
                  <a:srgbClr val="D4D4D4"/>
                </a:solidFill>
                <a:effectLst/>
                <a:latin typeface="Consolas" panose="020B0609020204030204" pitchFamily="49" charset="0"/>
              </a:rPr>
              <a:t>pMemData</a:t>
            </a:r>
            <a:r>
              <a:rPr lang="en-US" b="0" dirty="0">
                <a:solidFill>
                  <a:srgbClr val="D4D4D4"/>
                </a:solidFill>
                <a:effectLst/>
                <a:latin typeface="Consolas" panose="020B0609020204030204" pitchFamily="49" charset="0"/>
              </a:rPr>
              <a:t>, &amp;</a:t>
            </a:r>
            <a:r>
              <a:rPr lang="en-US" b="0" dirty="0" err="1">
                <a:solidFill>
                  <a:srgbClr val="D4D4D4"/>
                </a:solidFill>
                <a:effectLst/>
                <a:latin typeface="Consolas" panose="020B0609020204030204" pitchFamily="49" charset="0"/>
              </a:rPr>
              <a:t>cbMemData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ASSERT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SUCCEEDED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 &gt; </a:t>
            </a:r>
            <a:r>
              <a:rPr lang="en-US" b="0" dirty="0" err="1">
                <a:solidFill>
                  <a:srgbClr val="D4D4D4"/>
                </a:solidFill>
                <a:effectLst/>
                <a:latin typeface="Consolas" panose="020B0609020204030204" pitchFamily="49" charset="0"/>
              </a:rPr>
              <a:t>cbMemData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E_UNEXPECTED;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CopyMemory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pData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pMemData</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0A6FA3DD-0755-41CF-9789-14BAF40D4FE6}"/>
              </a:ext>
            </a:extLst>
          </p:cNvPr>
          <p:cNvSpPr/>
          <p:nvPr/>
        </p:nvSpPr>
        <p:spPr>
          <a:xfrm>
            <a:off x="4147101" y="4712677"/>
            <a:ext cx="7588739" cy="570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 missing bounds check before call to ‘</a:t>
            </a:r>
            <a:r>
              <a:rPr lang="en-US" err="1"/>
              <a:t>CopyMemory</a:t>
            </a:r>
            <a:r>
              <a:rPr lang="en-US"/>
              <a:t>’ resulted in a vulnerability</a:t>
            </a:r>
          </a:p>
        </p:txBody>
      </p:sp>
      <p:cxnSp>
        <p:nvCxnSpPr>
          <p:cNvPr id="7" name="Straight Arrow Connector 6">
            <a:extLst>
              <a:ext uri="{FF2B5EF4-FFF2-40B4-BE49-F238E27FC236}">
                <a16:creationId xmlns:a16="http://schemas.microsoft.com/office/drawing/2014/main" id="{C7F90552-2E74-4304-8362-7A1A54E91770}"/>
              </a:ext>
            </a:extLst>
          </p:cNvPr>
          <p:cNvCxnSpPr>
            <a:stCxn id="5" idx="1"/>
          </p:cNvCxnSpPr>
          <p:nvPr/>
        </p:nvCxnSpPr>
        <p:spPr>
          <a:xfrm flipH="1">
            <a:off x="2998240" y="4997939"/>
            <a:ext cx="1148861" cy="3868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ABFA86C-32FF-44DD-AAE1-9F10BF2A6D1C}"/>
              </a:ext>
            </a:extLst>
          </p:cNvPr>
          <p:cNvSpPr txBox="1"/>
          <p:nvPr/>
        </p:nvSpPr>
        <p:spPr>
          <a:xfrm>
            <a:off x="838200" y="776571"/>
            <a:ext cx="10515600" cy="523220"/>
          </a:xfrm>
          <a:prstGeom prst="rect">
            <a:avLst/>
          </a:prstGeom>
          <a:noFill/>
        </p:spPr>
        <p:txBody>
          <a:bodyPr wrap="square">
            <a:spAutoFit/>
          </a:bodyPr>
          <a:lstStyle/>
          <a:p>
            <a:r>
              <a:rPr lang="en-US" sz="2800" dirty="0"/>
              <a:t>Security vulnerability from Microsoft production software</a:t>
            </a:r>
          </a:p>
        </p:txBody>
      </p:sp>
      <p:sp>
        <p:nvSpPr>
          <p:cNvPr id="9" name="Rectangle 8">
            <a:extLst>
              <a:ext uri="{FF2B5EF4-FFF2-40B4-BE49-F238E27FC236}">
                <a16:creationId xmlns:a16="http://schemas.microsoft.com/office/drawing/2014/main" id="{89549D4B-5033-4A82-8704-CB68DADB6DCC}"/>
              </a:ext>
            </a:extLst>
          </p:cNvPr>
          <p:cNvSpPr/>
          <p:nvPr/>
        </p:nvSpPr>
        <p:spPr>
          <a:xfrm>
            <a:off x="4412974" y="2769703"/>
            <a:ext cx="6886713" cy="5212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Warning XXXXX: Potential read overflow using </a:t>
            </a:r>
            <a:r>
              <a:rPr lang="en-US" dirty="0" err="1"/>
              <a:t>pMemData</a:t>
            </a:r>
            <a:r>
              <a:rPr lang="en-US" dirty="0"/>
              <a:t>. Buffer is apparently unbounded by buffer size.</a:t>
            </a:r>
          </a:p>
        </p:txBody>
      </p:sp>
      <p:cxnSp>
        <p:nvCxnSpPr>
          <p:cNvPr id="11" name="Straight Arrow Connector 10">
            <a:extLst>
              <a:ext uri="{FF2B5EF4-FFF2-40B4-BE49-F238E27FC236}">
                <a16:creationId xmlns:a16="http://schemas.microsoft.com/office/drawing/2014/main" id="{4A16E9AA-95D6-44E3-82B3-F3EDB27C71FC}"/>
              </a:ext>
            </a:extLst>
          </p:cNvPr>
          <p:cNvCxnSpPr>
            <a:cxnSpLocks/>
            <a:stCxn id="9" idx="1"/>
          </p:cNvCxnSpPr>
          <p:nvPr/>
        </p:nvCxnSpPr>
        <p:spPr>
          <a:xfrm flipH="1">
            <a:off x="3821044" y="3030330"/>
            <a:ext cx="591930" cy="2263913"/>
          </a:xfrm>
          <a:prstGeom prst="straightConnector1">
            <a:avLst/>
          </a:prstGeom>
          <a:ln w="127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03042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9" grpId="1" animBg="1"/>
    </p:bldLst>
  </p:timing>
  <p:extLst>
    <p:ext uri="{6950BFC3-D8DA-4A85-94F7-54DA5524770B}">
      <p188:commentRel xmlns:p188="http://schemas.microsoft.com/office/powerpoint/2018/8/main" r:id="rId3"/>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0FB89-8516-4F50-8B39-4D9481159182}"/>
              </a:ext>
            </a:extLst>
          </p:cNvPr>
          <p:cNvSpPr>
            <a:spLocks noGrp="1"/>
          </p:cNvSpPr>
          <p:nvPr>
            <p:ph idx="1"/>
          </p:nvPr>
        </p:nvSpPr>
        <p:spPr>
          <a:xfrm>
            <a:off x="838200" y="484554"/>
            <a:ext cx="10515600" cy="5963138"/>
          </a:xfrm>
        </p:spPr>
        <p:txBody>
          <a:bodyPr/>
          <a:lstStyle/>
          <a:p>
            <a:pPr marL="0" indent="0">
              <a:buNone/>
            </a:pPr>
            <a:r>
              <a:rPr lang="en-US" dirty="0"/>
              <a:t>Security vulnerability mitigation</a:t>
            </a:r>
          </a:p>
        </p:txBody>
      </p:sp>
      <p:sp>
        <p:nvSpPr>
          <p:cNvPr id="4" name="TextBox 3">
            <a:extLst>
              <a:ext uri="{FF2B5EF4-FFF2-40B4-BE49-F238E27FC236}">
                <a16:creationId xmlns:a16="http://schemas.microsoft.com/office/drawing/2014/main" id="{8A41B207-1DA8-46D0-A2FF-E950D2F9A4E7}"/>
              </a:ext>
            </a:extLst>
          </p:cNvPr>
          <p:cNvSpPr txBox="1"/>
          <p:nvPr/>
        </p:nvSpPr>
        <p:spPr>
          <a:xfrm>
            <a:off x="5638800" y="2864338"/>
            <a:ext cx="914400" cy="9144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95492B00-044E-46A5-A310-4E83CA0C424F}"/>
              </a:ext>
            </a:extLst>
          </p:cNvPr>
          <p:cNvSpPr txBox="1"/>
          <p:nvPr/>
        </p:nvSpPr>
        <p:spPr>
          <a:xfrm>
            <a:off x="930031" y="1239581"/>
            <a:ext cx="10423769" cy="5078313"/>
          </a:xfrm>
          <a:prstGeom prst="rect">
            <a:avLst/>
          </a:prstGeom>
          <a:solidFill>
            <a:schemeClr val="tx1"/>
          </a:solidFill>
        </p:spPr>
        <p:txBody>
          <a:bodyPr wrap="square" rtlCol="0">
            <a:spAutoFit/>
          </a:bodyPr>
          <a:lstStyle/>
          <a:p>
            <a:r>
              <a:rPr lang="en-US" b="0" dirty="0">
                <a:solidFill>
                  <a:srgbClr val="4EC9B0"/>
                </a:solidFill>
                <a:effectLst/>
                <a:latin typeface="Consolas" panose="020B0609020204030204" pitchFamily="49" charset="0"/>
              </a:rPr>
              <a:t>HRESULT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CMessage</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Rec</a:t>
            </a:r>
            <a:r>
              <a:rPr lang="en-US" b="0" dirty="0" err="1">
                <a:solidFill>
                  <a:srgbClr val="DCDCAA"/>
                </a:solidFill>
                <a:effectLst/>
                <a:latin typeface="Consolas" panose="020B0609020204030204" pitchFamily="49" charset="0"/>
              </a:rPr>
              <a:t>eiveMemory</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gsl</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span</a:t>
            </a:r>
            <a:r>
              <a:rPr lang="en-US" b="0" dirty="0">
                <a:solidFill>
                  <a:srgbClr val="D4D4D4"/>
                </a:solidFill>
                <a:effectLst/>
                <a:latin typeface="Consolas" panose="020B0609020204030204" pitchFamily="49" charset="0"/>
              </a:rPr>
              <a:t>&lt;</a:t>
            </a:r>
            <a:r>
              <a:rPr lang="en-US" b="0" dirty="0">
                <a:solidFill>
                  <a:srgbClr val="4EC9B0"/>
                </a:solidFill>
                <a:effectLst/>
                <a:latin typeface="Consolas" panose="020B0609020204030204" pitchFamily="49" charset="0"/>
              </a:rPr>
              <a:t>BYTE</a:t>
            </a:r>
            <a:r>
              <a:rPr lang="en-US" b="0" dirty="0">
                <a:solidFill>
                  <a:srgbClr val="D4D4D4"/>
                </a:solidFill>
                <a:effectLst/>
                <a:latin typeface="Consolas" panose="020B0609020204030204" pitchFamily="49" charset="0"/>
              </a:rPr>
              <a:t>&gt; </a:t>
            </a:r>
            <a:r>
              <a:rPr lang="en-US" b="0" dirty="0">
                <a:solidFill>
                  <a:srgbClr val="9CDCFE"/>
                </a:solidFill>
                <a:effectLst/>
                <a:latin typeface="Consolas" panose="020B0609020204030204" pitchFamily="49" charset="0"/>
              </a:rPr>
              <a:t>Data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ULONG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cbData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gsl</a:t>
            </a:r>
            <a:r>
              <a:rPr lang="en-US" b="0" dirty="0">
                <a:solidFill>
                  <a:srgbClr val="D4D4D4"/>
                </a:solidFill>
                <a:effectLst/>
                <a:latin typeface="Consolas" panose="020B0609020204030204" pitchFamily="49" charset="0"/>
              </a:rPr>
              <a:t>::span&lt;BYTE&gt; </a:t>
            </a:r>
            <a:r>
              <a:rPr lang="en-US" b="0" dirty="0" err="1">
                <a:solidFill>
                  <a:srgbClr val="D4D4D4"/>
                </a:solidFill>
                <a:effectLst/>
                <a:latin typeface="Consolas" panose="020B0609020204030204" pitchFamily="49" charset="0"/>
              </a:rPr>
              <a:t>MemData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 </a:t>
            </a:r>
            <a:r>
              <a:rPr lang="en-US" b="0" dirty="0" err="1">
                <a:solidFill>
                  <a:srgbClr val="6A9955"/>
                </a:solidFill>
                <a:effectLst/>
                <a:latin typeface="Consolas" panose="020B0609020204030204" pitchFamily="49" charset="0"/>
              </a:rPr>
              <a:t>MemData</a:t>
            </a:r>
            <a:r>
              <a:rPr lang="en-US" b="0" dirty="0">
                <a:solidFill>
                  <a:srgbClr val="6A9955"/>
                </a:solidFill>
                <a:effectLst/>
                <a:latin typeface="Consolas" panose="020B0609020204030204" pitchFamily="49" charset="0"/>
              </a:rPr>
              <a:t> is passed by reference</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m_Msg</a:t>
            </a:r>
            <a:r>
              <a:rPr lang="en-US" b="0" dirty="0">
                <a:solidFill>
                  <a:srgbClr val="D4D4D4"/>
                </a:solidFill>
                <a:effectLst/>
                <a:latin typeface="Consolas" panose="020B0609020204030204" pitchFamily="49" charset="0"/>
              </a:rPr>
              <a:t>-&gt;</a:t>
            </a:r>
            <a:r>
              <a:rPr lang="en-US" b="0" dirty="0" err="1">
                <a:solidFill>
                  <a:srgbClr val="DCDCAA"/>
                </a:solidFill>
                <a:effectLst/>
                <a:latin typeface="Consolas" panose="020B0609020204030204" pitchFamily="49" charset="0"/>
              </a:rPr>
              <a:t>GetMemory</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MemData</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ASSERT</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SUCCEEDED</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 ));</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if</a:t>
            </a:r>
            <a:r>
              <a:rPr lang="en-US" b="0" dirty="0">
                <a:solidFill>
                  <a:srgbClr val="D4D4D4"/>
                </a:solidFill>
                <a:effectLst/>
                <a:latin typeface="Consolas" panose="020B0609020204030204" pitchFamily="49" charset="0"/>
              </a:rPr>
              <a:t> (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 &gt; (ULONG)</a:t>
            </a:r>
            <a:r>
              <a:rPr lang="en-US" b="0" dirty="0" err="1">
                <a:solidFill>
                  <a:srgbClr val="9CDCFE"/>
                </a:solidFill>
                <a:effectLst/>
                <a:latin typeface="Consolas" panose="020B0609020204030204" pitchFamily="49" charset="0"/>
              </a:rPr>
              <a:t>MemData</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size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E_UNEXPECTED;</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gsl</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copy</a:t>
            </a:r>
            <a:r>
              <a:rPr lang="en-US" b="0" dirty="0">
                <a:solidFill>
                  <a:srgbClr val="D4D4D4"/>
                </a:solidFill>
                <a:effectLst/>
                <a:latin typeface="Consolas" panose="020B0609020204030204" pitchFamily="49" charset="0"/>
              </a:rPr>
              <a:t>(Data, </a:t>
            </a:r>
            <a:r>
              <a:rPr lang="en-US" b="0" dirty="0" err="1">
                <a:solidFill>
                  <a:srgbClr val="9CDCFE"/>
                </a:solidFill>
                <a:effectLst/>
                <a:latin typeface="Consolas" panose="020B0609020204030204" pitchFamily="49" charset="0"/>
              </a:rPr>
              <a:t>MemData</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subspan</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this</a:t>
            </a:r>
            <a:r>
              <a:rPr lang="en-US" b="0" dirty="0">
                <a:solidFill>
                  <a:srgbClr val="D4D4D4"/>
                </a:solidFill>
                <a:effectLst/>
                <a:latin typeface="Consolas" panose="020B0609020204030204" pitchFamily="49" charset="0"/>
              </a:rPr>
              <a:t>-&gt;</a:t>
            </a:r>
            <a:r>
              <a:rPr lang="en-US" b="0" dirty="0" err="1">
                <a:solidFill>
                  <a:srgbClr val="9CDCFE"/>
                </a:solidFill>
                <a:effectLst/>
                <a:latin typeface="Consolas" panose="020B0609020204030204" pitchFamily="49" charset="0"/>
              </a:rPr>
              <a:t>m_CurrentMemPos</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cbData</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hr</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A490D02-8113-4734-BD66-87FE6ACE79C0}"/>
              </a:ext>
            </a:extLst>
          </p:cNvPr>
          <p:cNvSpPr/>
          <p:nvPr/>
        </p:nvSpPr>
        <p:spPr>
          <a:xfrm>
            <a:off x="4544568" y="4326809"/>
            <a:ext cx="6299201" cy="4923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Both Data and </a:t>
            </a:r>
            <a:r>
              <a:rPr lang="en-US" err="1"/>
              <a:t>MemData</a:t>
            </a:r>
            <a:r>
              <a:rPr lang="en-US"/>
              <a:t> are protected here, DOS instead of RCE</a:t>
            </a:r>
          </a:p>
        </p:txBody>
      </p:sp>
      <p:cxnSp>
        <p:nvCxnSpPr>
          <p:cNvPr id="8" name="Straight Arrow Connector 7">
            <a:extLst>
              <a:ext uri="{FF2B5EF4-FFF2-40B4-BE49-F238E27FC236}">
                <a16:creationId xmlns:a16="http://schemas.microsoft.com/office/drawing/2014/main" id="{FAE07787-CEAE-4AAB-8997-79A2F64931AC}"/>
              </a:ext>
            </a:extLst>
          </p:cNvPr>
          <p:cNvCxnSpPr>
            <a:cxnSpLocks/>
            <a:stCxn id="6" idx="1"/>
          </p:cNvCxnSpPr>
          <p:nvPr/>
        </p:nvCxnSpPr>
        <p:spPr>
          <a:xfrm flipH="1">
            <a:off x="2654808" y="4572994"/>
            <a:ext cx="1889760" cy="3074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C118029-11AF-4CA0-917D-DE2A526B8166}"/>
              </a:ext>
            </a:extLst>
          </p:cNvPr>
          <p:cNvSpPr/>
          <p:nvPr/>
        </p:nvSpPr>
        <p:spPr>
          <a:xfrm>
            <a:off x="1481328" y="2387444"/>
            <a:ext cx="3063240" cy="314608"/>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F6474FF-E7FA-49E5-B5C7-C02396299D8B}"/>
              </a:ext>
            </a:extLst>
          </p:cNvPr>
          <p:cNvSpPr/>
          <p:nvPr/>
        </p:nvSpPr>
        <p:spPr>
          <a:xfrm>
            <a:off x="1481328" y="1591056"/>
            <a:ext cx="2542032" cy="25146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266AFD8-ECF3-46F5-8B99-8265FCF86E35}"/>
              </a:ext>
            </a:extLst>
          </p:cNvPr>
          <p:cNvSpPr/>
          <p:nvPr/>
        </p:nvSpPr>
        <p:spPr>
          <a:xfrm>
            <a:off x="1481328" y="4880394"/>
            <a:ext cx="8055864" cy="29129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2492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2C5C08-A030-411B-9F28-A212DE1A4DCA}"/>
              </a:ext>
            </a:extLst>
          </p:cNvPr>
          <p:cNvSpPr>
            <a:spLocks noGrp="1"/>
          </p:cNvSpPr>
          <p:nvPr>
            <p:ph idx="1"/>
          </p:nvPr>
        </p:nvSpPr>
        <p:spPr>
          <a:xfrm>
            <a:off x="876300" y="534075"/>
            <a:ext cx="10363537" cy="6201800"/>
          </a:xfrm>
        </p:spPr>
        <p:txBody>
          <a:bodyPr/>
          <a:lstStyle/>
          <a:p>
            <a:pPr marL="0" indent="0">
              <a:buNone/>
            </a:pPr>
            <a:r>
              <a:rPr lang="en-US" dirty="0"/>
              <a:t>Performance: Expensive Copy</a:t>
            </a:r>
          </a:p>
        </p:txBody>
      </p:sp>
      <p:sp>
        <p:nvSpPr>
          <p:cNvPr id="4" name="TextBox 3">
            <a:extLst>
              <a:ext uri="{FF2B5EF4-FFF2-40B4-BE49-F238E27FC236}">
                <a16:creationId xmlns:a16="http://schemas.microsoft.com/office/drawing/2014/main" id="{CE258B0D-6426-49B9-B568-1EE62F2BD5EE}"/>
              </a:ext>
            </a:extLst>
          </p:cNvPr>
          <p:cNvSpPr txBox="1"/>
          <p:nvPr/>
        </p:nvSpPr>
        <p:spPr>
          <a:xfrm>
            <a:off x="5640148" y="2973823"/>
            <a:ext cx="914400" cy="914400"/>
          </a:xfrm>
          <a:prstGeom prst="rect">
            <a:avLst/>
          </a:prstGeom>
          <a:noFill/>
        </p:spPr>
        <p:txBody>
          <a:bodyPr wrap="square" rtlCol="0">
            <a:spAutoFit/>
          </a:bodyPr>
          <a:lstStyle/>
          <a:p>
            <a:endParaRPr lang="en-US"/>
          </a:p>
        </p:txBody>
      </p:sp>
      <p:sp>
        <p:nvSpPr>
          <p:cNvPr id="5" name="TextBox 4">
            <a:extLst>
              <a:ext uri="{FF2B5EF4-FFF2-40B4-BE49-F238E27FC236}">
                <a16:creationId xmlns:a16="http://schemas.microsoft.com/office/drawing/2014/main" id="{77F5ED8C-0651-4CE6-8429-9F3C848748C0}"/>
              </a:ext>
            </a:extLst>
          </p:cNvPr>
          <p:cNvSpPr txBox="1"/>
          <p:nvPr/>
        </p:nvSpPr>
        <p:spPr>
          <a:xfrm>
            <a:off x="876300" y="968613"/>
            <a:ext cx="10439400" cy="5355312"/>
          </a:xfrm>
          <a:prstGeom prst="rect">
            <a:avLst/>
          </a:prstGeom>
          <a:solidFill>
            <a:schemeClr val="tx1"/>
          </a:solidFill>
        </p:spPr>
        <p:txBody>
          <a:bodyPr wrap="square" rtlCol="0">
            <a:spAutoFit/>
          </a:bodyPr>
          <a:lstStyle/>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for</a:t>
            </a:r>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auto</a:t>
            </a:r>
            <a:r>
              <a:rPr lang="en-US" b="0">
                <a:solidFill>
                  <a:srgbClr val="D4D4D4"/>
                </a:solidFill>
                <a:effectLst/>
                <a:latin typeface="Consolas" panose="020B0609020204030204" pitchFamily="49" charset="0"/>
              </a:rPr>
              <a:t> item : </a:t>
            </a:r>
            <a:r>
              <a:rPr lang="en-US" b="0" err="1">
                <a:solidFill>
                  <a:srgbClr val="D4D4D4"/>
                </a:solidFill>
                <a:effectLst/>
                <a:latin typeface="Consolas" panose="020B0609020204030204" pitchFamily="49" charset="0"/>
              </a:rPr>
              <a:t>CommonClassTable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String</a:t>
            </a:r>
            <a:r>
              <a:rPr lang="en-US" b="0">
                <a:solidFill>
                  <a:srgbClr val="D4D4D4"/>
                </a:solidFill>
                <a:effectLst/>
                <a:latin typeface="Consolas" panose="020B0609020204030204" pitchFamily="49" charset="0"/>
              </a:rPr>
              <a:t>::</a:t>
            </a:r>
            <a:r>
              <a:rPr lang="en-US" b="0">
                <a:solidFill>
                  <a:srgbClr val="DCDCAA"/>
                </a:solidFill>
                <a:effectLst/>
                <a:latin typeface="Consolas" panose="020B0609020204030204" pitchFamily="49" charset="0"/>
              </a:rPr>
              <a:t>Equals</a:t>
            </a:r>
            <a:r>
              <a:rPr lang="en-US" b="0">
                <a:solidFill>
                  <a:srgbClr val="D4D4D4"/>
                </a:solidFill>
                <a:effectLst/>
                <a:latin typeface="Consolas" panose="020B0609020204030204" pitchFamily="49" charset="0"/>
              </a:rPr>
              <a:t>(</a:t>
            </a:r>
            <a:r>
              <a:rPr lang="en-US" b="0" err="1">
                <a:solidFill>
                  <a:srgbClr val="9CDCFE"/>
                </a:solidFill>
                <a:effectLst/>
                <a:latin typeface="Consolas" panose="020B0609020204030204" pitchFamily="49" charset="0"/>
              </a:rPr>
              <a:t>item</a:t>
            </a:r>
            <a:r>
              <a:rPr lang="en-US" b="0" err="1">
                <a:solidFill>
                  <a:srgbClr val="D4D4D4"/>
                </a:solidFill>
                <a:effectLst/>
                <a:latin typeface="Consolas" panose="020B0609020204030204" pitchFamily="49" charset="0"/>
              </a:rPr>
              <a:t>.</a:t>
            </a:r>
            <a:r>
              <a:rPr lang="en-US" b="0" err="1">
                <a:solidFill>
                  <a:srgbClr val="9CDCFE"/>
                </a:solidFill>
                <a:effectLst/>
                <a:latin typeface="Consolas" panose="020B0609020204030204" pitchFamily="49" charset="0"/>
              </a:rPr>
              <a:t>ClassName</a:t>
            </a:r>
            <a:r>
              <a:rPr lang="en-US" b="0">
                <a:solidFill>
                  <a:srgbClr val="D4D4D4"/>
                </a:solidFill>
                <a:effectLst/>
                <a:latin typeface="Consolas" panose="020B0609020204030204" pitchFamily="49" charset="0"/>
              </a:rPr>
              <a:t>, key, </a:t>
            </a:r>
            <a:r>
              <a:rPr lang="en-US" b="0" err="1">
                <a:solidFill>
                  <a:srgbClr val="4EC9B0"/>
                </a:solidFill>
                <a:effectLst/>
                <a:latin typeface="Consolas" panose="020B0609020204030204" pitchFamily="49" charset="0"/>
              </a:rPr>
              <a:t>StringComparison</a:t>
            </a:r>
            <a:r>
              <a:rPr lang="en-US" b="0">
                <a:solidFill>
                  <a:srgbClr val="D4D4D4"/>
                </a:solidFill>
                <a:effectLst/>
                <a:latin typeface="Consolas" panose="020B0609020204030204" pitchFamily="49" charset="0"/>
              </a:rPr>
              <a:t>::</a:t>
            </a:r>
            <a:r>
              <a:rPr lang="en-US" b="0" err="1">
                <a:solidFill>
                  <a:srgbClr val="D4D4D4"/>
                </a:solidFill>
                <a:effectLst/>
                <a:latin typeface="Consolas" panose="020B0609020204030204" pitchFamily="49" charset="0"/>
              </a:rPr>
              <a:t>OrdinalIgnoreCase</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value = </a:t>
            </a:r>
            <a:r>
              <a:rPr lang="en-US" b="0" err="1">
                <a:solidFill>
                  <a:srgbClr val="9CDCFE"/>
                </a:solidFill>
                <a:effectLst/>
                <a:latin typeface="Consolas" panose="020B0609020204030204" pitchFamily="49" charset="0"/>
              </a:rPr>
              <a:t>item</a:t>
            </a:r>
            <a:r>
              <a:rPr lang="en-US" b="0" err="1">
                <a:solidFill>
                  <a:srgbClr val="D4D4D4"/>
                </a:solidFill>
                <a:effectLst/>
                <a:latin typeface="Consolas" panose="020B0609020204030204" pitchFamily="49" charset="0"/>
              </a:rPr>
              <a:t>.</a:t>
            </a:r>
            <a:r>
              <a:rPr lang="en-US" b="0" err="1">
                <a:solidFill>
                  <a:srgbClr val="9CDCFE"/>
                </a:solidFill>
                <a:effectLst/>
                <a:latin typeface="Consolas" panose="020B0609020204030204" pitchFamily="49" charset="0"/>
              </a:rPr>
              <a:t>ClassLocation</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p>
          <a:p>
            <a:r>
              <a:rPr lang="en-US" b="0">
                <a:solidFill>
                  <a:srgbClr val="6A9955"/>
                </a:solidFill>
                <a:effectLst/>
                <a:latin typeface="Consolas" panose="020B0609020204030204" pitchFamily="49" charset="0"/>
              </a:rPr>
              <a:t>            // If the class is a driver and a UP driver is</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 specified, then put the driver in the UP</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 subdirectory.</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 Do the same for retail. We assume the -u switch is passed</a:t>
            </a:r>
            <a:endParaRPr lang="en-US" b="0">
              <a:solidFill>
                <a:srgbClr val="D4D4D4"/>
              </a:solidFill>
              <a:effectLst/>
              <a:latin typeface="Consolas" panose="020B0609020204030204" pitchFamily="49" charset="0"/>
            </a:endParaRPr>
          </a:p>
          <a:p>
            <a:r>
              <a:rPr lang="en-US" b="0">
                <a:solidFill>
                  <a:srgbClr val="6A9955"/>
                </a:solidFill>
                <a:effectLst/>
                <a:latin typeface="Consolas" panose="020B0609020204030204" pitchFamily="49" charset="0"/>
              </a:rPr>
              <a:t>            // only when actually needed.</a:t>
            </a:r>
            <a:endParaRPr lang="en-US" b="0">
              <a:solidFill>
                <a:srgbClr val="D4D4D4"/>
              </a:solidFill>
              <a:effectLst/>
              <a:latin typeface="Consolas" panose="020B0609020204030204" pitchFamily="49" charset="0"/>
            </a:endParaRPr>
          </a:p>
          <a:p>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4EC9B0"/>
                </a:solidFill>
                <a:effectLst/>
                <a:latin typeface="Consolas" panose="020B0609020204030204" pitchFamily="49" charset="0"/>
              </a:rPr>
              <a:t>Logging</a:t>
            </a:r>
            <a:r>
              <a:rPr lang="en-US" b="0">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DebugMessage</a:t>
            </a:r>
            <a:r>
              <a:rPr lang="en-US" b="0">
                <a:solidFill>
                  <a:srgbClr val="D4D4D4"/>
                </a:solidFill>
                <a:effectLst/>
                <a:latin typeface="Consolas" panose="020B0609020204030204" pitchFamily="49" charset="0"/>
              </a:rPr>
              <a:t>(</a:t>
            </a:r>
            <a:r>
              <a:rPr lang="en-US" b="0" err="1">
                <a:solidFill>
                  <a:srgbClr val="CE9178"/>
                </a:solidFill>
                <a:effectLst/>
                <a:latin typeface="Consolas" panose="020B0609020204030204" pitchFamily="49" charset="0"/>
              </a:rPr>
              <a:t>L"PlaceTheFile</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 </a:t>
            </a:r>
            <a:r>
              <a:rPr lang="en-US" b="0" err="1">
                <a:solidFill>
                  <a:srgbClr val="CE9178"/>
                </a:solidFill>
                <a:effectLst/>
                <a:latin typeface="Consolas" panose="020B0609020204030204" pitchFamily="49" charset="0"/>
              </a:rPr>
              <a:t>L"After</a:t>
            </a:r>
            <a:r>
              <a:rPr lang="en-US" b="0">
                <a:solidFill>
                  <a:srgbClr val="CE9178"/>
                </a:solidFill>
                <a:effectLst/>
                <a:latin typeface="Consolas" panose="020B0609020204030204" pitchFamily="49" charset="0"/>
              </a:rPr>
              <a:t> checking for classes via </a:t>
            </a:r>
            <a:r>
              <a:rPr lang="en-US" b="0" err="1">
                <a:solidFill>
                  <a:srgbClr val="CE9178"/>
                </a:solidFill>
                <a:effectLst/>
                <a:latin typeface="Consolas" panose="020B0609020204030204" pitchFamily="49" charset="0"/>
              </a:rPr>
              <a:t>ClassTablePointer</a:t>
            </a:r>
            <a:r>
              <a:rPr lang="en-US" b="0">
                <a:solidFill>
                  <a:srgbClr val="CE9178"/>
                </a:solidFill>
                <a:effectLst/>
                <a:latin typeface="Consolas" panose="020B0609020204030204" pitchFamily="49" charset="0"/>
              </a:rPr>
              <a:t>.  </a:t>
            </a:r>
            <a:r>
              <a:rPr lang="en-US" b="0" err="1">
                <a:solidFill>
                  <a:srgbClr val="CE9178"/>
                </a:solidFill>
                <a:effectLst/>
                <a:latin typeface="Consolas" panose="020B0609020204030204" pitchFamily="49" charset="0"/>
              </a:rPr>
              <a:t>ClassMatch</a:t>
            </a:r>
            <a:r>
              <a:rPr lang="en-US" b="0">
                <a:solidFill>
                  <a:srgbClr val="CE9178"/>
                </a:solidFill>
                <a:effectLst/>
                <a:latin typeface="Consolas" panose="020B0609020204030204" pitchFamily="49" charset="0"/>
              </a:rPr>
              <a:t>: true</a:t>
            </a:r>
            <a:r>
              <a:rPr lang="en-US" b="0">
                <a:solidFill>
                  <a:srgbClr val="D7BA7D"/>
                </a:solidFill>
                <a:effectLst/>
                <a:latin typeface="Consolas" panose="020B0609020204030204" pitchFamily="49" charset="0"/>
              </a:rPr>
              <a:t>\n</a:t>
            </a:r>
            <a:r>
              <a:rPr lang="en-US" b="0">
                <a:solidFill>
                  <a:srgbClr val="CE9178"/>
                </a:solidFill>
                <a:effectLst/>
                <a:latin typeface="Consolas" panose="020B0609020204030204" pitchFamily="49" charset="0"/>
              </a:rPr>
              <a: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return</a:t>
            </a:r>
            <a:r>
              <a:rPr lang="en-US" b="0">
                <a:solidFill>
                  <a:srgbClr val="D4D4D4"/>
                </a:solidFill>
                <a:effectLst/>
                <a:latin typeface="Consolas" panose="020B0609020204030204" pitchFamily="49" charset="0"/>
              </a:rPr>
              <a:t> value;</a:t>
            </a:r>
          </a:p>
          <a:p>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p>
        </p:txBody>
      </p:sp>
      <p:sp>
        <p:nvSpPr>
          <p:cNvPr id="6" name="Rectangle 5">
            <a:extLst>
              <a:ext uri="{FF2B5EF4-FFF2-40B4-BE49-F238E27FC236}">
                <a16:creationId xmlns:a16="http://schemas.microsoft.com/office/drawing/2014/main" id="{6A92F18F-0CE2-46DF-96B6-AB0FA76749CA}"/>
              </a:ext>
            </a:extLst>
          </p:cNvPr>
          <p:cNvSpPr/>
          <p:nvPr/>
        </p:nvSpPr>
        <p:spPr>
          <a:xfrm>
            <a:off x="5640148" y="1990297"/>
            <a:ext cx="3931138" cy="49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Warning: Mark `item` as `const auto &amp;`</a:t>
            </a:r>
          </a:p>
        </p:txBody>
      </p:sp>
      <p:cxnSp>
        <p:nvCxnSpPr>
          <p:cNvPr id="8" name="Straight Arrow Connector 7">
            <a:extLst>
              <a:ext uri="{FF2B5EF4-FFF2-40B4-BE49-F238E27FC236}">
                <a16:creationId xmlns:a16="http://schemas.microsoft.com/office/drawing/2014/main" id="{0CA2721F-75D8-4C62-BBC7-A34FD27477DA}"/>
              </a:ext>
            </a:extLst>
          </p:cNvPr>
          <p:cNvCxnSpPr>
            <a:cxnSpLocks/>
            <a:stCxn id="6" idx="1"/>
          </p:cNvCxnSpPr>
          <p:nvPr/>
        </p:nvCxnSpPr>
        <p:spPr>
          <a:xfrm flipH="1" flipV="1">
            <a:off x="3127300" y="1286088"/>
            <a:ext cx="2512848" cy="95039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8065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FFFD-30E7-47A1-9FA2-3318015BCDA9}"/>
              </a:ext>
            </a:extLst>
          </p:cNvPr>
          <p:cNvSpPr>
            <a:spLocks noGrp="1"/>
          </p:cNvSpPr>
          <p:nvPr>
            <p:ph type="title"/>
          </p:nvPr>
        </p:nvSpPr>
        <p:spPr/>
        <p:txBody>
          <a:bodyPr/>
          <a:lstStyle/>
          <a:p>
            <a:r>
              <a:rPr lang="en-US"/>
              <a:t>Where are today</a:t>
            </a:r>
          </a:p>
        </p:txBody>
      </p:sp>
      <p:sp>
        <p:nvSpPr>
          <p:cNvPr id="3" name="Content Placeholder 2">
            <a:extLst>
              <a:ext uri="{FF2B5EF4-FFF2-40B4-BE49-F238E27FC236}">
                <a16:creationId xmlns:a16="http://schemas.microsoft.com/office/drawing/2014/main" id="{74F7E8E6-68AA-4385-9A9B-880590E7353A}"/>
              </a:ext>
            </a:extLst>
          </p:cNvPr>
          <p:cNvSpPr>
            <a:spLocks noGrp="1"/>
          </p:cNvSpPr>
          <p:nvPr>
            <p:ph idx="1"/>
          </p:nvPr>
        </p:nvSpPr>
        <p:spPr/>
        <p:txBody>
          <a:bodyPr>
            <a:normAutofit fontScale="92500" lnSpcReduction="20000"/>
          </a:bodyPr>
          <a:lstStyle/>
          <a:p>
            <a:r>
              <a:rPr lang="en-US" dirty="0"/>
              <a:t>Static analysis tools have been in use at Microsoft to validate millions lines of production C++ code for nearly two decades.</a:t>
            </a:r>
          </a:p>
          <a:p>
            <a:r>
              <a:rPr lang="en-US" dirty="0"/>
              <a:t>All checks you saw today are available in Visual Studio 2019.</a:t>
            </a:r>
          </a:p>
          <a:p>
            <a:r>
              <a:rPr lang="en-US" dirty="0"/>
              <a:t>Tools are run by:</a:t>
            </a:r>
          </a:p>
          <a:p>
            <a:pPr lvl="1"/>
            <a:r>
              <a:rPr lang="en-US" dirty="0"/>
              <a:t>Visual Studio IDE - in the background or as an explicit task</a:t>
            </a:r>
          </a:p>
          <a:p>
            <a:pPr lvl="1"/>
            <a:r>
              <a:rPr lang="en-US" dirty="0"/>
              <a:t>Build system</a:t>
            </a:r>
          </a:p>
          <a:p>
            <a:r>
              <a:rPr lang="en-US" dirty="0"/>
              <a:t>Simple checks are built upon an abstract syntax tree (AST) layer:</a:t>
            </a:r>
          </a:p>
          <a:p>
            <a:pPr lvl="1"/>
            <a:r>
              <a:rPr lang="en-US" dirty="0"/>
              <a:t>Provides a plugin model for writing checks that consume program data from C/C++ compiler frontend.</a:t>
            </a:r>
          </a:p>
          <a:p>
            <a:r>
              <a:rPr lang="en-US" dirty="0"/>
              <a:t>Many checks require dataflow and path sensitive analysis</a:t>
            </a:r>
          </a:p>
          <a:p>
            <a:pPr lvl="1"/>
            <a:r>
              <a:rPr lang="en-US" dirty="0"/>
              <a:t>Built on top of a control flow graph (CFG) layer on top of ASTs</a:t>
            </a:r>
          </a:p>
          <a:p>
            <a:pPr lvl="1"/>
            <a:r>
              <a:rPr lang="en-US" dirty="0"/>
              <a:t>Product of 10+ years of research.</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54667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26B6-8B4A-4ABD-BCCE-48027E29140D}"/>
              </a:ext>
            </a:extLst>
          </p:cNvPr>
          <p:cNvSpPr>
            <a:spLocks noGrp="1"/>
          </p:cNvSpPr>
          <p:nvPr>
            <p:ph type="title"/>
          </p:nvPr>
        </p:nvSpPr>
        <p:spPr/>
        <p:txBody>
          <a:bodyPr/>
          <a:lstStyle/>
          <a:p>
            <a:r>
              <a:rPr lang="en-US" dirty="0"/>
              <a:t>What’s next for Microsoft C++ Static Analysis</a:t>
            </a:r>
          </a:p>
        </p:txBody>
      </p:sp>
      <p:sp>
        <p:nvSpPr>
          <p:cNvPr id="3" name="Content Placeholder 2">
            <a:extLst>
              <a:ext uri="{FF2B5EF4-FFF2-40B4-BE49-F238E27FC236}">
                <a16:creationId xmlns:a16="http://schemas.microsoft.com/office/drawing/2014/main" id="{B7F69EA7-F5F4-4175-B89C-2CFE7FCD58DE}"/>
              </a:ext>
            </a:extLst>
          </p:cNvPr>
          <p:cNvSpPr>
            <a:spLocks noGrp="1"/>
          </p:cNvSpPr>
          <p:nvPr>
            <p:ph idx="1"/>
          </p:nvPr>
        </p:nvSpPr>
        <p:spPr/>
        <p:txBody>
          <a:bodyPr>
            <a:normAutofit lnSpcReduction="10000"/>
          </a:bodyPr>
          <a:lstStyle/>
          <a:p>
            <a:r>
              <a:rPr lang="en-US" dirty="0"/>
              <a:t>C++ Code Safety Checkers</a:t>
            </a:r>
          </a:p>
          <a:p>
            <a:pPr lvl="1"/>
            <a:r>
              <a:rPr lang="en-US" dirty="0"/>
              <a:t>More safety rules around bounds, type, and lifetime safety</a:t>
            </a:r>
          </a:p>
          <a:p>
            <a:r>
              <a:rPr lang="en-US" dirty="0"/>
              <a:t>Meet the tooling needs of the community as the language evolves.</a:t>
            </a:r>
          </a:p>
          <a:p>
            <a:pPr lvl="1"/>
            <a:r>
              <a:rPr lang="en-US" dirty="0" err="1"/>
              <a:t>gsl</a:t>
            </a:r>
            <a:r>
              <a:rPr lang="en-US" dirty="0"/>
              <a:t>::span is compliant with std::span (C++20)</a:t>
            </a:r>
          </a:p>
          <a:p>
            <a:pPr lvl="1"/>
            <a:r>
              <a:rPr lang="en-US" dirty="0"/>
              <a:t>Rolled out lifetime related rules when using coroutines (C++20)</a:t>
            </a:r>
          </a:p>
          <a:p>
            <a:pPr lvl="1"/>
            <a:r>
              <a:rPr lang="en-US" dirty="0"/>
              <a:t>Continue to invest in Microsoft GSL library.</a:t>
            </a:r>
          </a:p>
          <a:p>
            <a:r>
              <a:rPr lang="en-US" dirty="0"/>
              <a:t>Improved diagnostics:</a:t>
            </a:r>
          </a:p>
          <a:p>
            <a:pPr lvl="1"/>
            <a:r>
              <a:rPr lang="en-US" dirty="0"/>
              <a:t>Easy warning descriptions</a:t>
            </a:r>
          </a:p>
          <a:p>
            <a:pPr lvl="1"/>
            <a:r>
              <a:rPr lang="en-US" dirty="0"/>
              <a:t>Improved source locations</a:t>
            </a:r>
          </a:p>
          <a:p>
            <a:pPr lvl="1"/>
            <a:r>
              <a:rPr lang="en-US" dirty="0"/>
              <a:t>Path highlights</a:t>
            </a:r>
          </a:p>
          <a:p>
            <a:pPr lvl="1"/>
            <a:r>
              <a:rPr lang="en-US" dirty="0"/>
              <a:t>Suppress warnings from external includes</a:t>
            </a:r>
          </a:p>
        </p:txBody>
      </p:sp>
    </p:spTree>
    <p:extLst>
      <p:ext uri="{BB962C8B-B14F-4D97-AF65-F5344CB8AC3E}">
        <p14:creationId xmlns:p14="http://schemas.microsoft.com/office/powerpoint/2010/main" val="2241171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177-630A-4423-A254-B0C26BF9777D}"/>
              </a:ext>
            </a:extLst>
          </p:cNvPr>
          <p:cNvSpPr>
            <a:spLocks noGrp="1"/>
          </p:cNvSpPr>
          <p:nvPr>
            <p:ph type="title"/>
          </p:nvPr>
        </p:nvSpPr>
        <p:spPr/>
        <p:txBody>
          <a:bodyPr/>
          <a:lstStyle/>
          <a:p>
            <a:r>
              <a:rPr lang="en-US"/>
              <a:t>Static Analysis</a:t>
            </a:r>
          </a:p>
        </p:txBody>
      </p:sp>
      <p:sp>
        <p:nvSpPr>
          <p:cNvPr id="3" name="Content Placeholder 2">
            <a:extLst>
              <a:ext uri="{FF2B5EF4-FFF2-40B4-BE49-F238E27FC236}">
                <a16:creationId xmlns:a16="http://schemas.microsoft.com/office/drawing/2014/main" id="{8D0F41CA-8ECD-4585-A810-6875DCCE6635}"/>
              </a:ext>
            </a:extLst>
          </p:cNvPr>
          <p:cNvSpPr>
            <a:spLocks noGrp="1"/>
          </p:cNvSpPr>
          <p:nvPr>
            <p:ph idx="1"/>
          </p:nvPr>
        </p:nvSpPr>
        <p:spPr/>
        <p:txBody>
          <a:bodyPr>
            <a:normAutofit/>
          </a:bodyPr>
          <a:lstStyle/>
          <a:p>
            <a:r>
              <a:rPr lang="en-US" dirty="0"/>
              <a:t>What?</a:t>
            </a:r>
          </a:p>
          <a:p>
            <a:pPr lvl="1"/>
            <a:r>
              <a:rPr lang="en-US" dirty="0"/>
              <a:t>Reads in C/C++ code, apply some clever techniques to look for defects, report defects found at compile time.</a:t>
            </a:r>
          </a:p>
          <a:p>
            <a:pPr lvl="1"/>
            <a:r>
              <a:rPr lang="en-US" dirty="0"/>
              <a:t>Our focus is on local static analysis: considers each function in isolation.</a:t>
            </a:r>
          </a:p>
          <a:p>
            <a:r>
              <a:rPr lang="en-US" dirty="0"/>
              <a:t>Why?</a:t>
            </a:r>
          </a:p>
          <a:p>
            <a:pPr lvl="1"/>
            <a:r>
              <a:rPr lang="en-US" dirty="0"/>
              <a:t>Drive quality upstream – find and help fix coding defects at the earliest point in the development cycle. Save $$$.</a:t>
            </a:r>
          </a:p>
          <a:p>
            <a:pPr lvl="1"/>
            <a:r>
              <a:rPr lang="en-US" dirty="0"/>
              <a:t>It’s been an effective technique for enforcing C++ Core Guideline rules to empower developers write modern C++.</a:t>
            </a:r>
          </a:p>
          <a:p>
            <a:pPr lvl="1"/>
            <a:r>
              <a:rPr lang="en-US" dirty="0"/>
              <a:t>Proven success in finding a class of safety and reliability issues ranging from uninitialized memory to concurrency errors.</a:t>
            </a:r>
          </a:p>
        </p:txBody>
      </p:sp>
    </p:spTree>
    <p:extLst>
      <p:ext uri="{BB962C8B-B14F-4D97-AF65-F5344CB8AC3E}">
        <p14:creationId xmlns:p14="http://schemas.microsoft.com/office/powerpoint/2010/main" val="3163568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337DD-4FBC-4513-A0AE-C41EF35C8C79}"/>
              </a:ext>
            </a:extLst>
          </p:cNvPr>
          <p:cNvSpPr>
            <a:spLocks noGrp="1"/>
          </p:cNvSpPr>
          <p:nvPr>
            <p:ph type="title"/>
          </p:nvPr>
        </p:nvSpPr>
        <p:spPr/>
        <p:txBody>
          <a:bodyPr/>
          <a:lstStyle/>
          <a:p>
            <a:r>
              <a:rPr lang="en-US" dirty="0"/>
              <a:t>What’s next for Microsoft C++ Static Analysis</a:t>
            </a:r>
          </a:p>
        </p:txBody>
      </p:sp>
      <p:sp>
        <p:nvSpPr>
          <p:cNvPr id="3" name="Content Placeholder 2">
            <a:extLst>
              <a:ext uri="{FF2B5EF4-FFF2-40B4-BE49-F238E27FC236}">
                <a16:creationId xmlns:a16="http://schemas.microsoft.com/office/drawing/2014/main" id="{0AB5D928-4C38-41C2-83D1-ABE70F20809C}"/>
              </a:ext>
            </a:extLst>
          </p:cNvPr>
          <p:cNvSpPr>
            <a:spLocks noGrp="1"/>
          </p:cNvSpPr>
          <p:nvPr>
            <p:ph idx="1"/>
          </p:nvPr>
        </p:nvSpPr>
        <p:spPr/>
        <p:txBody>
          <a:bodyPr/>
          <a:lstStyle/>
          <a:p>
            <a:r>
              <a:rPr lang="en-US" dirty="0"/>
              <a:t>Tighter integration with developer workflows:</a:t>
            </a:r>
          </a:p>
          <a:p>
            <a:pPr lvl="1"/>
            <a:r>
              <a:rPr lang="en-US" dirty="0"/>
              <a:t>Inner loop (VS design time experience, Compiler Explorer)</a:t>
            </a:r>
          </a:p>
          <a:p>
            <a:pPr lvl="1"/>
            <a:r>
              <a:rPr lang="en-US" dirty="0"/>
              <a:t>Outer loop (GitHub Security)</a:t>
            </a:r>
          </a:p>
          <a:p>
            <a:r>
              <a:rPr lang="en-US" dirty="0"/>
              <a:t>Investigate opening the Microsoft Code Analysis architecture to 3</a:t>
            </a:r>
            <a:r>
              <a:rPr lang="en-US" baseline="30000" dirty="0"/>
              <a:t>rd</a:t>
            </a:r>
            <a:r>
              <a:rPr lang="en-US" dirty="0"/>
              <a:t> party plugins</a:t>
            </a:r>
          </a:p>
          <a:p>
            <a:pPr lvl="1"/>
            <a:r>
              <a:rPr lang="en-US" dirty="0"/>
              <a:t>Built on top of modern AST APIs.</a:t>
            </a:r>
          </a:p>
          <a:p>
            <a:pPr lvl="1"/>
            <a:r>
              <a:rPr lang="en-US" dirty="0"/>
              <a:t>Make the platform accessible to C++ community.</a:t>
            </a:r>
          </a:p>
          <a:p>
            <a:pPr lvl="1"/>
            <a:r>
              <a:rPr lang="en-US" dirty="0"/>
              <a:t>Please reach out to us and provide feedback.</a:t>
            </a:r>
          </a:p>
          <a:p>
            <a:endParaRPr lang="en-US" dirty="0"/>
          </a:p>
        </p:txBody>
      </p:sp>
    </p:spTree>
    <p:extLst>
      <p:ext uri="{BB962C8B-B14F-4D97-AF65-F5344CB8AC3E}">
        <p14:creationId xmlns:p14="http://schemas.microsoft.com/office/powerpoint/2010/main" val="428027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ECC9-8E53-426A-8D13-3308DBD45C15}"/>
              </a:ext>
            </a:extLst>
          </p:cNvPr>
          <p:cNvSpPr>
            <a:spLocks noGrp="1"/>
          </p:cNvSpPr>
          <p:nvPr>
            <p:ph type="title"/>
          </p:nvPr>
        </p:nvSpPr>
        <p:spPr/>
        <p:txBody>
          <a:bodyPr/>
          <a:lstStyle/>
          <a:p>
            <a:r>
              <a:rPr lang="en-US"/>
              <a:t>Join the fun!</a:t>
            </a:r>
          </a:p>
        </p:txBody>
      </p:sp>
      <p:sp>
        <p:nvSpPr>
          <p:cNvPr id="3" name="Content Placeholder 2">
            <a:extLst>
              <a:ext uri="{FF2B5EF4-FFF2-40B4-BE49-F238E27FC236}">
                <a16:creationId xmlns:a16="http://schemas.microsoft.com/office/drawing/2014/main" id="{9F847394-24EF-4E26-AA94-62E9B9D44634}"/>
              </a:ext>
            </a:extLst>
          </p:cNvPr>
          <p:cNvSpPr>
            <a:spLocks noGrp="1"/>
          </p:cNvSpPr>
          <p:nvPr>
            <p:ph idx="1"/>
          </p:nvPr>
        </p:nvSpPr>
        <p:spPr/>
        <p:txBody>
          <a:bodyPr>
            <a:normAutofit/>
          </a:bodyPr>
          <a:lstStyle/>
          <a:p>
            <a:r>
              <a:rPr lang="en-US" dirty="0"/>
              <a:t>Join us – give feedback and suggestions!</a:t>
            </a:r>
          </a:p>
          <a:p>
            <a:r>
              <a:rPr lang="en-US" dirty="0"/>
              <a:t>Contribute – checks, bug reports, fixes, tests, ideas</a:t>
            </a:r>
          </a:p>
          <a:p>
            <a:r>
              <a:rPr lang="en-US" dirty="0"/>
              <a:t>Resources:</a:t>
            </a:r>
          </a:p>
          <a:p>
            <a:pPr lvl="1"/>
            <a:r>
              <a:rPr lang="en-US" dirty="0"/>
              <a:t>C++ Team Blog: </a:t>
            </a:r>
            <a:r>
              <a:rPr lang="en-US" dirty="0">
                <a:hlinkClick r:id="rId2"/>
              </a:rPr>
              <a:t>https://devblogs.microsoft.com/cppblog</a:t>
            </a:r>
            <a:endParaRPr lang="en-US" dirty="0"/>
          </a:p>
          <a:p>
            <a:pPr lvl="1"/>
            <a:r>
              <a:rPr lang="en-US" dirty="0"/>
              <a:t>Code Analysis docs: </a:t>
            </a:r>
            <a:r>
              <a:rPr lang="en-US" dirty="0">
                <a:hlinkClick r:id="rId3"/>
              </a:rPr>
              <a:t>https://docs.microsoft.com/en-us/cpp/code-quality/code-analysis-for-c-cpp-overview</a:t>
            </a:r>
            <a:endParaRPr lang="en-US" dirty="0"/>
          </a:p>
          <a:p>
            <a:pPr lvl="1"/>
            <a:r>
              <a:rPr lang="en-US" dirty="0"/>
              <a:t>Clang-Tidy: </a:t>
            </a:r>
            <a:r>
              <a:rPr lang="en-US" dirty="0">
                <a:hlinkClick r:id="rId4"/>
              </a:rPr>
              <a:t>http://clang.llvm.org/extra/clang-tidy</a:t>
            </a:r>
            <a:endParaRPr lang="en-US" dirty="0"/>
          </a:p>
          <a:p>
            <a:pPr lvl="1"/>
            <a:r>
              <a:rPr lang="en-US" dirty="0"/>
              <a:t>Core Guidelines: </a:t>
            </a:r>
            <a:r>
              <a:rPr lang="en-US" dirty="0">
                <a:hlinkClick r:id="rId5"/>
              </a:rPr>
              <a:t>https://github.com/isocpp/CppCoreGuidelines</a:t>
            </a:r>
            <a:endParaRPr lang="en-US" dirty="0"/>
          </a:p>
          <a:p>
            <a:pPr lvl="1"/>
            <a:r>
              <a:rPr lang="en-US" dirty="0"/>
              <a:t>GSL: </a:t>
            </a:r>
            <a:r>
              <a:rPr lang="en-US" dirty="0">
                <a:hlinkClick r:id="rId6"/>
              </a:rPr>
              <a:t>https://github.com/Microsoft/GSL</a:t>
            </a:r>
            <a:endParaRPr lang="en-US" dirty="0"/>
          </a:p>
          <a:p>
            <a:pPr lvl="1"/>
            <a:r>
              <a:rPr lang="en-US" dirty="0"/>
              <a:t>SARIF: </a:t>
            </a:r>
            <a:r>
              <a:rPr lang="en-US" dirty="0">
                <a:hlinkClick r:id="rId7"/>
              </a:rPr>
              <a:t>https://github.com/sarif-standard</a:t>
            </a:r>
            <a:endParaRPr lang="en-US" dirty="0"/>
          </a:p>
        </p:txBody>
      </p:sp>
    </p:spTree>
    <p:extLst>
      <p:ext uri="{BB962C8B-B14F-4D97-AF65-F5344CB8AC3E}">
        <p14:creationId xmlns:p14="http://schemas.microsoft.com/office/powerpoint/2010/main" val="21634189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59AE9-FF32-49F3-A909-9F7EA0082C34}"/>
              </a:ext>
            </a:extLst>
          </p:cNvPr>
          <p:cNvSpPr>
            <a:spLocks noGrp="1"/>
          </p:cNvSpPr>
          <p:nvPr>
            <p:ph type="title"/>
          </p:nvPr>
        </p:nvSpPr>
        <p:spPr/>
        <p:txBody>
          <a:bodyPr/>
          <a:lstStyle/>
          <a:p>
            <a:r>
              <a:rPr lang="en-US"/>
              <a:t>Contributors</a:t>
            </a:r>
          </a:p>
        </p:txBody>
      </p:sp>
      <p:sp>
        <p:nvSpPr>
          <p:cNvPr id="7" name="Content Placeholder 6">
            <a:extLst>
              <a:ext uri="{FF2B5EF4-FFF2-40B4-BE49-F238E27FC236}">
                <a16:creationId xmlns:a16="http://schemas.microsoft.com/office/drawing/2014/main" id="{A44B4600-0994-4D99-B6C2-99BF020F9F9D}"/>
              </a:ext>
            </a:extLst>
          </p:cNvPr>
          <p:cNvSpPr>
            <a:spLocks noGrp="1"/>
          </p:cNvSpPr>
          <p:nvPr>
            <p:ph idx="1"/>
          </p:nvPr>
        </p:nvSpPr>
        <p:spPr/>
        <p:txBody>
          <a:bodyPr vert="horz" lIns="91440" tIns="45720" rIns="91440" bIns="45720" rtlCol="0" anchor="t">
            <a:normAutofit/>
          </a:bodyPr>
          <a:lstStyle/>
          <a:p>
            <a:r>
              <a:rPr lang="en-US" dirty="0">
                <a:cs typeface="Calibri"/>
              </a:rPr>
              <a:t>C++ Core Guideline Editors</a:t>
            </a:r>
            <a:endParaRPr lang="en-US" dirty="0"/>
          </a:p>
          <a:p>
            <a:r>
              <a:rPr lang="en-US" dirty="0"/>
              <a:t>Daniel Winsor</a:t>
            </a:r>
            <a:endParaRPr lang="en-US" dirty="0">
              <a:cs typeface="Calibri" panose="020F0502020204030204"/>
            </a:endParaRPr>
          </a:p>
          <a:p>
            <a:r>
              <a:rPr lang="en-US" dirty="0"/>
              <a:t>Dmitry Kobets</a:t>
            </a:r>
          </a:p>
          <a:p>
            <a:r>
              <a:rPr lang="en-US" dirty="0"/>
              <a:t>Gabor Horvath</a:t>
            </a:r>
          </a:p>
          <a:p>
            <a:r>
              <a:rPr lang="en-US" dirty="0"/>
              <a:t>Hwi-sung Im</a:t>
            </a:r>
          </a:p>
          <a:p>
            <a:r>
              <a:rPr lang="en-US" dirty="0"/>
              <a:t>Jordan Maples</a:t>
            </a:r>
          </a:p>
          <a:p>
            <a:r>
              <a:rPr lang="en-US" dirty="0"/>
              <a:t>Phil Christensen</a:t>
            </a:r>
          </a:p>
          <a:p>
            <a:endParaRPr lang="en-US" dirty="0"/>
          </a:p>
        </p:txBody>
      </p:sp>
    </p:spTree>
    <p:extLst>
      <p:ext uri="{BB962C8B-B14F-4D97-AF65-F5344CB8AC3E}">
        <p14:creationId xmlns:p14="http://schemas.microsoft.com/office/powerpoint/2010/main" val="873342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BD4E-8305-4CCB-95F1-FF331DCF0084}"/>
              </a:ext>
            </a:extLst>
          </p:cNvPr>
          <p:cNvSpPr>
            <a:spLocks noGrp="1"/>
          </p:cNvSpPr>
          <p:nvPr>
            <p:ph type="title"/>
          </p:nvPr>
        </p:nvSpPr>
        <p:spPr>
          <a:xfrm>
            <a:off x="838200" y="2838359"/>
            <a:ext cx="10515600" cy="1325563"/>
          </a:xfrm>
        </p:spPr>
        <p:txBody>
          <a:bodyPr/>
          <a:lstStyle/>
          <a:p>
            <a:pPr algn="ctr"/>
            <a:r>
              <a:rPr lang="en-US" dirty="0"/>
              <a:t>Questions?</a:t>
            </a:r>
          </a:p>
        </p:txBody>
      </p:sp>
    </p:spTree>
    <p:extLst>
      <p:ext uri="{BB962C8B-B14F-4D97-AF65-F5344CB8AC3E}">
        <p14:creationId xmlns:p14="http://schemas.microsoft.com/office/powerpoint/2010/main" val="1850574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A8C6-9E2A-4193-BCBD-9EE071DF8236}"/>
              </a:ext>
            </a:extLst>
          </p:cNvPr>
          <p:cNvSpPr>
            <a:spLocks noGrp="1"/>
          </p:cNvSpPr>
          <p:nvPr>
            <p:ph type="title"/>
          </p:nvPr>
        </p:nvSpPr>
        <p:spPr/>
        <p:txBody>
          <a:bodyPr/>
          <a:lstStyle/>
          <a:p>
            <a:r>
              <a:rPr lang="en-US" dirty="0"/>
              <a:t>First learnings from Rust</a:t>
            </a:r>
          </a:p>
        </p:txBody>
      </p:sp>
      <p:sp>
        <p:nvSpPr>
          <p:cNvPr id="3" name="Content Placeholder 2">
            <a:extLst>
              <a:ext uri="{FF2B5EF4-FFF2-40B4-BE49-F238E27FC236}">
                <a16:creationId xmlns:a16="http://schemas.microsoft.com/office/drawing/2014/main" id="{BA8EE987-81FA-4EC2-9262-86E6990492B4}"/>
              </a:ext>
            </a:extLst>
          </p:cNvPr>
          <p:cNvSpPr>
            <a:spLocks noGrp="1"/>
          </p:cNvSpPr>
          <p:nvPr>
            <p:ph idx="1"/>
          </p:nvPr>
        </p:nvSpPr>
        <p:spPr/>
        <p:txBody>
          <a:bodyPr/>
          <a:lstStyle/>
          <a:p>
            <a:r>
              <a:rPr lang="en-US" dirty="0"/>
              <a:t>In Rust, safety features are built into the language. If broken, resulting code will not compile.</a:t>
            </a:r>
          </a:p>
          <a:p>
            <a:pPr lvl="1"/>
            <a:r>
              <a:rPr lang="en-US" dirty="0"/>
              <a:t>Equivalent features in C++ can be turned off.</a:t>
            </a:r>
          </a:p>
          <a:p>
            <a:r>
              <a:rPr lang="en-US" dirty="0"/>
              <a:t>There isn’t a 1:1 mapping between every Rust safety feature and C++ Core Guidelines.</a:t>
            </a:r>
          </a:p>
          <a:p>
            <a:pPr lvl="1"/>
            <a:r>
              <a:rPr lang="en-US" dirty="0"/>
              <a:t>Several Rust rules are too restrictive to existing C++ coding practices.</a:t>
            </a:r>
          </a:p>
          <a:p>
            <a:endParaRPr lang="en-US" dirty="0"/>
          </a:p>
        </p:txBody>
      </p:sp>
    </p:spTree>
    <p:extLst>
      <p:ext uri="{BB962C8B-B14F-4D97-AF65-F5344CB8AC3E}">
        <p14:creationId xmlns:p14="http://schemas.microsoft.com/office/powerpoint/2010/main" val="1511855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0CC9-0F88-4C2A-976E-CAF3B96FCC79}"/>
              </a:ext>
            </a:extLst>
          </p:cNvPr>
          <p:cNvSpPr>
            <a:spLocks noGrp="1"/>
          </p:cNvSpPr>
          <p:nvPr>
            <p:ph type="title"/>
          </p:nvPr>
        </p:nvSpPr>
        <p:spPr/>
        <p:txBody>
          <a:bodyPr/>
          <a:lstStyle/>
          <a:p>
            <a:r>
              <a:rPr lang="en-US" dirty="0"/>
              <a:t>Bridging the safety gap: The challenge</a:t>
            </a:r>
          </a:p>
        </p:txBody>
      </p:sp>
      <p:sp>
        <p:nvSpPr>
          <p:cNvPr id="3" name="Content Placeholder 2">
            <a:extLst>
              <a:ext uri="{FF2B5EF4-FFF2-40B4-BE49-F238E27FC236}">
                <a16:creationId xmlns:a16="http://schemas.microsoft.com/office/drawing/2014/main" id="{2CE6DE79-4B9D-45BC-A2D8-DDA5B0A64E3A}"/>
              </a:ext>
            </a:extLst>
          </p:cNvPr>
          <p:cNvSpPr>
            <a:spLocks noGrp="1"/>
          </p:cNvSpPr>
          <p:nvPr>
            <p:ph idx="1"/>
          </p:nvPr>
        </p:nvSpPr>
        <p:spPr/>
        <p:txBody>
          <a:bodyPr vert="horz" lIns="91440" tIns="45720" rIns="91440" bIns="45720" rtlCol="0" anchor="t">
            <a:normAutofit/>
          </a:bodyPr>
          <a:lstStyle/>
          <a:p>
            <a:r>
              <a:rPr lang="en-US" dirty="0"/>
              <a:t>Identify actionable safety differences between Rust and C++</a:t>
            </a:r>
          </a:p>
          <a:p>
            <a:pPr lvl="1"/>
            <a:r>
              <a:rPr lang="en-US" dirty="0"/>
              <a:t>Can be statically checked.</a:t>
            </a:r>
            <a:endParaRPr lang="en-US" dirty="0">
              <a:cs typeface="Calibri"/>
            </a:endParaRPr>
          </a:p>
          <a:p>
            <a:pPr lvl="1"/>
            <a:r>
              <a:rPr lang="en-US" dirty="0"/>
              <a:t>Can be powered by the same engine that builds existing static analysis rules.</a:t>
            </a:r>
          </a:p>
          <a:p>
            <a:pPr lvl="1"/>
            <a:r>
              <a:rPr lang="en-US" dirty="0"/>
              <a:t>Built on existing type system in C++, language extensions in the Guideline Support Library (GSL), and C++ Core Guidelines.</a:t>
            </a:r>
            <a:endParaRPr lang="en-US" dirty="0">
              <a:cs typeface="Calibri"/>
            </a:endParaRPr>
          </a:p>
          <a:p>
            <a:r>
              <a:rPr lang="en-US" dirty="0"/>
              <a:t>Exercise:</a:t>
            </a:r>
          </a:p>
          <a:p>
            <a:pPr lvl="1"/>
            <a:r>
              <a:rPr lang="en-US" dirty="0"/>
              <a:t>Go over the big buckets of safety and correctness in Rust.</a:t>
            </a:r>
          </a:p>
          <a:p>
            <a:pPr lvl="1"/>
            <a:r>
              <a:rPr lang="en-US" dirty="0"/>
              <a:t>Find corresponding rules in the C++ standard and/or Core Guidelines.</a:t>
            </a:r>
          </a:p>
          <a:p>
            <a:pPr lvl="1"/>
            <a:r>
              <a:rPr lang="en-US" dirty="0"/>
              <a:t>Implement missing checks using static analysis principles.</a:t>
            </a:r>
            <a:endParaRPr lang="en-US" dirty="0">
              <a:cs typeface="Calibri" panose="020F0502020204030204"/>
            </a:endParaRPr>
          </a:p>
        </p:txBody>
      </p:sp>
    </p:spTree>
    <p:extLst>
      <p:ext uri="{BB962C8B-B14F-4D97-AF65-F5344CB8AC3E}">
        <p14:creationId xmlns:p14="http://schemas.microsoft.com/office/powerpoint/2010/main" val="209650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4440A-F5BB-4FED-A826-3D7B32DD3540}"/>
              </a:ext>
            </a:extLst>
          </p:cNvPr>
          <p:cNvSpPr>
            <a:spLocks noGrp="1"/>
          </p:cNvSpPr>
          <p:nvPr>
            <p:ph type="title"/>
          </p:nvPr>
        </p:nvSpPr>
        <p:spPr/>
        <p:txBody>
          <a:bodyPr/>
          <a:lstStyle/>
          <a:p>
            <a:r>
              <a:rPr lang="en-US"/>
              <a:t>The big buckets</a:t>
            </a:r>
          </a:p>
        </p:txBody>
      </p:sp>
      <p:sp>
        <p:nvSpPr>
          <p:cNvPr id="3" name="Content Placeholder 2">
            <a:extLst>
              <a:ext uri="{FF2B5EF4-FFF2-40B4-BE49-F238E27FC236}">
                <a16:creationId xmlns:a16="http://schemas.microsoft.com/office/drawing/2014/main" id="{A459782D-1E88-4616-A9A3-6CC069AC9F89}"/>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solidFill>
                  <a:srgbClr val="000000"/>
                </a:solidFill>
              </a:rPr>
              <a:t>Casting(Type Safety)</a:t>
            </a:r>
            <a:endParaRPr lang="en-US" dirty="0"/>
          </a:p>
          <a:p>
            <a:pPr marL="514350" indent="-514350">
              <a:buAutoNum type="arabicPeriod"/>
            </a:pPr>
            <a:r>
              <a:rPr lang="en-US" dirty="0"/>
              <a:t>Switch statements (Correctness)</a:t>
            </a:r>
            <a:endParaRPr lang="en-US" dirty="0">
              <a:cs typeface="Calibri" panose="020F0502020204030204"/>
            </a:endParaRPr>
          </a:p>
          <a:p>
            <a:pPr marL="514350" indent="-514350">
              <a:buAutoNum type="arabicPeriod"/>
            </a:pPr>
            <a:r>
              <a:rPr lang="en-US" dirty="0"/>
              <a:t>Smarter loops (Bounds safety)</a:t>
            </a:r>
            <a:endParaRPr lang="en-US" dirty="0">
              <a:cs typeface="Calibri"/>
            </a:endParaRPr>
          </a:p>
          <a:p>
            <a:pPr marL="514350" indent="-514350">
              <a:buAutoNum type="arabicPeriod"/>
            </a:pPr>
            <a:r>
              <a:rPr lang="en-US" dirty="0"/>
              <a:t>Smarter copying (Performance)</a:t>
            </a:r>
            <a:endParaRPr lang="en-US" dirty="0">
              <a:cs typeface="Calibri" panose="020F0502020204030204"/>
            </a:endParaRPr>
          </a:p>
          <a:p>
            <a:pPr marL="514350" indent="-514350">
              <a:buAutoNum type="arabicPeriod"/>
            </a:pPr>
            <a:r>
              <a:rPr lang="en-US" dirty="0"/>
              <a:t>Lifetimes (Reliability)</a:t>
            </a:r>
            <a:endParaRPr lang="en-US" dirty="0">
              <a:cs typeface="Calibri" panose="020F0502020204030204"/>
            </a:endParaRPr>
          </a:p>
          <a:p>
            <a:pPr marL="514350" indent="-514350">
              <a:buAutoNum type="arabicPeriod"/>
            </a:pPr>
            <a:r>
              <a:rPr lang="en-US" dirty="0"/>
              <a:t>Mutability</a:t>
            </a:r>
            <a:endParaRPr lang="en-US" dirty="0">
              <a:cs typeface="Calibri" panose="020F0502020204030204"/>
            </a:endParaRPr>
          </a:p>
        </p:txBody>
      </p:sp>
      <p:sp>
        <p:nvSpPr>
          <p:cNvPr id="61" name="Rectangle 60">
            <a:extLst>
              <a:ext uri="{FF2B5EF4-FFF2-40B4-BE49-F238E27FC236}">
                <a16:creationId xmlns:a16="http://schemas.microsoft.com/office/drawing/2014/main" id="{174D79FE-F829-4EF2-AD97-9A02AB62618E}"/>
              </a:ext>
            </a:extLst>
          </p:cNvPr>
          <p:cNvSpPr/>
          <p:nvPr/>
        </p:nvSpPr>
        <p:spPr>
          <a:xfrm>
            <a:off x="1349602" y="1842800"/>
            <a:ext cx="3108098" cy="390566"/>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7347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0C56-15A2-4E02-9972-D0FF18A92E25}"/>
              </a:ext>
            </a:extLst>
          </p:cNvPr>
          <p:cNvSpPr>
            <a:spLocks noGrp="1"/>
          </p:cNvSpPr>
          <p:nvPr>
            <p:ph type="title"/>
          </p:nvPr>
        </p:nvSpPr>
        <p:spPr/>
        <p:txBody>
          <a:bodyPr/>
          <a:lstStyle/>
          <a:p>
            <a:r>
              <a:rPr lang="en-US"/>
              <a:t>Rust</a:t>
            </a:r>
          </a:p>
        </p:txBody>
      </p:sp>
      <p:sp>
        <p:nvSpPr>
          <p:cNvPr id="3" name="Content Placeholder 2">
            <a:extLst>
              <a:ext uri="{FF2B5EF4-FFF2-40B4-BE49-F238E27FC236}">
                <a16:creationId xmlns:a16="http://schemas.microsoft.com/office/drawing/2014/main" id="{2624817E-1907-4028-B9AE-E99654142EBC}"/>
              </a:ext>
            </a:extLst>
          </p:cNvPr>
          <p:cNvSpPr>
            <a:spLocks noGrp="1"/>
          </p:cNvSpPr>
          <p:nvPr>
            <p:ph idx="1"/>
          </p:nvPr>
        </p:nvSpPr>
        <p:spPr/>
        <p:txBody>
          <a:bodyPr/>
          <a:lstStyle/>
          <a:p>
            <a:r>
              <a:rPr lang="en-US" dirty="0"/>
              <a:t>Does not allow implicit casting among primitive types.</a:t>
            </a:r>
          </a:p>
          <a:p>
            <a:pPr marL="0" indent="0">
              <a:buNone/>
            </a:pPr>
            <a:endParaRPr lang="en-US" dirty="0"/>
          </a:p>
        </p:txBody>
      </p:sp>
      <p:sp>
        <p:nvSpPr>
          <p:cNvPr id="4" name="TextBox 3">
            <a:extLst>
              <a:ext uri="{FF2B5EF4-FFF2-40B4-BE49-F238E27FC236}">
                <a16:creationId xmlns:a16="http://schemas.microsoft.com/office/drawing/2014/main" id="{B359D5F6-36B3-4AD4-9ED4-D0559E4E4C7C}"/>
              </a:ext>
            </a:extLst>
          </p:cNvPr>
          <p:cNvSpPr txBox="1"/>
          <p:nvPr/>
        </p:nvSpPr>
        <p:spPr>
          <a:xfrm>
            <a:off x="1144308" y="2641026"/>
            <a:ext cx="8622507" cy="2862322"/>
          </a:xfrm>
          <a:prstGeom prst="rect">
            <a:avLst/>
          </a:prstGeom>
          <a:solidFill>
            <a:schemeClr val="tx1"/>
          </a:solidFill>
        </p:spPr>
        <p:txBody>
          <a:bodyPr wrap="square" rtlCol="0">
            <a:spAutoFit/>
          </a:bodyPr>
          <a:lstStyle/>
          <a:p>
            <a:r>
              <a:rPr lang="en-US" b="0" dirty="0" err="1">
                <a:solidFill>
                  <a:srgbClr val="569CD6"/>
                </a:solidFill>
                <a:effectLst/>
                <a:latin typeface="Consolas" panose="020B0609020204030204" pitchFamily="49" charset="0"/>
              </a:rPr>
              <a:t>fn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takeInt</a:t>
            </a:r>
            <a:r>
              <a:rPr lang="en-US" b="0" dirty="0">
                <a:solidFill>
                  <a:srgbClr val="D4D4D4"/>
                </a:solidFill>
                <a:effectLst/>
                <a:latin typeface="Consolas" panose="020B0609020204030204" pitchFamily="49" charset="0"/>
              </a:rPr>
              <a:t>(a: </a:t>
            </a:r>
            <a:r>
              <a:rPr lang="en-US" b="0" dirty="0">
                <a:solidFill>
                  <a:srgbClr val="569CD6"/>
                </a:solidFill>
                <a:effectLst/>
                <a:latin typeface="Consolas" panose="020B0609020204030204" pitchFamily="49" charset="0"/>
              </a:rPr>
              <a:t>i32</a:t>
            </a:r>
            <a:r>
              <a:rPr lang="en-US" b="0" dirty="0">
                <a:solidFill>
                  <a:srgbClr val="D4D4D4"/>
                </a:solidFill>
                <a:effectLst/>
                <a:latin typeface="Consolas" panose="020B0609020204030204" pitchFamily="49" charset="0"/>
              </a:rPr>
              <a:t>) -&gt; </a:t>
            </a:r>
            <a:r>
              <a:rPr lang="en-US" b="0" dirty="0">
                <a:solidFill>
                  <a:srgbClr val="569CD6"/>
                </a:solidFill>
                <a:effectLst/>
                <a:latin typeface="Consolas" panose="020B0609020204030204" pitchFamily="49" charset="0"/>
              </a:rPr>
              <a:t>u32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 </a:t>
            </a:r>
            <a:r>
              <a:rPr lang="en-US" b="0" dirty="0">
                <a:solidFill>
                  <a:srgbClr val="6A9955"/>
                </a:solidFill>
                <a:effectLst/>
                <a:latin typeface="Consolas" panose="020B0609020204030204" pitchFamily="49" charset="0"/>
              </a:rPr>
              <a:t>// Error, attempted conversion of i32 --&gt; u32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err="1">
                <a:solidFill>
                  <a:srgbClr val="569CD6"/>
                </a:solidFill>
                <a:effectLst/>
                <a:latin typeface="Consolas" panose="020B0609020204030204" pitchFamily="49" charset="0"/>
              </a:rPr>
              <a:t>fn</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floatToInt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float: </a:t>
            </a:r>
            <a:r>
              <a:rPr lang="en-US" b="0" dirty="0">
                <a:solidFill>
                  <a:srgbClr val="569CD6"/>
                </a:solidFill>
                <a:effectLst/>
                <a:latin typeface="Consolas" panose="020B0609020204030204" pitchFamily="49" charset="0"/>
              </a:rPr>
              <a:t>f32</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3.2</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takeInt</a:t>
            </a:r>
            <a:r>
              <a:rPr lang="en-US" b="0" dirty="0">
                <a:solidFill>
                  <a:srgbClr val="D4D4D4"/>
                </a:solidFill>
                <a:effectLst/>
                <a:latin typeface="Consolas" panose="020B0609020204030204" pitchFamily="49" charset="0"/>
              </a:rPr>
              <a:t>(float); </a:t>
            </a:r>
            <a:r>
              <a:rPr lang="en-US" b="0" dirty="0">
                <a:solidFill>
                  <a:srgbClr val="6A9955"/>
                </a:solidFill>
                <a:effectLst/>
                <a:latin typeface="Consolas" panose="020B0609020204030204" pitchFamily="49" charset="0"/>
              </a:rPr>
              <a:t>// Error, attempted conversion from f32 --&gt; i32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28564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11280-1B30-4D77-8951-2F489A29D576}"/>
              </a:ext>
            </a:extLst>
          </p:cNvPr>
          <p:cNvSpPr>
            <a:spLocks noGrp="1"/>
          </p:cNvSpPr>
          <p:nvPr>
            <p:ph idx="1"/>
          </p:nvPr>
        </p:nvSpPr>
        <p:spPr>
          <a:xfrm>
            <a:off x="838200" y="864394"/>
            <a:ext cx="10515600" cy="5312569"/>
          </a:xfrm>
        </p:spPr>
        <p:txBody>
          <a:bodyPr/>
          <a:lstStyle/>
          <a:p>
            <a:r>
              <a:rPr lang="en-US"/>
              <a:t>C-style casting allowed for some types using the `as` keyword.</a:t>
            </a:r>
          </a:p>
        </p:txBody>
      </p:sp>
      <p:sp>
        <p:nvSpPr>
          <p:cNvPr id="8" name="TextBox 7">
            <a:extLst>
              <a:ext uri="{FF2B5EF4-FFF2-40B4-BE49-F238E27FC236}">
                <a16:creationId xmlns:a16="http://schemas.microsoft.com/office/drawing/2014/main" id="{1FDEFCAF-31D4-448B-80B9-C08A6952E772}"/>
              </a:ext>
            </a:extLst>
          </p:cNvPr>
          <p:cNvSpPr txBox="1"/>
          <p:nvPr/>
        </p:nvSpPr>
        <p:spPr>
          <a:xfrm>
            <a:off x="921547" y="3113332"/>
            <a:ext cx="9852836" cy="523220"/>
          </a:xfrm>
          <a:prstGeom prst="rect">
            <a:avLst/>
          </a:prstGeom>
          <a:noFill/>
        </p:spPr>
        <p:txBody>
          <a:bodyPr wrap="square">
            <a:spAutoFit/>
          </a:bodyPr>
          <a:lstStyle/>
          <a:p>
            <a:pPr marL="457200" indent="-457200">
              <a:buFont typeface="Arial" panose="020B0604020202020204" pitchFamily="34" charset="0"/>
              <a:buChar char="•"/>
            </a:pPr>
            <a:r>
              <a:rPr lang="en-US" sz="2800"/>
              <a:t>No conversion allowed from integer to bool.</a:t>
            </a:r>
          </a:p>
        </p:txBody>
      </p:sp>
      <p:sp>
        <p:nvSpPr>
          <p:cNvPr id="10" name="TextBox 9">
            <a:extLst>
              <a:ext uri="{FF2B5EF4-FFF2-40B4-BE49-F238E27FC236}">
                <a16:creationId xmlns:a16="http://schemas.microsoft.com/office/drawing/2014/main" id="{FE9278DB-E417-49C1-917A-F6A79B254590}"/>
              </a:ext>
            </a:extLst>
          </p:cNvPr>
          <p:cNvSpPr txBox="1"/>
          <p:nvPr/>
        </p:nvSpPr>
        <p:spPr>
          <a:xfrm>
            <a:off x="992981" y="3636552"/>
            <a:ext cx="9781402" cy="2585323"/>
          </a:xfrm>
          <a:prstGeom prst="rect">
            <a:avLst/>
          </a:prstGeom>
          <a:solidFill>
            <a:schemeClr val="tx1"/>
          </a:solidFill>
        </p:spPr>
        <p:txBody>
          <a:bodyPr wrap="square" rtlCol="0">
            <a:spAutoFit/>
          </a:bodyPr>
          <a:lstStyle/>
          <a:p>
            <a:r>
              <a:rPr lang="en-US" b="0">
                <a:solidFill>
                  <a:srgbClr val="569CD6"/>
                </a:solidFill>
                <a:effectLst/>
                <a:latin typeface="Consolas" panose="020B0609020204030204" pitchFamily="49" charset="0"/>
              </a:rPr>
              <a:t>use</a:t>
            </a:r>
            <a:r>
              <a:rPr lang="en-US" b="0">
                <a:solidFill>
                  <a:srgbClr val="D4D4D4"/>
                </a:solidFill>
                <a:effectLst/>
                <a:latin typeface="Consolas" panose="020B0609020204030204" pitchFamily="49" charset="0"/>
              </a:rPr>
              <a:t> std::convert::</a:t>
            </a:r>
            <a:r>
              <a:rPr lang="en-US" b="0" err="1">
                <a:solidFill>
                  <a:srgbClr val="D4D4D4"/>
                </a:solidFill>
                <a:effectLst/>
                <a:latin typeface="Consolas" panose="020B0609020204030204" pitchFamily="49" charset="0"/>
              </a:rPr>
              <a:t>TryFrom</a:t>
            </a:r>
            <a:r>
              <a:rPr lang="en-US" b="0">
                <a:solidFill>
                  <a:srgbClr val="D4D4D4"/>
                </a:solidFill>
                <a:effectLst/>
                <a:latin typeface="Consolas" panose="020B0609020204030204" pitchFamily="49" charset="0"/>
              </a:rPr>
              <a:t>;</a:t>
            </a:r>
          </a:p>
          <a:p>
            <a:r>
              <a:rPr lang="en-US" b="0" err="1">
                <a:solidFill>
                  <a:srgbClr val="569CD6"/>
                </a:solidFill>
                <a:effectLst/>
                <a:latin typeface="Consolas" panose="020B0609020204030204" pitchFamily="49" charset="0"/>
              </a:rPr>
              <a:t>fn</a:t>
            </a:r>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inttoBool</a:t>
            </a:r>
            <a:r>
              <a:rPr lang="en-US" b="0">
                <a:solidFill>
                  <a:srgbClr val="D4D4D4"/>
                </a:solidFill>
                <a:effectLst/>
                <a:latin typeface="Consolas" panose="020B0609020204030204" pitchFamily="49" charset="0"/>
              </a:rPr>
              <a:t>() {</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a:t>
            </a:r>
            <a:r>
              <a:rPr lang="en-US" b="0">
                <a:solidFill>
                  <a:srgbClr val="569CD6"/>
                </a:solidFill>
                <a:effectLst/>
                <a:latin typeface="Consolas" panose="020B0609020204030204" pitchFamily="49" charset="0"/>
              </a:rPr>
              <a:t>i32</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32</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b = a as </a:t>
            </a:r>
            <a:r>
              <a:rPr lang="en-US" b="0">
                <a:solidFill>
                  <a:srgbClr val="569CD6"/>
                </a:solidFill>
                <a:effectLst/>
                <a:latin typeface="Consolas" panose="020B0609020204030204" pitchFamily="49" charset="0"/>
              </a:rPr>
              <a:t>bool</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error: cannot cast as `bool`</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c = </a:t>
            </a:r>
            <a:r>
              <a:rPr lang="en-US" b="0">
                <a:solidFill>
                  <a:srgbClr val="569CD6"/>
                </a:solidFill>
                <a:effectLst/>
                <a:latin typeface="Consolas" panose="020B0609020204030204" pitchFamily="49" charset="0"/>
              </a:rPr>
              <a:t>bool</a:t>
            </a:r>
            <a:r>
              <a:rPr lang="en-US" b="0">
                <a:solidFill>
                  <a:srgbClr val="D4D4D4"/>
                </a:solidFill>
                <a:effectLst/>
                <a:latin typeface="Consolas" panose="020B0609020204030204" pitchFamily="49" charset="0"/>
              </a:rPr>
              <a:t>::</a:t>
            </a:r>
            <a:r>
              <a:rPr lang="en-US" b="0" err="1">
                <a:solidFill>
                  <a:srgbClr val="DCDCAA"/>
                </a:solidFill>
                <a:effectLst/>
                <a:latin typeface="Consolas" panose="020B0609020204030204" pitchFamily="49" charset="0"/>
              </a:rPr>
              <a:t>try_from</a:t>
            </a:r>
            <a:r>
              <a:rPr lang="en-US" b="0">
                <a:solidFill>
                  <a:srgbClr val="D4D4D4"/>
                </a:solidFill>
                <a:effectLst/>
                <a:latin typeface="Consolas" panose="020B0609020204030204" pitchFamily="49" charset="0"/>
              </a:rPr>
              <a:t>(a).</a:t>
            </a:r>
            <a:r>
              <a:rPr lang="en-US" b="0">
                <a:solidFill>
                  <a:srgbClr val="DCDCAA"/>
                </a:solidFill>
                <a:effectLst/>
                <a:latin typeface="Consolas" panose="020B0609020204030204" pitchFamily="49" charset="0"/>
              </a:rPr>
              <a:t>ok</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error: the trait `std::convert::From&lt;i32&gt;` is not implemented</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(a) {} </a:t>
            </a:r>
            <a:r>
              <a:rPr lang="en-US" b="0">
                <a:solidFill>
                  <a:srgbClr val="6A9955"/>
                </a:solidFill>
                <a:effectLst/>
                <a:latin typeface="Consolas" panose="020B0609020204030204" pitchFamily="49" charset="0"/>
              </a:rPr>
              <a:t>// error: expected `bool`, found `i32`</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    </a:t>
            </a:r>
            <a:r>
              <a:rPr lang="en-US" b="0">
                <a:solidFill>
                  <a:srgbClr val="C586C0"/>
                </a:solidFill>
                <a:effectLst/>
                <a:latin typeface="Consolas" panose="020B0609020204030204" pitchFamily="49" charset="0"/>
              </a:rPr>
              <a:t>if</a:t>
            </a:r>
            <a:r>
              <a:rPr lang="en-US" b="0">
                <a:solidFill>
                  <a:srgbClr val="D4D4D4"/>
                </a:solidFill>
                <a:effectLst/>
                <a:latin typeface="Consolas" panose="020B0609020204030204" pitchFamily="49" charset="0"/>
              </a:rPr>
              <a:t> (a != </a:t>
            </a:r>
            <a:r>
              <a:rPr lang="en-US" b="0">
                <a:solidFill>
                  <a:srgbClr val="B5CEA8"/>
                </a:solidFill>
                <a:effectLst/>
                <a:latin typeface="Consolas" panose="020B0609020204030204" pitchFamily="49" charset="0"/>
              </a:rPr>
              <a:t>0</a:t>
            </a:r>
            <a:r>
              <a:rPr lang="en-US" b="0">
                <a:solidFill>
                  <a:srgbClr val="D4D4D4"/>
                </a:solidFill>
                <a:effectLst/>
                <a:latin typeface="Consolas" panose="020B0609020204030204" pitchFamily="49" charset="0"/>
              </a:rPr>
              <a:t>) {} </a:t>
            </a:r>
            <a:r>
              <a:rPr lang="en-US" b="0">
                <a:solidFill>
                  <a:srgbClr val="6A9955"/>
                </a:solidFill>
                <a:effectLst/>
                <a:latin typeface="Consolas" panose="020B0609020204030204" pitchFamily="49" charset="0"/>
              </a:rPr>
              <a:t>// much better...</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3D57417-4AD1-4C56-A9E8-66307FD6A131}"/>
              </a:ext>
            </a:extLst>
          </p:cNvPr>
          <p:cNvSpPr txBox="1"/>
          <p:nvPr/>
        </p:nvSpPr>
        <p:spPr>
          <a:xfrm>
            <a:off x="1169582" y="1443016"/>
            <a:ext cx="9604801" cy="1477328"/>
          </a:xfrm>
          <a:prstGeom prst="rect">
            <a:avLst/>
          </a:prstGeom>
          <a:solidFill>
            <a:schemeClr val="tx1"/>
          </a:solidFill>
        </p:spPr>
        <p:txBody>
          <a:bodyPr wrap="square" rtlCol="0">
            <a:spAutoFit/>
          </a:bodyPr>
          <a:lstStyle/>
          <a:p>
            <a:r>
              <a:rPr lang="en-US" b="0" err="1">
                <a:solidFill>
                  <a:srgbClr val="569CD6"/>
                </a:solidFill>
                <a:effectLst/>
                <a:latin typeface="Consolas" panose="020B0609020204030204" pitchFamily="49" charset="0"/>
              </a:rPr>
              <a:t>fn</a:t>
            </a:r>
            <a:r>
              <a:rPr lang="en-US" b="0">
                <a:solidFill>
                  <a:srgbClr val="D4D4D4"/>
                </a:solidFill>
                <a:effectLst/>
                <a:latin typeface="Consolas" panose="020B0609020204030204" pitchFamily="49" charset="0"/>
              </a:rPr>
              <a:t> </a:t>
            </a:r>
            <a:r>
              <a:rPr lang="en-US" b="0" err="1">
                <a:solidFill>
                  <a:srgbClr val="DCDCAA"/>
                </a:solidFill>
                <a:effectLst/>
                <a:latin typeface="Consolas" panose="020B0609020204030204" pitchFamily="49" charset="0"/>
              </a:rPr>
              <a:t>cstyleCast</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a: </a:t>
            </a:r>
            <a:r>
              <a:rPr lang="en-US" b="0">
                <a:solidFill>
                  <a:srgbClr val="569CD6"/>
                </a:solidFill>
                <a:effectLst/>
                <a:latin typeface="Consolas" panose="020B0609020204030204" pitchFamily="49" charset="0"/>
              </a:rPr>
              <a:t>i32</a:t>
            </a:r>
            <a:r>
              <a:rPr lang="en-US" b="0">
                <a:solidFill>
                  <a:srgbClr val="D4D4D4"/>
                </a:solidFill>
                <a:effectLst/>
                <a:latin typeface="Consolas" panose="020B0609020204030204" pitchFamily="49" charset="0"/>
              </a:rPr>
              <a:t> = </a:t>
            </a:r>
            <a:r>
              <a:rPr lang="en-US" b="0">
                <a:solidFill>
                  <a:srgbClr val="B5CEA8"/>
                </a:solidFill>
                <a:effectLst/>
                <a:latin typeface="Consolas" panose="020B0609020204030204" pitchFamily="49" charset="0"/>
              </a:rPr>
              <a:t>128</a:t>
            </a:r>
            <a:r>
              <a:rPr lang="en-US" b="0">
                <a:solidFill>
                  <a:srgbClr val="D4D4D4"/>
                </a:solidFill>
                <a:effectLst/>
                <a:latin typeface="Consolas" panose="020B0609020204030204" pitchFamily="49" charset="0"/>
              </a:rPr>
              <a:t>;</a:t>
            </a:r>
          </a:p>
          <a:p>
            <a:r>
              <a:rPr lang="en-US" b="0">
                <a:solidFill>
                  <a:srgbClr val="D4D4D4"/>
                </a:solidFill>
                <a:effectLst/>
                <a:latin typeface="Consolas" panose="020B0609020204030204" pitchFamily="49" charset="0"/>
              </a:rPr>
              <a:t>    </a:t>
            </a:r>
            <a:r>
              <a:rPr lang="en-US" b="0">
                <a:solidFill>
                  <a:srgbClr val="569CD6"/>
                </a:solidFill>
                <a:effectLst/>
                <a:latin typeface="Consolas" panose="020B0609020204030204" pitchFamily="49" charset="0"/>
              </a:rPr>
              <a:t>let</a:t>
            </a:r>
            <a:r>
              <a:rPr lang="en-US" b="0">
                <a:solidFill>
                  <a:srgbClr val="D4D4D4"/>
                </a:solidFill>
                <a:effectLst/>
                <a:latin typeface="Consolas" panose="020B0609020204030204" pitchFamily="49" charset="0"/>
              </a:rPr>
              <a:t> b: </a:t>
            </a:r>
            <a:r>
              <a:rPr lang="en-US" b="0">
                <a:solidFill>
                  <a:srgbClr val="569CD6"/>
                </a:solidFill>
                <a:effectLst/>
                <a:latin typeface="Consolas" panose="020B0609020204030204" pitchFamily="49" charset="0"/>
              </a:rPr>
              <a:t>i8</a:t>
            </a:r>
            <a:r>
              <a:rPr lang="en-US" b="0">
                <a:solidFill>
                  <a:srgbClr val="D4D4D4"/>
                </a:solidFill>
                <a:effectLst/>
                <a:latin typeface="Consolas" panose="020B0609020204030204" pitchFamily="49" charset="0"/>
              </a:rPr>
              <a:t> = a as </a:t>
            </a:r>
            <a:r>
              <a:rPr lang="en-US" b="0">
                <a:solidFill>
                  <a:srgbClr val="569CD6"/>
                </a:solidFill>
                <a:effectLst/>
                <a:latin typeface="Consolas" panose="020B0609020204030204" pitchFamily="49" charset="0"/>
              </a:rPr>
              <a:t>i8</a:t>
            </a:r>
            <a:r>
              <a:rPr lang="en-US" b="0">
                <a:solidFill>
                  <a:srgbClr val="D4D4D4"/>
                </a:solidFill>
                <a:effectLst/>
                <a:latin typeface="Consolas" panose="020B0609020204030204" pitchFamily="49" charset="0"/>
              </a:rPr>
              <a:t>; </a:t>
            </a:r>
            <a:r>
              <a:rPr lang="en-US" b="0">
                <a:solidFill>
                  <a:srgbClr val="6A9955"/>
                </a:solidFill>
                <a:effectLst/>
                <a:latin typeface="Consolas" panose="020B0609020204030204" pitchFamily="49" charset="0"/>
              </a:rPr>
              <a:t>// -128</a:t>
            </a:r>
            <a:endParaRPr lang="en-US" b="0">
              <a:solidFill>
                <a:srgbClr val="D4D4D4"/>
              </a:solidFill>
              <a:effectLst/>
              <a:latin typeface="Consolas" panose="020B0609020204030204" pitchFamily="49" charset="0"/>
            </a:endParaRPr>
          </a:p>
          <a:p>
            <a:r>
              <a:rPr lang="en-US" b="0">
                <a:solidFill>
                  <a:srgbClr val="D4D4D4"/>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83407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3"/>
</p:tagLst>
</file>

<file path=ppt/tags/tag10.xml><?xml version="1.0" encoding="utf-8"?>
<p:tagLst xmlns:a="http://schemas.openxmlformats.org/drawingml/2006/main" xmlns:r="http://schemas.openxmlformats.org/officeDocument/2006/relationships" xmlns:p="http://schemas.openxmlformats.org/presentationml/2006/main">
  <p:tag name="TIMING" val="|3.7"/>
</p:tagLst>
</file>

<file path=ppt/tags/tag11.xml><?xml version="1.0" encoding="utf-8"?>
<p:tagLst xmlns:a="http://schemas.openxmlformats.org/drawingml/2006/main" xmlns:r="http://schemas.openxmlformats.org/officeDocument/2006/relationships" xmlns:p="http://schemas.openxmlformats.org/presentationml/2006/main">
  <p:tag name="TIMING" val="|6.4|62.4|8.7|17.8|7.8|5.9|18.8"/>
</p:tagLst>
</file>

<file path=ppt/tags/tag12.xml><?xml version="1.0" encoding="utf-8"?>
<p:tagLst xmlns:a="http://schemas.openxmlformats.org/drawingml/2006/main" xmlns:r="http://schemas.openxmlformats.org/officeDocument/2006/relationships" xmlns:p="http://schemas.openxmlformats.org/presentationml/2006/main">
  <p:tag name="TIMING" val="|6.2"/>
</p:tagLst>
</file>

<file path=ppt/tags/tag13.xml><?xml version="1.0" encoding="utf-8"?>
<p:tagLst xmlns:a="http://schemas.openxmlformats.org/drawingml/2006/main" xmlns:r="http://schemas.openxmlformats.org/officeDocument/2006/relationships" xmlns:p="http://schemas.openxmlformats.org/presentationml/2006/main">
  <p:tag name="TIMING" val="|25.1"/>
</p:tagLst>
</file>

<file path=ppt/tags/tag14.xml><?xml version="1.0" encoding="utf-8"?>
<p:tagLst xmlns:a="http://schemas.openxmlformats.org/drawingml/2006/main" xmlns:r="http://schemas.openxmlformats.org/officeDocument/2006/relationships" xmlns:p="http://schemas.openxmlformats.org/presentationml/2006/main">
  <p:tag name="TIMING" val="|11.6|25.9|10|7.9|14"/>
</p:tagLst>
</file>

<file path=ppt/tags/tag15.xml><?xml version="1.0" encoding="utf-8"?>
<p:tagLst xmlns:a="http://schemas.openxmlformats.org/drawingml/2006/main" xmlns:r="http://schemas.openxmlformats.org/officeDocument/2006/relationships" xmlns:p="http://schemas.openxmlformats.org/presentationml/2006/main">
  <p:tag name="TIMING" val="|9.4|12.1|30.3"/>
</p:tagLst>
</file>

<file path=ppt/tags/tag16.xml><?xml version="1.0" encoding="utf-8"?>
<p:tagLst xmlns:a="http://schemas.openxmlformats.org/drawingml/2006/main" xmlns:r="http://schemas.openxmlformats.org/officeDocument/2006/relationships" xmlns:p="http://schemas.openxmlformats.org/presentationml/2006/main">
  <p:tag name="TIMING" val="|5.2"/>
</p:tagLst>
</file>

<file path=ppt/tags/tag17.xml><?xml version="1.0" encoding="utf-8"?>
<p:tagLst xmlns:a="http://schemas.openxmlformats.org/drawingml/2006/main" xmlns:r="http://schemas.openxmlformats.org/officeDocument/2006/relationships" xmlns:p="http://schemas.openxmlformats.org/presentationml/2006/main">
  <p:tag name="TIMING" val="|5.5"/>
</p:tagLst>
</file>

<file path=ppt/tags/tag18.xml><?xml version="1.0" encoding="utf-8"?>
<p:tagLst xmlns:a="http://schemas.openxmlformats.org/drawingml/2006/main" xmlns:r="http://schemas.openxmlformats.org/officeDocument/2006/relationships" xmlns:p="http://schemas.openxmlformats.org/presentationml/2006/main">
  <p:tag name="TIMING" val="|2.4"/>
</p:tagLst>
</file>

<file path=ppt/tags/tag19.xml><?xml version="1.0" encoding="utf-8"?>
<p:tagLst xmlns:a="http://schemas.openxmlformats.org/drawingml/2006/main" xmlns:r="http://schemas.openxmlformats.org/officeDocument/2006/relationships" xmlns:p="http://schemas.openxmlformats.org/presentationml/2006/main">
  <p:tag name="TIMING" val="|58.1|23.2|18.7|42.7"/>
</p:tagLst>
</file>

<file path=ppt/tags/tag2.xml><?xml version="1.0" encoding="utf-8"?>
<p:tagLst xmlns:a="http://schemas.openxmlformats.org/drawingml/2006/main" xmlns:r="http://schemas.openxmlformats.org/officeDocument/2006/relationships" xmlns:p="http://schemas.openxmlformats.org/presentationml/2006/main">
  <p:tag name="TIMING" val="|3.8|15.5"/>
</p:tagLst>
</file>

<file path=ppt/tags/tag20.xml><?xml version="1.0" encoding="utf-8"?>
<p:tagLst xmlns:a="http://schemas.openxmlformats.org/drawingml/2006/main" xmlns:r="http://schemas.openxmlformats.org/officeDocument/2006/relationships" xmlns:p="http://schemas.openxmlformats.org/presentationml/2006/main">
  <p:tag name="TIMING" val="|6|28.8|7.6|68.7"/>
</p:tagLst>
</file>

<file path=ppt/tags/tag21.xml><?xml version="1.0" encoding="utf-8"?>
<p:tagLst xmlns:a="http://schemas.openxmlformats.org/drawingml/2006/main" xmlns:r="http://schemas.openxmlformats.org/officeDocument/2006/relationships" xmlns:p="http://schemas.openxmlformats.org/presentationml/2006/main">
  <p:tag name="TIMING" val="|37.4"/>
</p:tagLst>
</file>

<file path=ppt/tags/tag3.xml><?xml version="1.0" encoding="utf-8"?>
<p:tagLst xmlns:a="http://schemas.openxmlformats.org/drawingml/2006/main" xmlns:r="http://schemas.openxmlformats.org/officeDocument/2006/relationships" xmlns:p="http://schemas.openxmlformats.org/presentationml/2006/main">
  <p:tag name="TIMING" val="|5.2|12.2|3.9"/>
</p:tagLst>
</file>

<file path=ppt/tags/tag4.xml><?xml version="1.0" encoding="utf-8"?>
<p:tagLst xmlns:a="http://schemas.openxmlformats.org/drawingml/2006/main" xmlns:r="http://schemas.openxmlformats.org/officeDocument/2006/relationships" xmlns:p="http://schemas.openxmlformats.org/presentationml/2006/main">
  <p:tag name="TIMING" val="|5.3"/>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7.8|24.4"/>
</p:tagLst>
</file>

<file path=ppt/tags/tag7.xml><?xml version="1.0" encoding="utf-8"?>
<p:tagLst xmlns:a="http://schemas.openxmlformats.org/drawingml/2006/main" xmlns:r="http://schemas.openxmlformats.org/officeDocument/2006/relationships" xmlns:p="http://schemas.openxmlformats.org/presentationml/2006/main">
  <p:tag name="TIMING" val="|5.3"/>
</p:tagLst>
</file>

<file path=ppt/tags/tag8.xml><?xml version="1.0" encoding="utf-8"?>
<p:tagLst xmlns:a="http://schemas.openxmlformats.org/drawingml/2006/main" xmlns:r="http://schemas.openxmlformats.org/officeDocument/2006/relationships" xmlns:p="http://schemas.openxmlformats.org/presentationml/2006/main">
  <p:tag name="TIMING" val="|25.2|16"/>
</p:tagLst>
</file>

<file path=ppt/tags/tag9.xml><?xml version="1.0" encoding="utf-8"?>
<p:tagLst xmlns:a="http://schemas.openxmlformats.org/drawingml/2006/main" xmlns:r="http://schemas.openxmlformats.org/officeDocument/2006/relationships" xmlns:p="http://schemas.openxmlformats.org/presentationml/2006/main">
  <p:tag name="TIMING" val="|18.9|1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E30449762A34B9973BE1C8E500125" ma:contentTypeVersion="17" ma:contentTypeDescription="Create a new document." ma:contentTypeScope="" ma:versionID="8d1ba51150aaa9ec8c59117ea257e9d7">
  <xsd:schema xmlns:xsd="http://www.w3.org/2001/XMLSchema" xmlns:xs="http://www.w3.org/2001/XMLSchema" xmlns:p="http://schemas.microsoft.com/office/2006/metadata/properties" xmlns:ns1="http://schemas.microsoft.com/sharepoint/v3" xmlns:ns2="32c9831e-3a60-4848-9f53-4e45d8d28454" xmlns:ns3="http://schemas.microsoft.com/sharepoint/v4" xmlns:ns4="3890284a-a162-4b74-92d7-2f5e820c2fef" targetNamespace="http://schemas.microsoft.com/office/2006/metadata/properties" ma:root="true" ma:fieldsID="762108f96c81da08bc2b58b1c8bb8763" ns1:_="" ns2:_="" ns3:_="" ns4:_="">
    <xsd:import namespace="http://schemas.microsoft.com/sharepoint/v3"/>
    <xsd:import namespace="32c9831e-3a60-4848-9f53-4e45d8d28454"/>
    <xsd:import namespace="http://schemas.microsoft.com/sharepoint/v4"/>
    <xsd:import namespace="3890284a-a162-4b74-92d7-2f5e820c2fef"/>
    <xsd:element name="properties">
      <xsd:complexType>
        <xsd:sequence>
          <xsd:element name="documentManagement">
            <xsd:complexType>
              <xsd:all>
                <xsd:element ref="ns2:SharedWithUsers" minOccurs="0"/>
                <xsd:element ref="ns2:SharingHintHash" minOccurs="0"/>
                <xsd:element ref="ns2:SharedWithDetails" minOccurs="0"/>
                <xsd:element ref="ns3:IconOverlay" minOccurs="0"/>
                <xsd:element ref="ns1:_ip_UnifiedCompliancePolicyProperties" minOccurs="0"/>
                <xsd:element ref="ns1:_ip_UnifiedCompliancePolicyUIAction" minOccurs="0"/>
                <xsd:element ref="ns2:LastSharedByUser" minOccurs="0"/>
                <xsd:element ref="ns2:LastSharedByTime" minOccurs="0"/>
                <xsd:element ref="ns4:MediaServiceMetadata" minOccurs="0"/>
                <xsd:element ref="ns4:MediaServiceFastMetadata" minOccurs="0"/>
                <xsd:element ref="ns4:MediaServiceEventHashCode" minOccurs="0"/>
                <xsd:element ref="ns4:MediaServiceGenerationTime" minOccurs="0"/>
                <xsd:element ref="ns4:MediaServiceDateTaken" minOccurs="0"/>
                <xsd:element ref="ns4:MediaServiceAutoKeyPoints" minOccurs="0"/>
                <xsd:element ref="ns4:MediaServiceKeyPoints"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c9831e-3a60-4848-9f53-4e45d8d2845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4" nillable="true" ma:displayName="Last Shared By User" ma:description="" ma:internalName="LastSharedByUser" ma:readOnly="true">
      <xsd:simpleType>
        <xsd:restriction base="dms:Note">
          <xsd:maxLength value="255"/>
        </xsd:restriction>
      </xsd:simpleType>
    </xsd:element>
    <xsd:element name="LastSharedByTime" ma:index="15"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90284a-a162-4b74-92d7-2f5e820c2fef" elementFormDefault="qualified">
    <xsd:import namespace="http://schemas.microsoft.com/office/2006/documentManagement/types"/>
    <xsd:import namespace="http://schemas.microsoft.com/office/infopath/2007/PartnerControls"/>
    <xsd:element name="MediaServiceMetadata" ma:index="16" nillable="true" ma:displayName="MediaServiceMetadata" ma:description="" ma:hidden="true" ma:internalName="MediaServiceMetadata" ma:readOnly="true">
      <xsd:simpleType>
        <xsd:restriction base="dms:Note"/>
      </xsd:simpleType>
    </xsd:element>
    <xsd:element name="MediaServiceFastMetadata" ma:index="17" nillable="true" ma:displayName="MediaServiceFastMetadata" ma:description="" ma:hidden="true" ma:internalName="MediaServiceFastMetadata" ma:readOnly="true">
      <xsd:simpleType>
        <xsd:restriction base="dms:Note"/>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false">
      <xsd:simpleType>
        <xsd:restriction base="dms:Note">
          <xsd:maxLength value="255"/>
        </xsd:restriction>
      </xsd:simpleType>
    </xsd:element>
    <xsd:element name="MediaServiceAutoTags" ma:index="23" nillable="true" ma:displayName="Tags" ma:internalName="MediaServiceAutoTags"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conOverlay xmlns="http://schemas.microsoft.com/sharepoint/v4" xsi:nil="true"/>
    <MediaServiceKeyPoints xmlns="3890284a-a162-4b74-92d7-2f5e820c2fef"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1E62A93-2613-4F02-ADDF-C3776E8B502B}">
  <ds:schemaRefs>
    <ds:schemaRef ds:uri="32c9831e-3a60-4848-9f53-4e45d8d28454"/>
    <ds:schemaRef ds:uri="3890284a-a162-4b74-92d7-2f5e820c2f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4"/>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9B496F-DF20-473D-B139-98FA253FE3FD}">
  <ds:schemaRefs>
    <ds:schemaRef ds:uri="http://schemas.microsoft.com/sharepoint/v3/contenttype/forms"/>
  </ds:schemaRefs>
</ds:datastoreItem>
</file>

<file path=customXml/itemProps3.xml><?xml version="1.0" encoding="utf-8"?>
<ds:datastoreItem xmlns:ds="http://schemas.openxmlformats.org/officeDocument/2006/customXml" ds:itemID="{A2809E04-0C79-4D94-B493-DEE7D86EE198}">
  <ds:schemaRefs>
    <ds:schemaRef ds:uri="32c9831e-3a60-4848-9f53-4e45d8d28454"/>
    <ds:schemaRef ds:uri="3890284a-a162-4b74-92d7-2f5e820c2fe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microsoft.com/sharepoint/v4"/>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4203</TotalTime>
  <Words>3520</Words>
  <Application>Microsoft Office PowerPoint</Application>
  <PresentationFormat>Widescreen</PresentationFormat>
  <Paragraphs>433</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C++ Code Safety using static analysis principles</vt:lpstr>
      <vt:lpstr>This talk</vt:lpstr>
      <vt:lpstr>Why code safety matters</vt:lpstr>
      <vt:lpstr>Static Analysis</vt:lpstr>
      <vt:lpstr>First learnings from Rust</vt:lpstr>
      <vt:lpstr>Bridging the safety gap: The challenge</vt:lpstr>
      <vt:lpstr>The big buckets</vt:lpstr>
      <vt:lpstr>Rust</vt:lpstr>
      <vt:lpstr>PowerPoint Presentation</vt:lpstr>
      <vt:lpstr>PowerPoint Presentation</vt:lpstr>
      <vt:lpstr>C++</vt:lpstr>
      <vt:lpstr>The big buckets</vt:lpstr>
      <vt:lpstr>Rust</vt:lpstr>
      <vt:lpstr>C++</vt:lpstr>
      <vt:lpstr>Demo</vt:lpstr>
      <vt:lpstr>The big buckets</vt:lpstr>
      <vt:lpstr>Rust</vt:lpstr>
      <vt:lpstr>C++</vt:lpstr>
      <vt:lpstr>PowerPoint Presentation</vt:lpstr>
      <vt:lpstr>PowerPoint Presentation</vt:lpstr>
      <vt:lpstr>The big buckets</vt:lpstr>
      <vt:lpstr>Rust</vt:lpstr>
      <vt:lpstr>C++</vt:lpstr>
      <vt:lpstr>PowerPoint Presentation</vt:lpstr>
      <vt:lpstr>PowerPoint Presentation</vt:lpstr>
      <vt:lpstr>Demo</vt:lpstr>
      <vt:lpstr>The big buckets</vt:lpstr>
      <vt:lpstr>PowerPoint Presentation</vt:lpstr>
      <vt:lpstr>Demo</vt:lpstr>
      <vt:lpstr>The big buckets</vt:lpstr>
      <vt:lpstr>Rust</vt:lpstr>
      <vt:lpstr>C++</vt:lpstr>
      <vt:lpstr>Bridging the gap: Summary</vt:lpstr>
      <vt:lpstr>Data from Microsoft production software</vt:lpstr>
      <vt:lpstr>PowerPoint Presentation</vt:lpstr>
      <vt:lpstr>PowerPoint Presentation</vt:lpstr>
      <vt:lpstr>PowerPoint Presentation</vt:lpstr>
      <vt:lpstr>Where are today</vt:lpstr>
      <vt:lpstr>What’s next for Microsoft C++ Static Analysis</vt:lpstr>
      <vt:lpstr>What’s next for Microsoft C++ Static Analysis</vt:lpstr>
      <vt:lpstr>Join the fun!</vt:lpstr>
      <vt:lpstr>Contributors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Closing the gap between Rust and C++ using static analysis</dc:title>
  <dc:creator>Sunny Chatterjee</dc:creator>
  <cp:lastModifiedBy>Sunny Chatterjee</cp:lastModifiedBy>
  <cp:revision>5</cp:revision>
  <dcterms:created xsi:type="dcterms:W3CDTF">2020-09-07T09:52:13Z</dcterms:created>
  <dcterms:modified xsi:type="dcterms:W3CDTF">2021-03-18T00:17:58Z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2020-09-07T09:52:12Z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ff83065c-7900-425c-9fcd-1d4d8cbc268f</vt:lpwstr>
  </property>
  <property fmtid="{D5CDD505-2E9C-101B-9397-08002B2CF9AE}" pid="8" name="MSIP_Label_f42aa342-8706-4288-bd11-ebb85995028c_ContentBits">
    <vt:lpwstr>0</vt:lpwstr>
  </property>
  <property fmtid="{D5CDD505-2E9C-101B-9397-08002B2CF9AE}" pid="9" name="ContentTypeId">
    <vt:lpwstr>0x010100650E30449762A34B9973BE1C8E500125</vt:lpwstr>
  </property>
</Properties>
</file>