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92" r:id="rId20"/>
    <p:sldMasterId id="2147483694" r:id="rId21"/>
    <p:sldMasterId id="2147483696" r:id="rId22"/>
    <p:sldMasterId id="2147483698" r:id="rId23"/>
    <p:sldMasterId id="2147483700" r:id="rId24"/>
    <p:sldMasterId id="2147483702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8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9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0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1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9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7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9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8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8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3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9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7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3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9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0" y="4743360"/>
            <a:ext cx="9127800" cy="20984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5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200" bIns="-43200" anchor="t" anchorCtr="1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Kitware/Cmake/releases/download/v4.0.2/cmake-4.0.2-linux-x86_64.tar.gz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cs.nvidia.com/cuda/cuda-installation-guide-linux/index.html" TargetMode="External"/><Relationship Id="rId2" Type="http://schemas.openxmlformats.org/officeDocument/2006/relationships/slideLayout" Target="../slideLayouts/slideLayout1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2666880" y="5701320"/>
            <a:ext cx="310788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25000" lnSpcReduction="19999"/>
          </a:bodyPr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trike="noStrike" u="none">
                <a:solidFill>
                  <a:srgbClr val="ffffff"/>
                </a:solidFill>
                <a:uFillTx/>
                <a:latin typeface="Corbel"/>
                <a:ea typeface="DejaVu Sans"/>
              </a:rPr>
              <a:t>Lloyd Moore, President</a:t>
            </a:r>
            <a:endParaRPr b="0" lang="en-US" sz="5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trike="noStrike" u="none">
                <a:solidFill>
                  <a:srgbClr val="ffffff"/>
                </a:solidFill>
                <a:uFillTx/>
                <a:latin typeface="Corbel"/>
                <a:ea typeface="DejaVu Sans"/>
              </a:rPr>
              <a:t>Lloyd@CyberData-Robotics.com</a:t>
            </a:r>
            <a:endParaRPr b="0" lang="en-US" sz="5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trike="noStrike" u="none">
                <a:solidFill>
                  <a:srgbClr val="ffffff"/>
                </a:solidFill>
                <a:uFillTx/>
                <a:latin typeface="Corbel"/>
                <a:ea typeface="DejaVu Sans"/>
              </a:rPr>
              <a:t>www.CyberData-Robotics.com</a:t>
            </a:r>
            <a:endParaRPr b="0" lang="en-US" sz="5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5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52440" y="457200"/>
            <a:ext cx="7664760" cy="24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6000" strike="noStrike" u="none">
                <a:solidFill>
                  <a:srgbClr val="ffffff"/>
                </a:solidFill>
                <a:uFillTx/>
                <a:latin typeface="Corbel"/>
                <a:ea typeface="DejaVu Sans"/>
              </a:rPr>
              <a:t>  </a:t>
            </a:r>
            <a:r>
              <a:rPr b="1" lang="en-US" sz="6000" strike="noStrike" u="none">
                <a:solidFill>
                  <a:srgbClr val="ffffff"/>
                </a:solidFill>
                <a:uFillTx/>
                <a:latin typeface="Corbel"/>
                <a:ea typeface="DejaVu Sans"/>
              </a:rPr>
              <a:t>Building CUDA On Linux</a:t>
            </a:r>
            <a:endParaRPr b="0" lang="en-US" sz="6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4" name="Picture 4" descr=""/>
          <p:cNvPicPr/>
          <p:nvPr/>
        </p:nvPicPr>
        <p:blipFill>
          <a:blip r:embed="rId1"/>
          <a:stretch/>
        </p:blipFill>
        <p:spPr>
          <a:xfrm>
            <a:off x="2565000" y="4952880"/>
            <a:ext cx="3438720" cy="593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4"/>
          <p:cNvSpPr/>
          <p:nvPr/>
        </p:nvSpPr>
        <p:spPr>
          <a:xfrm>
            <a:off x="824400" y="3071520"/>
            <a:ext cx="766476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Questions?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24400" y="3071520"/>
            <a:ext cx="766476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Overview: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This talk is a quick add on to the “CUDA Without a PhD” that I did last year to build the SimpleCuda project on Linux.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408240"/>
              </a:tabLst>
            </a:pP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"/>
          <p:cNvSpPr/>
          <p:nvPr/>
        </p:nvSpPr>
        <p:spPr>
          <a:xfrm>
            <a:off x="783000" y="320760"/>
            <a:ext cx="7538400" cy="10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When we last left…….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685800" y="1143000"/>
            <a:ext cx="7311240" cy="41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When we last left our SimpleCuda project, it was a small simple project that was built with Visual Studio and ran on Windows.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This was done as CUDA setup on Windows is simpler than on Linux.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1305360" y="2754360"/>
            <a:ext cx="6207840" cy="3155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"/>
          <p:cNvSpPr/>
          <p:nvPr/>
        </p:nvSpPr>
        <p:spPr>
          <a:xfrm>
            <a:off x="783000" y="320760"/>
            <a:ext cx="7538400" cy="10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And Now For Linux…...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685800" y="1143000"/>
            <a:ext cx="7311240" cy="41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Overview of what needs to be done: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Backup the system configuration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Install / update CMake to at least version 4.0.x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Install the Nvidia CUDA Toolkit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Create the CMakeList.txt script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Build and run!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"/>
          <p:cNvSpPr/>
          <p:nvPr/>
        </p:nvSpPr>
        <p:spPr>
          <a:xfrm>
            <a:off x="783000" y="320760"/>
            <a:ext cx="7538400" cy="10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Backup The System Config!!!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685800" y="1143000"/>
            <a:ext cx="7311240" cy="41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Installing the Nvidia CUDA Toolkit may also update the Nivida drivers! Backup the system configuration just to be safe!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Timeshift works well for this and can be used very much like System Restore on Windows: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2071080" y="2960280"/>
            <a:ext cx="4593240" cy="3668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"/>
          <p:cNvSpPr/>
          <p:nvPr/>
        </p:nvSpPr>
        <p:spPr>
          <a:xfrm>
            <a:off x="783000" y="320760"/>
            <a:ext cx="7538400" cy="10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Update CMake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685800" y="1143000"/>
            <a:ext cx="7311240" cy="41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Current versions of CMake support CUDA builds directly and the latest versions of C++. We’ll use CMake 4.x, which currently is a manual install on some versions of Linux.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600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Remove the current cmake (if present): sudo apt remove cmake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Download script: </a:t>
            </a:r>
            <a:r>
              <a:rPr b="0" lang="en-US" sz="1000" strike="noStrike" u="sng">
                <a:solidFill>
                  <a:srgbClr val="ffffff"/>
                </a:solidFill>
                <a:uFillTx/>
                <a:latin typeface="Arial"/>
                <a:ea typeface="DejaVu Sans"/>
                <a:hlinkClick r:id="rId1"/>
              </a:rPr>
              <a:t>https://github.com/Kitware/Cmake/releases/download/v4.0.2/cmake-4.0.2-linux-x86_64.tar.gz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Extract the file contents by whatever means you like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Copy the resulting directory to: /opt/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Create symbolic links: sudo ln -s /opt/&lt;directory from above&gt;/bin/* /usr/local/bin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60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0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Verify: cmake --version</a:t>
            </a: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914400" y="3543480"/>
            <a:ext cx="7695360" cy="1028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"/>
          <p:cNvSpPr/>
          <p:nvPr/>
        </p:nvSpPr>
        <p:spPr>
          <a:xfrm>
            <a:off x="783000" y="320760"/>
            <a:ext cx="7538400" cy="10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Install Nvidia CUDA Tools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685800" y="1143000"/>
            <a:ext cx="7311240" cy="41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Depending on your system configuration this step may vary considerably, and errors can destabilize the system. Detailed instructions from Nvidia are given the link below.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If things go bad, simply restore the backup made earlier. This worked very well for me.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Install Nvidia CUDA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Wingdings" charset="2"/>
              <a:buChar char=""/>
            </a:pPr>
            <a:r>
              <a:rPr b="0" lang="en-US" sz="1800" strike="noStrike" u="sng">
                <a:solidFill>
                  <a:srgbClr val="b5740b"/>
                </a:solidFill>
                <a:uFillTx/>
                <a:latin typeface="Arial"/>
                <a:ea typeface="DejaVu Sans"/>
                <a:hlinkClick r:id="rId1"/>
              </a:rPr>
              <a:t>https://docs.nvidia.com/cuda/cuda-installation-guide-linux/index.html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783000" y="320760"/>
            <a:ext cx="7538400" cy="10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Create CMakeList.txt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685800" y="1143000"/>
            <a:ext cx="7311240" cy="41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&lt;Add image capture here&gt;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1083240" y="1365840"/>
            <a:ext cx="6971760" cy="4114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"/>
          <p:cNvSpPr/>
          <p:nvPr/>
        </p:nvSpPr>
        <p:spPr>
          <a:xfrm>
            <a:off x="783000" y="320760"/>
            <a:ext cx="7538400" cy="10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Build and Run!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685800" y="1143000"/>
            <a:ext cx="7311240" cy="41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Same as for any other CMake build at this point: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cd &lt;project directory&gt;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mkdir build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cd build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cmake ..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make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./SimpleCuda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3657600" y="1599480"/>
            <a:ext cx="5257440" cy="5029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2512</TotalTime>
  <Application>LibreOffice/24.8.6.2$Windows_X86_64 LibreOffice_project/6d98ba145e9a8a39fc57bcc76981d1fb1316c60c</Application>
  <AppVersion>15.0000</AppVersion>
  <Words>2501</Words>
  <Paragraphs>209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2012-10-22T16:47:02Z</dcterms:created>
  <dc:creator>Lloyd Moore</dc:creator>
  <dc:description/>
  <dc:language>en-US</dc:language>
  <cp:lastModifiedBy/>
  <dcterms:modified xsi:type="dcterms:W3CDTF">2025-05-29T07:47:43Z</dcterms:modified>
  <cp:revision>229</cp:revision>
  <dc:subject/>
  <dc:title>Getting Started with the Raspberry Pi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22</vt:i4>
  </property>
</Properties>
</file>