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2" cstate="print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550440" y="6553080"/>
            <a:ext cx="5446440" cy="101484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535320" y="6546600"/>
            <a:ext cx="4068000" cy="10285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 algn="r">
              <a:lnSpc>
                <a:spcPct val="100000"/>
              </a:lnSpc>
            </a:pPr>
            <a:fld id="{BF5C343E-F7D2-40A5-9BA7-04BD4E89871C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0440" y="6553080"/>
            <a:ext cx="5446440" cy="101484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5320" y="6546600"/>
            <a:ext cx="4068000" cy="10285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 algn="r">
              <a:lnSpc>
                <a:spcPct val="100000"/>
              </a:lnSpc>
            </a:pPr>
            <a:fld id="{A8909AE3-425F-43D1-A308-1B6C63488438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50440" y="6553080"/>
            <a:ext cx="5446440" cy="101484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535320" y="6546600"/>
            <a:ext cx="4068000" cy="10285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 algn="r">
              <a:lnSpc>
                <a:spcPct val="100000"/>
              </a:lnSpc>
            </a:pPr>
            <a:fld id="{E4AFC976-9588-4AC6-B1F1-0B44EBF646ED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  <p:sp>
        <p:nvSpPr>
          <p:cNvPr id="94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50440" y="6553080"/>
            <a:ext cx="5446440" cy="101484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535320" y="6546600"/>
            <a:ext cx="4068000" cy="10285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4000" y="1632960"/>
            <a:ext cx="9072360" cy="4988520"/>
          </a:xfrm>
          <a:prstGeom prst="rect">
            <a:avLst/>
          </a:prstGeom>
        </p:spPr>
        <p:txBody>
          <a:bodyPr lIns="100800" tIns="50400" rIns="100800" bIns="504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403200" indent="-28188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</a:p>
          <a:p>
            <a:pPr marL="685080" lvl="1" indent="-2516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947160" lvl="2" indent="-2516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259640" lvl="3" indent="-2516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511280" lvl="4" indent="-2516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 algn="r">
              <a:lnSpc>
                <a:spcPct val="100000"/>
              </a:lnSpc>
            </a:pPr>
            <a:fld id="{C051E9D9-4716-48A1-B2E8-C273F7AD1C48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Data-Robotics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68360" y="164628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Debugging Intermittent Issues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Picture 4"/>
          <p:cNvPicPr/>
          <p:nvPr/>
        </p:nvPicPr>
        <p:blipFill>
          <a:blip r:embed="rId2" cstate="print"/>
          <a:stretch/>
        </p:blipFill>
        <p:spPr>
          <a:xfrm>
            <a:off x="3291840" y="4923000"/>
            <a:ext cx="3453840" cy="6084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2651760" y="5532480"/>
            <a:ext cx="466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11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Lloyd Moore, President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i="1" strike="noStrike" spc="11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Lloyd@CyberData-Robotics.com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i="1" u="sng" strike="noStrike" spc="111" dirty="0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www.CyberData-Robotics.com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i="1" spc="11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Northwest C++ Users Group</a:t>
            </a:r>
            <a:r>
              <a:rPr lang="en-US" sz="1200" b="0" i="1" strike="noStrike" spc="11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200" b="0" i="1" strike="noStrike" spc="11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January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Can't Control It – Measure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times you will not be able to control a factor that may be important – time of day for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cannot control a factor make every attempt to measure and record the value during your test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times after hours of testing and looking at something else, a pattern will emerge in the collected data that strongly hints at the real issue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Failure 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the baseline configuration is the rate at which you experience the failure condition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you have the test environment as stable and quantified as possible you need to run the system multiple times and quantify how often you see the failure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basic outcomes here: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failure no longer occurs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failure now happens all the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failure happens X of Y trials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Failure 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no longer have an intermittent failure (no failure or constant failure) something you changed in setting up the baseline is likely related to the issue – this is good, you can now systemically vary the baseline setup to debug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likely you will still get some failures, for the next set of slides we will assume that you have run the system 10 times and saw 3 failures.....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Statistics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failures in 10 runs is: 3/10 = 0.3 = 30% failure 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rate is: 1.0 – 0.3 = 0.7 = 70%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this number is an APPROXIMATION – you can really never know the actual rates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chance of testing 10 times and not seeing a single failure: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Chance of success on first try * chance of success on second try * chance ….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 * 0.7.... = 0.7^10 = 0.028 = 2.8%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times to test?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if we CAN run the test 10 times and not see a failure how many times do we really need to test?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 there is a formula to estimate this – have never actually used this in practice as several of the variables involved are pretty hard to estimate – things like degrees of freedom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Simply use a rule of thumb here – want to get the chance of not seeing a failure when there really is one below either 5% or 1%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times to test?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want to get below 1% will 15 trials be enough?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0.70^15 = 0.0047 = 0.47% - Yep, and this approach is good enough for day to day work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1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Those that are more math inclined could also solve the equation: 0.01 = 0.70^X , then of course make sure to take the next full integer! (Hint: Need log</a:t>
            </a:r>
            <a:r>
              <a:rPr lang="en-US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</a:t>
            </a:r>
            <a:r>
              <a:rPr lang="en-US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r log</a:t>
            </a:r>
            <a:r>
              <a:rPr lang="en-US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 now what?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 controlled test set 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an approximation of the failure 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may also have some clues on what may be causing the problem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 is to attempt a change and observe the failure 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fixed?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made a change and now I don't see the failure condition any longer – I'm done right?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 – NO!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 previous slide: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chance of testing 10 times and not seeing a single failure: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Chance of success on first try * chance of success on second try * chance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 * 0.7.... = 0.7^10 = 0.028 = 2.8%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fixed?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issue with problems that display intermittently is that you can never really know for sure if they are fixed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you can do is estimate the probability that they are fixed and decide if that is good enough for your 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always run more trials to increase the certainty that you really fixed the problem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fixed?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768680"/>
            <a:ext cx="907128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our original 30% failure rate, 70% success rate: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Table 3"/>
          <p:cNvGraphicFramePr/>
          <p:nvPr/>
        </p:nvGraphicFramePr>
        <p:xfrm>
          <a:off x="2393280" y="2999520"/>
          <a:ext cx="5075640" cy="35996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Trials: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Formula: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Chance of not seeing failure: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0.7^10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2.82%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0.7^15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0.474%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0.7^20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0.079%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0.7^25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0.013%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problem with intermittent issues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Getting a baseline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statistics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Making a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it fixed?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Dealing with multi-causal issues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Multi-causal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made a change and my failure rate decreased, but not to zero, now what?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good indication that you have either affected the original problem or have actually solved one problem but another remains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key to sorting this out is to look for details on the actual failure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times multiple issues have a similar looking failure, but are really two different things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Multi-causal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 to get more information on the exact nature of the remaining failure, things to look 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traces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 values, how long into the run?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Variation in results – cluster plots helpful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than one trigger for the failure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times you will stumble upon this information while debugging the original issue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common for intermittent issues to be multi-causal as are ignored when first seen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Multi-causal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suspect you have more than one issue setup a separate debugging environment for each suspected issue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may also be able to make a list of the separate failure cases and failure rates, decomposing the original numbers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Helpful to remember the original failure rate is simply the sum of the individual failure rates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the issue with the highest failure rate first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working down the list until all are solved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Intermittent issues are not really intermittent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track down what unknown variable is changing and handle that variation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baseline system configuration with failure rates is key to telling if a change occured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because you don't see the failure any more is NOT a guarantee that it is fixed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Multi-causal issues can be separated and worked as individual issues once you have details on the failure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with Intermittent Issues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Fundamentally you do not know what is causing the problem, therefore you cannot control for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never know from one run to the next if the issue will show 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a single run you cannot say anything, so you will need multiple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Once you have multiple runs you need statistics to identify and describe any change in behavior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a Baseline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baseline is a reference point or configuration where you control any factor that might be related to the issue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you really don't know what is causing the issue – you likely won't actually control for it, but at least you minimize the number of variables affecting future measurements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 the goal is to simply control as much of the system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Point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Intermittent failures are NOT really intermittent!!!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caused by some varying condition that you are not measuring, observing, and controlling for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varying condition happens in a particular way – you get a failure – every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debugging problem is to find the condition that is varying, quantify how varies then control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a Baseline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you need to control will vary based on what you are debugging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“Pure software” based issues will often be easier to control than “network connected” issues or “hardware related” issues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“pure software” issues are also far less likely to be intermittent as there are far fewer sources of randomness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4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notable pure software randomness is system loading leading to race 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to look at controlling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of the software you are running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location of the target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processes running on the target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traffic to the target system – ideally connect the system to a wired network connection on an isolated network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processes, and response time, of remotely connected systems that the target system depends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items to control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being manipulated by the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of the target system – does each run of the system begin in the same state, including existence and size of debugging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Depending on what is going on ANYTHING could affect the issue: lighting, time of day, people in the room, temperature, be creative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not get everything on the first pass – for really hard problems establishing a baseline becomes iterative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Control Yourself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work the problem and repeatedly go through the test case you will unconsciously change your behavior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Humans naturally learn to avoid failure conditions, and this includes behavior patterns that show up bugs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can be VERY subtle, even something like changing your keystroke rate slightly, and this can affect your testing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1509</Words>
  <Application>Microsoft Office PowerPoint</Application>
  <PresentationFormat>Custom</PresentationFormat>
  <Paragraphs>135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Lloyd</cp:lastModifiedBy>
  <cp:revision>20</cp:revision>
  <dcterms:created xsi:type="dcterms:W3CDTF">2016-07-15T18:55:24Z</dcterms:created>
  <dcterms:modified xsi:type="dcterms:W3CDTF">2017-01-18T15:14:55Z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