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641" y="-26960"/>
            <a:ext cx="9410310" cy="5770459"/>
            <a:chOff x="-1184632" y="1046931"/>
            <a:chExt cx="9410310" cy="5770459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458161" y="1869085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</a:rPr>
                <a:t>Employees</a:t>
              </a: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2573959" y="1929067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</a:rPr>
                <a:t>Customer</a:t>
              </a:r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-217722" y="3434150"/>
              <a:ext cx="1843755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Employee-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order</a:t>
              </a:r>
            </a:p>
          </p:txBody>
        </p:sp>
        <p:cxnSp>
          <p:nvCxnSpPr>
            <p:cNvPr id="46087" name="AutoShape 7"/>
            <p:cNvCxnSpPr>
              <a:cxnSpLocks noChangeShapeType="1"/>
              <a:stCxn id="46084" idx="2"/>
              <a:endCxn id="46086" idx="0"/>
            </p:cNvCxnSpPr>
            <p:nvPr/>
          </p:nvCxnSpPr>
          <p:spPr bwMode="auto">
            <a:xfrm flipH="1">
              <a:off x="704156" y="2478685"/>
              <a:ext cx="477905" cy="9554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-1184632" y="1581198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firstName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-1158412" y="2078562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lastName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-1157802" y="2547813"/>
              <a:ext cx="1428805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Email_address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3" name="AutoShape 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 flipH="1">
              <a:off x="458161" y="1325134"/>
              <a:ext cx="110785" cy="8487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>
              <a:off x="-41632" y="1771698"/>
              <a:ext cx="499793" cy="402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5" name="AutoShape 15"/>
            <p:cNvCxnSpPr>
              <a:cxnSpLocks noChangeShapeType="1"/>
              <a:stCxn id="46091" idx="6"/>
              <a:endCxn id="46084" idx="1"/>
            </p:cNvCxnSpPr>
            <p:nvPr/>
          </p:nvCxnSpPr>
          <p:spPr bwMode="auto">
            <a:xfrm flipV="1">
              <a:off x="-15412" y="2173885"/>
              <a:ext cx="473573" cy="95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6" name="AutoShape 16"/>
            <p:cNvCxnSpPr>
              <a:cxnSpLocks noChangeShapeType="1"/>
              <a:stCxn id="46092" idx="6"/>
              <a:endCxn id="46084" idx="1"/>
            </p:cNvCxnSpPr>
            <p:nvPr/>
          </p:nvCxnSpPr>
          <p:spPr bwMode="auto">
            <a:xfrm flipV="1">
              <a:off x="271003" y="2173885"/>
              <a:ext cx="187158" cy="564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1940208" y="1267490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First_name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4238972" y="1554898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Last_name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3022977" y="1046931"/>
              <a:ext cx="1332793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Email_address</a:t>
              </a:r>
            </a:p>
          </p:txBody>
        </p:sp>
        <p:cxnSp>
          <p:nvCxnSpPr>
            <p:cNvPr id="46101" name="AutoShape 21"/>
            <p:cNvCxnSpPr>
              <a:cxnSpLocks noChangeShapeType="1"/>
              <a:stCxn id="46097" idx="4"/>
              <a:endCxn id="46085" idx="0"/>
            </p:cNvCxnSpPr>
            <p:nvPr/>
          </p:nvCxnSpPr>
          <p:spPr bwMode="auto">
            <a:xfrm>
              <a:off x="2511708" y="1648490"/>
              <a:ext cx="786151" cy="2805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2" name="AutoShape 22"/>
            <p:cNvCxnSpPr>
              <a:cxnSpLocks noChangeShapeType="1"/>
              <a:stCxn id="46085" idx="0"/>
              <a:endCxn id="46098" idx="2"/>
            </p:cNvCxnSpPr>
            <p:nvPr/>
          </p:nvCxnSpPr>
          <p:spPr bwMode="auto">
            <a:xfrm flipV="1">
              <a:off x="3297859" y="1745398"/>
              <a:ext cx="941113" cy="1836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4" name="AutoShape 24"/>
            <p:cNvCxnSpPr>
              <a:cxnSpLocks noChangeShapeType="1"/>
              <a:stCxn id="46100" idx="4"/>
              <a:endCxn id="46085" idx="0"/>
            </p:cNvCxnSpPr>
            <p:nvPr/>
          </p:nvCxnSpPr>
          <p:spPr bwMode="auto">
            <a:xfrm flipH="1">
              <a:off x="3297859" y="1427931"/>
              <a:ext cx="391515" cy="501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-1175994" y="1134634"/>
              <a:ext cx="174494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>
                  <a:solidFill>
                    <a:prstClr val="black"/>
                  </a:solidFill>
                  <a:latin typeface="Arial" charset="0"/>
                </a:rPr>
                <a:t>Employee_number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704155" y="1277055"/>
              <a:ext cx="1104016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>
                  <a:solidFill>
                    <a:prstClr val="black"/>
                  </a:solidFill>
                  <a:latin typeface="Arial" charset="0"/>
                </a:rPr>
                <a:t>Cust_num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4"/>
              <a:endCxn id="46085" idx="0"/>
            </p:cNvCxnSpPr>
            <p:nvPr/>
          </p:nvCxnSpPr>
          <p:spPr bwMode="auto">
            <a:xfrm>
              <a:off x="1256163" y="1658055"/>
              <a:ext cx="2041696" cy="2710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1601375" y="4818745"/>
              <a:ext cx="588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{0,*}</a:t>
              </a:r>
            </a:p>
          </p:txBody>
        </p:sp>
        <p:sp>
          <p:nvSpPr>
            <p:cNvPr id="96" name="Text Box 149"/>
            <p:cNvSpPr txBox="1">
              <a:spLocks noChangeArrowheads="1"/>
            </p:cNvSpPr>
            <p:nvPr/>
          </p:nvSpPr>
          <p:spPr bwMode="auto">
            <a:xfrm>
              <a:off x="7702778" y="6509613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{0,*}</a:t>
              </a:r>
            </a:p>
          </p:txBody>
        </p:sp>
        <p:cxnSp>
          <p:nvCxnSpPr>
            <p:cNvPr id="103" name="AutoShape 7"/>
            <p:cNvCxnSpPr>
              <a:cxnSpLocks noChangeShapeType="1"/>
              <a:stCxn id="46086" idx="2"/>
              <a:endCxn id="46" idx="0"/>
            </p:cNvCxnSpPr>
            <p:nvPr/>
          </p:nvCxnSpPr>
          <p:spPr bwMode="auto">
            <a:xfrm>
              <a:off x="704156" y="4272350"/>
              <a:ext cx="1017054" cy="9575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3134445" y="2463086"/>
            <a:ext cx="1847088" cy="841248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44" name="AutoShape 7"/>
          <p:cNvCxnSpPr>
            <a:cxnSpLocks noChangeShapeType="1"/>
            <a:stCxn id="46085" idx="2"/>
            <a:endCxn id="43" idx="0"/>
          </p:cNvCxnSpPr>
          <p:nvPr/>
        </p:nvCxnSpPr>
        <p:spPr bwMode="auto">
          <a:xfrm flipH="1">
            <a:off x="4057989" y="1464776"/>
            <a:ext cx="442143" cy="998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2199583" y="4156040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order</a:t>
            </a:r>
          </a:p>
        </p:txBody>
      </p:sp>
      <p:cxnSp>
        <p:nvCxnSpPr>
          <p:cNvPr id="47" name="AutoShape 113"/>
          <p:cNvCxnSpPr>
            <a:cxnSpLocks noChangeShapeType="1"/>
            <a:stCxn id="43" idx="2"/>
            <a:endCxn id="46" idx="0"/>
          </p:cNvCxnSpPr>
          <p:nvPr/>
        </p:nvCxnSpPr>
        <p:spPr bwMode="auto">
          <a:xfrm flipH="1">
            <a:off x="2923483" y="3304334"/>
            <a:ext cx="1134506" cy="8517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192617" y="3836292"/>
            <a:ext cx="7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 *}</a:t>
            </a:r>
          </a:p>
        </p:txBody>
      </p:sp>
      <p:sp>
        <p:nvSpPr>
          <p:cNvPr id="60" name="Oval 19"/>
          <p:cNvSpPr>
            <a:spLocks noChangeArrowheads="1"/>
          </p:cNvSpPr>
          <p:nvPr/>
        </p:nvSpPr>
        <p:spPr bwMode="auto">
          <a:xfrm>
            <a:off x="1334928" y="5786470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>
                <a:solidFill>
                  <a:prstClr val="black"/>
                </a:solidFill>
                <a:latin typeface="Arial" charset="0"/>
              </a:rPr>
              <a:t>Order_num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7374" y="13505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{1}</a:t>
            </a:r>
          </a:p>
        </p:txBody>
      </p:sp>
      <p:cxnSp>
        <p:nvCxnSpPr>
          <p:cNvPr id="82" name="AutoShape 113"/>
          <p:cNvCxnSpPr>
            <a:cxnSpLocks noChangeShapeType="1"/>
            <a:stCxn id="46" idx="2"/>
            <a:endCxn id="60" idx="0"/>
          </p:cNvCxnSpPr>
          <p:nvPr/>
        </p:nvCxnSpPr>
        <p:spPr bwMode="auto">
          <a:xfrm flipH="1">
            <a:off x="1906428" y="4765640"/>
            <a:ext cx="1017055" cy="10208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AutoShape 6"/>
          <p:cNvSpPr>
            <a:spLocks noChangeArrowheads="1"/>
          </p:cNvSpPr>
          <p:nvPr/>
        </p:nvSpPr>
        <p:spPr bwMode="auto">
          <a:xfrm rot="10800000" flipV="1">
            <a:off x="5326100" y="3612553"/>
            <a:ext cx="1847088" cy="841248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Order-Part</a:t>
            </a:r>
          </a:p>
        </p:txBody>
      </p:sp>
      <p:sp>
        <p:nvSpPr>
          <p:cNvPr id="114" name="AutoShape 4"/>
          <p:cNvSpPr>
            <a:spLocks noChangeArrowheads="1"/>
          </p:cNvSpPr>
          <p:nvPr/>
        </p:nvSpPr>
        <p:spPr bwMode="auto">
          <a:xfrm>
            <a:off x="8971627" y="3098201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part</a:t>
            </a:r>
          </a:p>
        </p:txBody>
      </p:sp>
      <p:cxnSp>
        <p:nvCxnSpPr>
          <p:cNvPr id="117" name="AutoShape 7"/>
          <p:cNvCxnSpPr>
            <a:cxnSpLocks noChangeShapeType="1"/>
            <a:stCxn id="113" idx="1"/>
            <a:endCxn id="114" idx="1"/>
          </p:cNvCxnSpPr>
          <p:nvPr/>
        </p:nvCxnSpPr>
        <p:spPr bwMode="auto">
          <a:xfrm flipV="1">
            <a:off x="7173188" y="3403001"/>
            <a:ext cx="1798439" cy="6301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3330276" y="383605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136" name="Oval 20"/>
          <p:cNvSpPr>
            <a:spLocks noChangeArrowheads="1"/>
          </p:cNvSpPr>
          <p:nvPr/>
        </p:nvSpPr>
        <p:spPr bwMode="auto">
          <a:xfrm>
            <a:off x="9780377" y="4270945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>
                <a:solidFill>
                  <a:prstClr val="black"/>
                </a:solidFill>
                <a:latin typeface="Arial" charset="0"/>
              </a:rPr>
              <a:t>Part_num</a:t>
            </a:r>
          </a:p>
        </p:txBody>
      </p:sp>
      <p:sp>
        <p:nvSpPr>
          <p:cNvPr id="137" name="Oval 20"/>
          <p:cNvSpPr>
            <a:spLocks noChangeArrowheads="1"/>
          </p:cNvSpPr>
          <p:nvPr/>
        </p:nvSpPr>
        <p:spPr bwMode="auto">
          <a:xfrm>
            <a:off x="7788091" y="4044598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quantity	</a:t>
            </a:r>
          </a:p>
        </p:txBody>
      </p:sp>
      <p:cxnSp>
        <p:nvCxnSpPr>
          <p:cNvPr id="138" name="AutoShape 7"/>
          <p:cNvCxnSpPr>
            <a:cxnSpLocks noChangeShapeType="1"/>
            <a:stCxn id="114" idx="2"/>
            <a:endCxn id="137" idx="0"/>
          </p:cNvCxnSpPr>
          <p:nvPr/>
        </p:nvCxnSpPr>
        <p:spPr bwMode="auto">
          <a:xfrm flipH="1">
            <a:off x="8359591" y="3707801"/>
            <a:ext cx="1335936" cy="3367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9" name="AutoShape 7"/>
          <p:cNvCxnSpPr>
            <a:cxnSpLocks noChangeShapeType="1"/>
            <a:stCxn id="114" idx="2"/>
            <a:endCxn id="136" idx="0"/>
          </p:cNvCxnSpPr>
          <p:nvPr/>
        </p:nvCxnSpPr>
        <p:spPr bwMode="auto">
          <a:xfrm>
            <a:off x="9695527" y="3707801"/>
            <a:ext cx="656350" cy="5631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10459192" y="3875681"/>
            <a:ext cx="73532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price	</a:t>
            </a:r>
          </a:p>
        </p:txBody>
      </p:sp>
      <p:cxnSp>
        <p:nvCxnSpPr>
          <p:cNvPr id="73" name="AutoShape 7"/>
          <p:cNvCxnSpPr>
            <a:cxnSpLocks noChangeShapeType="1"/>
            <a:stCxn id="72" idx="0"/>
            <a:endCxn id="114" idx="2"/>
          </p:cNvCxnSpPr>
          <p:nvPr/>
        </p:nvCxnSpPr>
        <p:spPr bwMode="auto">
          <a:xfrm flipH="1" flipV="1">
            <a:off x="9695527" y="3707801"/>
            <a:ext cx="1131327" cy="1678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7" name="Oval 20"/>
          <p:cNvSpPr>
            <a:spLocks noChangeArrowheads="1"/>
          </p:cNvSpPr>
          <p:nvPr/>
        </p:nvSpPr>
        <p:spPr bwMode="auto">
          <a:xfrm>
            <a:off x="8588875" y="435855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part_name	</a:t>
            </a:r>
          </a:p>
        </p:txBody>
      </p:sp>
      <p:sp>
        <p:nvSpPr>
          <p:cNvPr id="81" name="Oval 19"/>
          <p:cNvSpPr>
            <a:spLocks noChangeArrowheads="1"/>
          </p:cNvSpPr>
          <p:nvPr/>
        </p:nvSpPr>
        <p:spPr bwMode="auto">
          <a:xfrm>
            <a:off x="2016883" y="623824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Part_id</a:t>
            </a:r>
          </a:p>
        </p:txBody>
      </p:sp>
      <p:sp>
        <p:nvSpPr>
          <p:cNvPr id="83" name="Oval 19"/>
          <p:cNvSpPr>
            <a:spLocks noChangeArrowheads="1"/>
          </p:cNvSpPr>
          <p:nvPr/>
        </p:nvSpPr>
        <p:spPr bwMode="auto">
          <a:xfrm>
            <a:off x="95958" y="4280049"/>
            <a:ext cx="1538258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Date_ordered</a:t>
            </a:r>
          </a:p>
        </p:txBody>
      </p:sp>
      <p:sp>
        <p:nvSpPr>
          <p:cNvPr id="84" name="Oval 19"/>
          <p:cNvSpPr>
            <a:spLocks noChangeArrowheads="1"/>
          </p:cNvSpPr>
          <p:nvPr/>
        </p:nvSpPr>
        <p:spPr bwMode="auto">
          <a:xfrm>
            <a:off x="65109" y="4808861"/>
            <a:ext cx="1489997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Exp_Ship_date</a:t>
            </a:r>
          </a:p>
        </p:txBody>
      </p:sp>
      <p:cxnSp>
        <p:nvCxnSpPr>
          <p:cNvPr id="86" name="AutoShape 113"/>
          <p:cNvCxnSpPr>
            <a:cxnSpLocks noChangeShapeType="1"/>
            <a:stCxn id="46" idx="2"/>
            <a:endCxn id="83" idx="6"/>
          </p:cNvCxnSpPr>
          <p:nvPr/>
        </p:nvCxnSpPr>
        <p:spPr bwMode="auto">
          <a:xfrm flipH="1" flipV="1">
            <a:off x="1634216" y="4470549"/>
            <a:ext cx="1289267" cy="2950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" name="AutoShape 113"/>
          <p:cNvCxnSpPr>
            <a:cxnSpLocks noChangeShapeType="1"/>
            <a:stCxn id="46" idx="2"/>
            <a:endCxn id="84" idx="6"/>
          </p:cNvCxnSpPr>
          <p:nvPr/>
        </p:nvCxnSpPr>
        <p:spPr bwMode="auto">
          <a:xfrm flipH="1">
            <a:off x="1555106" y="4765640"/>
            <a:ext cx="1368377" cy="2337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" name="AutoShape 113"/>
          <p:cNvCxnSpPr>
            <a:cxnSpLocks noChangeShapeType="1"/>
            <a:stCxn id="46" idx="2"/>
            <a:endCxn id="81" idx="0"/>
          </p:cNvCxnSpPr>
          <p:nvPr/>
        </p:nvCxnSpPr>
        <p:spPr bwMode="auto">
          <a:xfrm flipH="1">
            <a:off x="2588383" y="4765640"/>
            <a:ext cx="335100" cy="14726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Oval 19"/>
          <p:cNvSpPr>
            <a:spLocks noChangeArrowheads="1"/>
          </p:cNvSpPr>
          <p:nvPr/>
        </p:nvSpPr>
        <p:spPr bwMode="auto">
          <a:xfrm>
            <a:off x="148004" y="5314198"/>
            <a:ext cx="1890924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Actual_Ship_date</a:t>
            </a:r>
          </a:p>
        </p:txBody>
      </p:sp>
      <p:cxnSp>
        <p:nvCxnSpPr>
          <p:cNvPr id="99" name="AutoShape 113"/>
          <p:cNvCxnSpPr>
            <a:cxnSpLocks noChangeShapeType="1"/>
            <a:stCxn id="46" idx="2"/>
            <a:endCxn id="94" idx="0"/>
          </p:cNvCxnSpPr>
          <p:nvPr/>
        </p:nvCxnSpPr>
        <p:spPr bwMode="auto">
          <a:xfrm flipH="1">
            <a:off x="1093466" y="4765640"/>
            <a:ext cx="1830017" cy="548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5" name="AutoShape 7"/>
          <p:cNvCxnSpPr>
            <a:cxnSpLocks noChangeShapeType="1"/>
            <a:stCxn id="114" idx="2"/>
            <a:endCxn id="77" idx="0"/>
          </p:cNvCxnSpPr>
          <p:nvPr/>
        </p:nvCxnSpPr>
        <p:spPr bwMode="auto">
          <a:xfrm flipH="1">
            <a:off x="9160375" y="3707801"/>
            <a:ext cx="535152" cy="650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3217991" y="2682498"/>
            <a:ext cx="19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Customer-Order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8308135" y="3164726"/>
            <a:ext cx="75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 *}</a:t>
            </a:r>
          </a:p>
        </p:txBody>
      </p:sp>
      <p:cxnSp>
        <p:nvCxnSpPr>
          <p:cNvPr id="76" name="AutoShape 113"/>
          <p:cNvCxnSpPr>
            <a:cxnSpLocks noChangeShapeType="1"/>
          </p:cNvCxnSpPr>
          <p:nvPr/>
        </p:nvCxnSpPr>
        <p:spPr bwMode="auto">
          <a:xfrm flipV="1">
            <a:off x="2909597" y="3293017"/>
            <a:ext cx="3092609" cy="8630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9" name="AutoShape 4"/>
          <p:cNvSpPr>
            <a:spLocks noChangeArrowheads="1"/>
          </p:cNvSpPr>
          <p:nvPr/>
        </p:nvSpPr>
        <p:spPr bwMode="auto">
          <a:xfrm>
            <a:off x="6547541" y="911591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reviews</a:t>
            </a:r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auto">
          <a:xfrm>
            <a:off x="5092548" y="2451769"/>
            <a:ext cx="1847088" cy="841248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Review-Order</a:t>
            </a:r>
          </a:p>
        </p:txBody>
      </p:sp>
      <p:cxnSp>
        <p:nvCxnSpPr>
          <p:cNvPr id="90" name="AutoShape 113"/>
          <p:cNvCxnSpPr>
            <a:cxnSpLocks noChangeShapeType="1"/>
            <a:stCxn id="85" idx="3"/>
            <a:endCxn id="79" idx="2"/>
          </p:cNvCxnSpPr>
          <p:nvPr/>
        </p:nvCxnSpPr>
        <p:spPr bwMode="auto">
          <a:xfrm flipV="1">
            <a:off x="6939636" y="1521191"/>
            <a:ext cx="331805" cy="13512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113"/>
          <p:cNvCxnSpPr>
            <a:cxnSpLocks noChangeShapeType="1"/>
            <a:stCxn id="95" idx="2"/>
            <a:endCxn id="79" idx="3"/>
          </p:cNvCxnSpPr>
          <p:nvPr/>
        </p:nvCxnSpPr>
        <p:spPr bwMode="auto">
          <a:xfrm flipH="1">
            <a:off x="7995341" y="1082831"/>
            <a:ext cx="433152" cy="1335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113"/>
          <p:cNvCxnSpPr>
            <a:cxnSpLocks noChangeShapeType="1"/>
            <a:stCxn id="93" idx="0"/>
            <a:endCxn id="79" idx="3"/>
          </p:cNvCxnSpPr>
          <p:nvPr/>
        </p:nvCxnSpPr>
        <p:spPr bwMode="auto">
          <a:xfrm flipH="1">
            <a:off x="7995341" y="340582"/>
            <a:ext cx="793705" cy="8758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" name="Oval 20"/>
          <p:cNvSpPr>
            <a:spLocks noChangeArrowheads="1"/>
          </p:cNvSpPr>
          <p:nvPr/>
        </p:nvSpPr>
        <p:spPr bwMode="auto">
          <a:xfrm>
            <a:off x="7882565" y="340582"/>
            <a:ext cx="1812962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Review_description</a:t>
            </a:r>
          </a:p>
        </p:txBody>
      </p:sp>
      <p:sp>
        <p:nvSpPr>
          <p:cNvPr id="95" name="Oval 20"/>
          <p:cNvSpPr>
            <a:spLocks noChangeArrowheads="1"/>
          </p:cNvSpPr>
          <p:nvPr/>
        </p:nvSpPr>
        <p:spPr bwMode="auto">
          <a:xfrm>
            <a:off x="8428493" y="892331"/>
            <a:ext cx="1332793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Order_num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68920" y="4175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47" name="AutoShape 7"/>
          <p:cNvCxnSpPr>
            <a:cxnSpLocks noChangeShapeType="1"/>
            <a:stCxn id="46" idx="3"/>
            <a:endCxn id="113" idx="3"/>
          </p:cNvCxnSpPr>
          <p:nvPr/>
        </p:nvCxnSpPr>
        <p:spPr bwMode="auto">
          <a:xfrm flipV="1">
            <a:off x="3647383" y="4033177"/>
            <a:ext cx="1678717" cy="42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7187435" y="15760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  <p:cxnSp>
        <p:nvCxnSpPr>
          <p:cNvPr id="262" name="AutoShape 7"/>
          <p:cNvCxnSpPr>
            <a:cxnSpLocks noChangeShapeType="1"/>
            <a:stCxn id="46" idx="3"/>
            <a:endCxn id="265" idx="3"/>
          </p:cNvCxnSpPr>
          <p:nvPr/>
        </p:nvCxnSpPr>
        <p:spPr bwMode="auto">
          <a:xfrm>
            <a:off x="3647383" y="4460840"/>
            <a:ext cx="1709943" cy="13487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5" name="AutoShape 6"/>
          <p:cNvSpPr>
            <a:spLocks noChangeArrowheads="1"/>
          </p:cNvSpPr>
          <p:nvPr/>
        </p:nvSpPr>
        <p:spPr bwMode="auto">
          <a:xfrm rot="10800000" flipV="1">
            <a:off x="5357326" y="5408785"/>
            <a:ext cx="2234788" cy="801625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Customer-Feedback</a:t>
            </a:r>
          </a:p>
        </p:txBody>
      </p:sp>
      <p:sp>
        <p:nvSpPr>
          <p:cNvPr id="272" name="AutoShape 4"/>
          <p:cNvSpPr>
            <a:spLocks noChangeArrowheads="1"/>
          </p:cNvSpPr>
          <p:nvPr/>
        </p:nvSpPr>
        <p:spPr bwMode="auto">
          <a:xfrm>
            <a:off x="9427951" y="5465371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Feedback</a:t>
            </a:r>
          </a:p>
        </p:txBody>
      </p:sp>
      <p:cxnSp>
        <p:nvCxnSpPr>
          <p:cNvPr id="273" name="AutoShape 7"/>
          <p:cNvCxnSpPr>
            <a:cxnSpLocks noChangeShapeType="1"/>
            <a:stCxn id="265" idx="1"/>
            <a:endCxn id="272" idx="1"/>
          </p:cNvCxnSpPr>
          <p:nvPr/>
        </p:nvCxnSpPr>
        <p:spPr bwMode="auto">
          <a:xfrm flipV="1">
            <a:off x="7592114" y="5770171"/>
            <a:ext cx="1835837" cy="394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4" name="Oval 20"/>
          <p:cNvSpPr>
            <a:spLocks noChangeArrowheads="1"/>
          </p:cNvSpPr>
          <p:nvPr/>
        </p:nvSpPr>
        <p:spPr bwMode="auto">
          <a:xfrm>
            <a:off x="8359591" y="6345849"/>
            <a:ext cx="1332793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Order_num</a:t>
            </a:r>
          </a:p>
        </p:txBody>
      </p:sp>
      <p:sp>
        <p:nvSpPr>
          <p:cNvPr id="295" name="Oval 20"/>
          <p:cNvSpPr>
            <a:spLocks noChangeArrowheads="1"/>
          </p:cNvSpPr>
          <p:nvPr/>
        </p:nvSpPr>
        <p:spPr bwMode="auto">
          <a:xfrm>
            <a:off x="10277855" y="6419788"/>
            <a:ext cx="1332793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feedback</a:t>
            </a:r>
          </a:p>
        </p:txBody>
      </p:sp>
      <p:cxnSp>
        <p:nvCxnSpPr>
          <p:cNvPr id="296" name="AutoShape 7"/>
          <p:cNvCxnSpPr>
            <a:cxnSpLocks noChangeShapeType="1"/>
            <a:stCxn id="294" idx="0"/>
            <a:endCxn id="272" idx="2"/>
          </p:cNvCxnSpPr>
          <p:nvPr/>
        </p:nvCxnSpPr>
        <p:spPr bwMode="auto">
          <a:xfrm flipV="1">
            <a:off x="9025988" y="6074971"/>
            <a:ext cx="1125863" cy="2708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" name="AutoShape 7"/>
          <p:cNvCxnSpPr>
            <a:cxnSpLocks noChangeShapeType="1"/>
            <a:stCxn id="272" idx="2"/>
            <a:endCxn id="295" idx="0"/>
          </p:cNvCxnSpPr>
          <p:nvPr/>
        </p:nvCxnSpPr>
        <p:spPr bwMode="auto">
          <a:xfrm>
            <a:off x="10151851" y="6074971"/>
            <a:ext cx="792401" cy="3448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7" name="TextBox 316"/>
          <p:cNvSpPr txBox="1"/>
          <p:nvPr/>
        </p:nvSpPr>
        <p:spPr>
          <a:xfrm>
            <a:off x="3605438" y="459323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3966141" y="14491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{1}</a:t>
            </a:r>
          </a:p>
        </p:txBody>
      </p:sp>
      <p:sp>
        <p:nvSpPr>
          <p:cNvPr id="320" name="Oval 18"/>
          <p:cNvSpPr>
            <a:spLocks noChangeArrowheads="1"/>
          </p:cNvSpPr>
          <p:nvPr/>
        </p:nvSpPr>
        <p:spPr bwMode="auto">
          <a:xfrm>
            <a:off x="5775531" y="12664"/>
            <a:ext cx="1617428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Shipping_address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27" name="AutoShape 22"/>
          <p:cNvCxnSpPr>
            <a:cxnSpLocks noChangeShapeType="1"/>
            <a:stCxn id="46085" idx="0"/>
            <a:endCxn id="320" idx="2"/>
          </p:cNvCxnSpPr>
          <p:nvPr/>
        </p:nvCxnSpPr>
        <p:spPr bwMode="auto">
          <a:xfrm flipV="1">
            <a:off x="4500132" y="203164"/>
            <a:ext cx="1275399" cy="652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6" name="Oval 112"/>
          <p:cNvSpPr>
            <a:spLocks noChangeArrowheads="1"/>
          </p:cNvSpPr>
          <p:nvPr/>
        </p:nvSpPr>
        <p:spPr bwMode="auto">
          <a:xfrm>
            <a:off x="2767950" y="5835579"/>
            <a:ext cx="174494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Employee_number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37" name="AutoShape 113"/>
          <p:cNvCxnSpPr>
            <a:cxnSpLocks noChangeShapeType="1"/>
            <a:stCxn id="46" idx="2"/>
            <a:endCxn id="336" idx="0"/>
          </p:cNvCxnSpPr>
          <p:nvPr/>
        </p:nvCxnSpPr>
        <p:spPr bwMode="auto">
          <a:xfrm>
            <a:off x="2923483" y="4765640"/>
            <a:ext cx="716937" cy="10699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0" name="Oval 114"/>
          <p:cNvSpPr>
            <a:spLocks noChangeArrowheads="1"/>
          </p:cNvSpPr>
          <p:nvPr/>
        </p:nvSpPr>
        <p:spPr bwMode="auto">
          <a:xfrm>
            <a:off x="7293143" y="6018166"/>
            <a:ext cx="1104016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Cust_num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41" name="AutoShape 7"/>
          <p:cNvCxnSpPr>
            <a:cxnSpLocks noChangeShapeType="1"/>
            <a:stCxn id="340" idx="6"/>
          </p:cNvCxnSpPr>
          <p:nvPr/>
        </p:nvCxnSpPr>
        <p:spPr bwMode="auto">
          <a:xfrm flipV="1">
            <a:off x="8397159" y="6111941"/>
            <a:ext cx="1587961" cy="9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4" name="Oval 114"/>
          <p:cNvSpPr>
            <a:spLocks noChangeArrowheads="1"/>
          </p:cNvSpPr>
          <p:nvPr/>
        </p:nvSpPr>
        <p:spPr bwMode="auto">
          <a:xfrm>
            <a:off x="8789046" y="1508206"/>
            <a:ext cx="1104016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>
                <a:solidFill>
                  <a:prstClr val="black"/>
                </a:solidFill>
                <a:latin typeface="Arial" charset="0"/>
              </a:rPr>
              <a:t>Review_id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45" name="AutoShape 113"/>
          <p:cNvCxnSpPr>
            <a:cxnSpLocks noChangeShapeType="1"/>
            <a:stCxn id="344" idx="2"/>
            <a:endCxn id="79" idx="3"/>
          </p:cNvCxnSpPr>
          <p:nvPr/>
        </p:nvCxnSpPr>
        <p:spPr bwMode="auto">
          <a:xfrm flipH="1" flipV="1">
            <a:off x="7995341" y="1216391"/>
            <a:ext cx="793705" cy="482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9" name="Oval 20"/>
          <p:cNvSpPr>
            <a:spLocks noChangeArrowheads="1"/>
          </p:cNvSpPr>
          <p:nvPr/>
        </p:nvSpPr>
        <p:spPr bwMode="auto">
          <a:xfrm>
            <a:off x="11194516" y="6026079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>
                <a:solidFill>
                  <a:prstClr val="black"/>
                </a:solidFill>
                <a:latin typeface="Arial" charset="0"/>
              </a:rPr>
              <a:t>Feedback_id</a:t>
            </a:r>
            <a:endParaRPr lang="en-US" sz="1600" u="sng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50" name="AutoShape 7"/>
          <p:cNvCxnSpPr>
            <a:cxnSpLocks noChangeShapeType="1"/>
            <a:stCxn id="272" idx="2"/>
            <a:endCxn id="349" idx="2"/>
          </p:cNvCxnSpPr>
          <p:nvPr/>
        </p:nvCxnSpPr>
        <p:spPr bwMode="auto">
          <a:xfrm>
            <a:off x="10151851" y="6074971"/>
            <a:ext cx="1042665" cy="1416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69</Words>
  <Application>Microsoft Office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Nathanael Dick</cp:lastModifiedBy>
  <cp:revision>24</cp:revision>
  <dcterms:created xsi:type="dcterms:W3CDTF">2017-02-08T20:00:47Z</dcterms:created>
  <dcterms:modified xsi:type="dcterms:W3CDTF">2017-03-01T03:24:35Z</dcterms:modified>
</cp:coreProperties>
</file>