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737" y="31588"/>
            <a:ext cx="9998432" cy="3766047"/>
            <a:chOff x="-1184632" y="1134634"/>
            <a:chExt cx="9998432" cy="3766047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458161" y="1869085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4157511" y="1859725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Customer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458161" y="3116907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Employee-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order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2"/>
              <a:endCxn id="46086" idx="0"/>
            </p:cNvCxnSpPr>
            <p:nvPr/>
          </p:nvCxnSpPr>
          <p:spPr bwMode="auto">
            <a:xfrm flipH="1">
              <a:off x="1105861" y="2478685"/>
              <a:ext cx="76200" cy="638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-1184632" y="1581198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-1158412" y="207856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-1157801" y="254781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Zip_code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 flipH="1">
              <a:off x="458161" y="1325134"/>
              <a:ext cx="110785" cy="8487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>
              <a:off x="-41632" y="1771698"/>
              <a:ext cx="499793" cy="40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-15412" y="2173885"/>
              <a:ext cx="473573" cy="95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-14801" y="2173885"/>
              <a:ext cx="472962" cy="564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670800" y="17991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7670800" y="22563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6879020" y="270890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zip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2"/>
              <a:endCxn id="46085" idx="3"/>
            </p:cNvCxnSpPr>
            <p:nvPr/>
          </p:nvCxnSpPr>
          <p:spPr bwMode="auto">
            <a:xfrm flipH="1">
              <a:off x="5605311" y="1989663"/>
              <a:ext cx="2065489" cy="174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3"/>
              <a:endCxn id="46098" idx="2"/>
            </p:cNvCxnSpPr>
            <p:nvPr/>
          </p:nvCxnSpPr>
          <p:spPr bwMode="auto">
            <a:xfrm>
              <a:off x="5605311" y="2164525"/>
              <a:ext cx="2065489" cy="282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2"/>
              <a:endCxn id="46085" idx="3"/>
            </p:cNvCxnSpPr>
            <p:nvPr/>
          </p:nvCxnSpPr>
          <p:spPr bwMode="auto">
            <a:xfrm flipH="1" flipV="1">
              <a:off x="5605311" y="2164525"/>
              <a:ext cx="1273709" cy="734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-1175994" y="1134634"/>
              <a:ext cx="174494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>
                  <a:solidFill>
                    <a:prstClr val="black"/>
                  </a:solidFill>
                  <a:latin typeface="Arial" charset="0"/>
                </a:rPr>
                <a:t>Employee_number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6689227" y="1303863"/>
              <a:ext cx="2124573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>
                  <a:solidFill>
                    <a:prstClr val="black"/>
                  </a:solidFill>
                  <a:latin typeface="Arial" charset="0"/>
                </a:rPr>
                <a:t>Customer_number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5605311" y="1494363"/>
              <a:ext cx="1083916" cy="670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544259" y="4324526"/>
              <a:ext cx="588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{1,*}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1881250" y="459290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2"/>
              <a:endCxn id="46" idx="0"/>
            </p:cNvCxnSpPr>
            <p:nvPr/>
          </p:nvCxnSpPr>
          <p:spPr bwMode="auto">
            <a:xfrm>
              <a:off x="1105861" y="3955107"/>
              <a:ext cx="43049" cy="7427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3793065" y="1942425"/>
            <a:ext cx="1929236" cy="1057322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4" name="AutoShape 7"/>
          <p:cNvCxnSpPr>
            <a:cxnSpLocks noChangeShapeType="1"/>
            <a:stCxn id="46085" idx="2"/>
            <a:endCxn id="43" idx="0"/>
          </p:cNvCxnSpPr>
          <p:nvPr/>
        </p:nvCxnSpPr>
        <p:spPr bwMode="auto">
          <a:xfrm flipH="1">
            <a:off x="4757683" y="1366279"/>
            <a:ext cx="1306623" cy="576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1621553" y="3594839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order</a:t>
            </a:r>
          </a:p>
        </p:txBody>
      </p:sp>
      <p:cxnSp>
        <p:nvCxnSpPr>
          <p:cNvPr id="47" name="AutoShape 113"/>
          <p:cNvCxnSpPr>
            <a:cxnSpLocks noChangeShapeType="1"/>
            <a:stCxn id="43" idx="2"/>
            <a:endCxn id="46" idx="0"/>
          </p:cNvCxnSpPr>
          <p:nvPr/>
        </p:nvCxnSpPr>
        <p:spPr bwMode="auto">
          <a:xfrm flipH="1">
            <a:off x="2345453" y="2999747"/>
            <a:ext cx="2412230" cy="595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19927" y="3218498"/>
            <a:ext cx="7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856958" y="5473562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Order_num</a:t>
            </a:r>
            <a:endParaRPr lang="en-US" sz="1600" u="sng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7374" y="13505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cxnSp>
        <p:nvCxnSpPr>
          <p:cNvPr id="82" name="AutoShape 113"/>
          <p:cNvCxnSpPr>
            <a:cxnSpLocks noChangeShapeType="1"/>
            <a:stCxn id="46" idx="2"/>
            <a:endCxn id="60" idx="0"/>
          </p:cNvCxnSpPr>
          <p:nvPr/>
        </p:nvCxnSpPr>
        <p:spPr bwMode="auto">
          <a:xfrm flipH="1">
            <a:off x="1428458" y="4204439"/>
            <a:ext cx="916995" cy="12691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7"/>
          <p:cNvCxnSpPr>
            <a:cxnSpLocks noChangeShapeType="1"/>
            <a:stCxn id="46" idx="3"/>
            <a:endCxn id="113" idx="0"/>
          </p:cNvCxnSpPr>
          <p:nvPr/>
        </p:nvCxnSpPr>
        <p:spPr bwMode="auto">
          <a:xfrm flipV="1">
            <a:off x="3069353" y="3653413"/>
            <a:ext cx="2035619" cy="2462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AutoShape 6"/>
          <p:cNvSpPr>
            <a:spLocks noChangeArrowheads="1"/>
          </p:cNvSpPr>
          <p:nvPr/>
        </p:nvSpPr>
        <p:spPr bwMode="auto">
          <a:xfrm rot="16200000">
            <a:off x="5171611" y="2921315"/>
            <a:ext cx="1330919" cy="1464197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7762523" y="382940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part</a:t>
            </a:r>
          </a:p>
        </p:txBody>
      </p:sp>
      <p:cxnSp>
        <p:nvCxnSpPr>
          <p:cNvPr id="117" name="AutoShape 7"/>
          <p:cNvCxnSpPr>
            <a:cxnSpLocks noChangeShapeType="1"/>
            <a:stCxn id="113" idx="2"/>
            <a:endCxn id="114" idx="0"/>
          </p:cNvCxnSpPr>
          <p:nvPr/>
        </p:nvCxnSpPr>
        <p:spPr bwMode="auto">
          <a:xfrm>
            <a:off x="6569169" y="3653413"/>
            <a:ext cx="1917254" cy="175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5947932" y="13425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9101478" y="49731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Part_num</a:t>
            </a:r>
            <a:endParaRPr lang="en-US" sz="1600" u="sng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7" name="Oval 20"/>
          <p:cNvSpPr>
            <a:spLocks noChangeArrowheads="1"/>
          </p:cNvSpPr>
          <p:nvPr/>
        </p:nvSpPr>
        <p:spPr bwMode="auto">
          <a:xfrm>
            <a:off x="6694701" y="50543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quantity	</a:t>
            </a:r>
          </a:p>
        </p:txBody>
      </p:sp>
      <p:cxnSp>
        <p:nvCxnSpPr>
          <p:cNvPr id="138" name="AutoShape 7"/>
          <p:cNvCxnSpPr>
            <a:cxnSpLocks noChangeShapeType="1"/>
            <a:stCxn id="114" idx="2"/>
            <a:endCxn id="137" idx="0"/>
          </p:cNvCxnSpPr>
          <p:nvPr/>
        </p:nvCxnSpPr>
        <p:spPr bwMode="auto">
          <a:xfrm flipH="1">
            <a:off x="7266201" y="4439007"/>
            <a:ext cx="1220222" cy="6153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7"/>
          <p:cNvCxnSpPr>
            <a:cxnSpLocks noChangeShapeType="1"/>
            <a:stCxn id="114" idx="2"/>
            <a:endCxn id="136" idx="0"/>
          </p:cNvCxnSpPr>
          <p:nvPr/>
        </p:nvCxnSpPr>
        <p:spPr bwMode="auto">
          <a:xfrm>
            <a:off x="8486423" y="4439007"/>
            <a:ext cx="1186555" cy="53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10346219" y="4925162"/>
            <a:ext cx="7353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price	</a:t>
            </a:r>
          </a:p>
        </p:txBody>
      </p:sp>
      <p:cxnSp>
        <p:nvCxnSpPr>
          <p:cNvPr id="73" name="AutoShape 7"/>
          <p:cNvCxnSpPr>
            <a:cxnSpLocks noChangeShapeType="1"/>
            <a:stCxn id="72" idx="0"/>
            <a:endCxn id="114" idx="2"/>
          </p:cNvCxnSpPr>
          <p:nvPr/>
        </p:nvCxnSpPr>
        <p:spPr bwMode="auto">
          <a:xfrm flipH="1" flipV="1">
            <a:off x="8486423" y="4439007"/>
            <a:ext cx="2227458" cy="4861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7860569" y="499669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part_name</a:t>
            </a:r>
            <a:r>
              <a:rPr lang="en-US" sz="1600" dirty="0">
                <a:solidFill>
                  <a:prstClr val="black"/>
                </a:solidFill>
                <a:latin typeface="Arial" charset="0"/>
              </a:rPr>
              <a:t>	</a:t>
            </a: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3475035" y="491111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Part_id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3890073" y="4369253"/>
            <a:ext cx="1538258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Date_ordered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" name="Oval 19"/>
          <p:cNvSpPr>
            <a:spLocks noChangeArrowheads="1"/>
          </p:cNvSpPr>
          <p:nvPr/>
        </p:nvSpPr>
        <p:spPr bwMode="auto">
          <a:xfrm>
            <a:off x="2065778" y="5452973"/>
            <a:ext cx="1489997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Exp_Ship_date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6" name="AutoShape 113"/>
          <p:cNvCxnSpPr>
            <a:cxnSpLocks noChangeShapeType="1"/>
            <a:stCxn id="46" idx="2"/>
            <a:endCxn id="83" idx="0"/>
          </p:cNvCxnSpPr>
          <p:nvPr/>
        </p:nvCxnSpPr>
        <p:spPr bwMode="auto">
          <a:xfrm>
            <a:off x="2345453" y="4204439"/>
            <a:ext cx="2313749" cy="164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13"/>
          <p:cNvCxnSpPr>
            <a:cxnSpLocks noChangeShapeType="1"/>
            <a:stCxn id="46" idx="2"/>
            <a:endCxn id="84" idx="0"/>
          </p:cNvCxnSpPr>
          <p:nvPr/>
        </p:nvCxnSpPr>
        <p:spPr bwMode="auto">
          <a:xfrm>
            <a:off x="2345453" y="4204439"/>
            <a:ext cx="465324" cy="1248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13"/>
          <p:cNvCxnSpPr>
            <a:cxnSpLocks noChangeShapeType="1"/>
            <a:stCxn id="46" idx="2"/>
            <a:endCxn id="81" idx="0"/>
          </p:cNvCxnSpPr>
          <p:nvPr/>
        </p:nvCxnSpPr>
        <p:spPr bwMode="auto">
          <a:xfrm>
            <a:off x="2345453" y="4204439"/>
            <a:ext cx="1701082" cy="7066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19"/>
          <p:cNvSpPr>
            <a:spLocks noChangeArrowheads="1"/>
          </p:cNvSpPr>
          <p:nvPr/>
        </p:nvSpPr>
        <p:spPr bwMode="auto">
          <a:xfrm>
            <a:off x="7293" y="4691642"/>
            <a:ext cx="18909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Actual_Ship_date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9" name="AutoShape 113"/>
          <p:cNvCxnSpPr>
            <a:cxnSpLocks noChangeShapeType="1"/>
            <a:stCxn id="46" idx="2"/>
            <a:endCxn id="94" idx="0"/>
          </p:cNvCxnSpPr>
          <p:nvPr/>
        </p:nvCxnSpPr>
        <p:spPr bwMode="auto">
          <a:xfrm flipH="1">
            <a:off x="952755" y="4204439"/>
            <a:ext cx="1392698" cy="4872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197" name="TextBox 46196"/>
          <p:cNvSpPr txBox="1"/>
          <p:nvPr/>
        </p:nvSpPr>
        <p:spPr>
          <a:xfrm>
            <a:off x="5249561" y="3469361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Order-part</a:t>
            </a:r>
          </a:p>
        </p:txBody>
      </p:sp>
      <p:cxnSp>
        <p:nvCxnSpPr>
          <p:cNvPr id="155" name="AutoShape 7"/>
          <p:cNvCxnSpPr>
            <a:cxnSpLocks noChangeShapeType="1"/>
            <a:stCxn id="114" idx="2"/>
            <a:endCxn id="77" idx="0"/>
          </p:cNvCxnSpPr>
          <p:nvPr/>
        </p:nvCxnSpPr>
        <p:spPr bwMode="auto">
          <a:xfrm flipH="1">
            <a:off x="8432069" y="4439007"/>
            <a:ext cx="54354" cy="5576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910300" y="2268588"/>
            <a:ext cx="19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Customer-Order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75563" y="3486507"/>
            <a:ext cx="7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44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Nathanael Dick</cp:lastModifiedBy>
  <cp:revision>15</cp:revision>
  <dcterms:created xsi:type="dcterms:W3CDTF">2017-02-08T20:00:47Z</dcterms:created>
  <dcterms:modified xsi:type="dcterms:W3CDTF">2017-02-23T02:23:08Z</dcterms:modified>
</cp:coreProperties>
</file>