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partial church database from lab exercise </a:t>
            </a:r>
            <a:r>
              <a:rPr lang="en-US" baseline="0"/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76400" y="552587"/>
            <a:ext cx="8661400" cy="3477373"/>
            <a:chOff x="152400" y="552586"/>
            <a:chExt cx="8661400" cy="3477373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163068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</a:rPr>
                <a:t>Person</a:t>
              </a: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571500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</a:rPr>
                <a:t>HouseHold</a:t>
              </a: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3750534" y="2177623"/>
              <a:ext cx="1295400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Person-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Household</a:t>
              </a:r>
            </a:p>
          </p:txBody>
        </p:sp>
        <p:cxnSp>
          <p:nvCxnSpPr>
            <p:cNvPr id="46087" name="AutoShape 7"/>
            <p:cNvCxnSpPr>
              <a:cxnSpLocks noChangeShapeType="1"/>
              <a:stCxn id="46084" idx="3"/>
              <a:endCxn id="46086" idx="1"/>
            </p:cNvCxnSpPr>
            <p:nvPr/>
          </p:nvCxnSpPr>
          <p:spPr bwMode="auto">
            <a:xfrm flipV="1">
              <a:off x="3078480" y="2596723"/>
              <a:ext cx="672054" cy="2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152400" y="19541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title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152400" y="24113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firstName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152400" y="28685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lastName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152400" y="33257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status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3" name="AutoShape 13"/>
            <p:cNvCxnSpPr>
              <a:cxnSpLocks noChangeShapeType="1"/>
              <a:stCxn id="46089" idx="6"/>
              <a:endCxn id="46084" idx="1"/>
            </p:cNvCxnSpPr>
            <p:nvPr/>
          </p:nvCxnSpPr>
          <p:spPr bwMode="auto">
            <a:xfrm>
              <a:off x="1295400" y="2144603"/>
              <a:ext cx="335280" cy="4546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2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5" name="AutoShape 15"/>
            <p:cNvCxnSpPr>
              <a:cxnSpLocks noChangeShapeType="1"/>
              <a:stCxn id="46091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4597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6" name="AutoShape 16"/>
            <p:cNvCxnSpPr>
              <a:cxnSpLocks noChangeShapeType="1"/>
              <a:stCxn id="46092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916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7670800" y="17991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street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7670800" y="22563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city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7670800" y="27135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state</a:t>
              </a: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7670800" y="31707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zip</a:t>
              </a:r>
            </a:p>
          </p:txBody>
        </p:sp>
        <p:cxnSp>
          <p:nvCxnSpPr>
            <p:cNvPr id="46101" name="AutoShape 21"/>
            <p:cNvCxnSpPr>
              <a:cxnSpLocks noChangeShapeType="1"/>
              <a:stCxn id="46097" idx="2"/>
              <a:endCxn id="46085" idx="3"/>
            </p:cNvCxnSpPr>
            <p:nvPr/>
          </p:nvCxnSpPr>
          <p:spPr bwMode="auto">
            <a:xfrm flipH="1">
              <a:off x="7162800" y="1989663"/>
              <a:ext cx="5080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2" name="AutoShape 22"/>
            <p:cNvCxnSpPr>
              <a:cxnSpLocks noChangeShapeType="1"/>
              <a:stCxn id="46085" idx="3"/>
              <a:endCxn id="46098" idx="2"/>
            </p:cNvCxnSpPr>
            <p:nvPr/>
          </p:nvCxnSpPr>
          <p:spPr bwMode="auto">
            <a:xfrm flipV="1">
              <a:off x="7162800" y="2446863"/>
              <a:ext cx="5080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3" name="AutoShape 23"/>
            <p:cNvCxnSpPr>
              <a:cxnSpLocks noChangeShapeType="1"/>
              <a:stCxn id="46099" idx="2"/>
              <a:endCxn id="46085" idx="3"/>
            </p:cNvCxnSpPr>
            <p:nvPr/>
          </p:nvCxnSpPr>
          <p:spPr bwMode="auto">
            <a:xfrm flipH="1" flipV="1">
              <a:off x="7162800" y="2599263"/>
              <a:ext cx="5080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4" name="AutoShape 24"/>
            <p:cNvCxnSpPr>
              <a:cxnSpLocks noChangeShapeType="1"/>
              <a:stCxn id="46100" idx="2"/>
              <a:endCxn id="46085" idx="3"/>
            </p:cNvCxnSpPr>
            <p:nvPr/>
          </p:nvCxnSpPr>
          <p:spPr bwMode="auto">
            <a:xfrm flipH="1" flipV="1">
              <a:off x="7162800" y="2599263"/>
              <a:ext cx="508000" cy="762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152400" y="149182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prstClr val="black"/>
                  </a:solidFill>
                  <a:latin typeface="Arial" charset="0"/>
                </a:rPr>
                <a:t>ID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3" name="AutoShape 1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>
              <a:off x="1295400" y="1682323"/>
              <a:ext cx="335280" cy="916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7670800" y="13038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prstClr val="black"/>
                  </a:solidFill>
                  <a:latin typeface="Arial" charset="0"/>
                </a:rPr>
                <a:t>ID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2"/>
              <a:endCxn id="46085" idx="3"/>
            </p:cNvCxnSpPr>
            <p:nvPr/>
          </p:nvCxnSpPr>
          <p:spPr bwMode="auto">
            <a:xfrm flipH="1">
              <a:off x="7162800" y="1494363"/>
              <a:ext cx="508000" cy="1104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0" name="AutoShape 140"/>
            <p:cNvSpPr>
              <a:spLocks noChangeArrowheads="1"/>
            </p:cNvSpPr>
            <p:nvPr/>
          </p:nvSpPr>
          <p:spPr bwMode="auto">
            <a:xfrm>
              <a:off x="1706880" y="552586"/>
              <a:ext cx="1295400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Mentorship</a:t>
              </a:r>
            </a:p>
          </p:txBody>
        </p:sp>
        <p:cxnSp>
          <p:nvCxnSpPr>
            <p:cNvPr id="46221" name="AutoShape 141"/>
            <p:cNvCxnSpPr>
              <a:cxnSpLocks noChangeShapeType="1"/>
              <a:stCxn id="46220" idx="3"/>
              <a:endCxn id="46084" idx="0"/>
            </p:cNvCxnSpPr>
            <p:nvPr/>
          </p:nvCxnSpPr>
          <p:spPr bwMode="auto">
            <a:xfrm flipH="1">
              <a:off x="2354580" y="971686"/>
              <a:ext cx="647700" cy="1322777"/>
            </a:xfrm>
            <a:prstGeom prst="curvedConnector4">
              <a:avLst>
                <a:gd name="adj1" fmla="val -35294"/>
                <a:gd name="adj2" fmla="val 6584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222" name="AutoShape 142"/>
            <p:cNvCxnSpPr>
              <a:cxnSpLocks noChangeShapeType="1"/>
              <a:stCxn id="46084" idx="0"/>
              <a:endCxn id="46220" idx="1"/>
            </p:cNvCxnSpPr>
            <p:nvPr/>
          </p:nvCxnSpPr>
          <p:spPr bwMode="auto">
            <a:xfrm rot="16200000" flipV="1">
              <a:off x="1369342" y="1309225"/>
              <a:ext cx="1322777" cy="647700"/>
            </a:xfrm>
            <a:prstGeom prst="curvedConnector4">
              <a:avLst>
                <a:gd name="adj1" fmla="val 34158"/>
                <a:gd name="adj2" fmla="val 1470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3" name="Text Box 143"/>
            <p:cNvSpPr txBox="1">
              <a:spLocks noChangeArrowheads="1"/>
            </p:cNvSpPr>
            <p:nvPr/>
          </p:nvSpPr>
          <p:spPr bwMode="auto">
            <a:xfrm>
              <a:off x="1380631" y="1385424"/>
              <a:ext cx="7409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prstClr val="black"/>
                  </a:solidFill>
                  <a:latin typeface="Arial" charset="0"/>
                </a:rPr>
                <a:t>mentor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224" name="Text Box 144"/>
            <p:cNvSpPr txBox="1">
              <a:spLocks noChangeArrowheads="1"/>
            </p:cNvSpPr>
            <p:nvPr/>
          </p:nvSpPr>
          <p:spPr bwMode="auto">
            <a:xfrm>
              <a:off x="2521712" y="1385424"/>
              <a:ext cx="7809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prstClr val="black"/>
                  </a:solidFill>
                  <a:latin typeface="Arial" charset="0"/>
                </a:rPr>
                <a:t>mentee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3038240" y="2305674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{1,*}</a:t>
              </a: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2588542" y="1822235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</a:t>
              </a:r>
              <a:r>
                <a:rPr lang="en-US" sz="1400">
                  <a:solidFill>
                    <a:prstClr val="black"/>
                  </a:solidFill>
                  <a:latin typeface="Arial" charset="0"/>
                </a:rPr>
                <a:t>0,*}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7" name="Text Box 149"/>
            <p:cNvSpPr txBox="1">
              <a:spLocks noChangeArrowheads="1"/>
            </p:cNvSpPr>
            <p:nvPr/>
          </p:nvSpPr>
          <p:spPr bwMode="auto">
            <a:xfrm>
              <a:off x="1573671" y="1822235"/>
              <a:ext cx="5517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{0,1}</a:t>
              </a:r>
            </a:p>
          </p:txBody>
        </p:sp>
        <p:sp>
          <p:nvSpPr>
            <p:cNvPr id="108" name="Text Box 145"/>
            <p:cNvSpPr txBox="1">
              <a:spLocks noChangeArrowheads="1"/>
            </p:cNvSpPr>
            <p:nvPr/>
          </p:nvSpPr>
          <p:spPr bwMode="auto">
            <a:xfrm>
              <a:off x="5467574" y="2319866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cxnSp>
          <p:nvCxnSpPr>
            <p:cNvPr id="103" name="AutoShape 7"/>
            <p:cNvCxnSpPr>
              <a:cxnSpLocks noChangeShapeType="1"/>
              <a:stCxn id="46086" idx="3"/>
              <a:endCxn id="46085" idx="1"/>
            </p:cNvCxnSpPr>
            <p:nvPr/>
          </p:nvCxnSpPr>
          <p:spPr bwMode="auto">
            <a:xfrm>
              <a:off x="5045934" y="2596723"/>
              <a:ext cx="669066" cy="2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4424461" y="1676400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role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38" name="AutoShape 13"/>
            <p:cNvCxnSpPr>
              <a:cxnSpLocks noChangeShapeType="1"/>
              <a:stCxn id="37" idx="3"/>
            </p:cNvCxnSpPr>
            <p:nvPr/>
          </p:nvCxnSpPr>
          <p:spPr bwMode="auto">
            <a:xfrm flipH="1">
              <a:off x="4398234" y="2001604"/>
              <a:ext cx="193615" cy="1760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7670800" y="3648959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phone</a:t>
              </a:r>
            </a:p>
          </p:txBody>
        </p:sp>
        <p:cxnSp>
          <p:nvCxnSpPr>
            <p:cNvPr id="42" name="AutoShape 24"/>
            <p:cNvCxnSpPr>
              <a:cxnSpLocks noChangeShapeType="1"/>
              <a:stCxn id="41" idx="2"/>
              <a:endCxn id="46085" idx="3"/>
            </p:cNvCxnSpPr>
            <p:nvPr/>
          </p:nvCxnSpPr>
          <p:spPr bwMode="auto">
            <a:xfrm flipH="1" flipV="1">
              <a:off x="7162800" y="2599263"/>
              <a:ext cx="508000" cy="1240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3266840" y="3524798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Person-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Teams</a:t>
            </a:r>
          </a:p>
        </p:txBody>
      </p:sp>
      <p:cxnSp>
        <p:nvCxnSpPr>
          <p:cNvPr id="44" name="AutoShape 7"/>
          <p:cNvCxnSpPr>
            <a:cxnSpLocks noChangeShapeType="1"/>
            <a:stCxn id="46084" idx="2"/>
            <a:endCxn id="43" idx="0"/>
          </p:cNvCxnSpPr>
          <p:nvPr/>
        </p:nvCxnSpPr>
        <p:spPr bwMode="auto">
          <a:xfrm>
            <a:off x="3878580" y="2904064"/>
            <a:ext cx="35960" cy="620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3176953" y="4983732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Teams</a:t>
            </a:r>
          </a:p>
        </p:txBody>
      </p:sp>
      <p:cxnSp>
        <p:nvCxnSpPr>
          <p:cNvPr id="47" name="AutoShape 113"/>
          <p:cNvCxnSpPr>
            <a:cxnSpLocks noChangeShapeType="1"/>
            <a:stCxn id="43" idx="2"/>
            <a:endCxn id="46" idx="0"/>
          </p:cNvCxnSpPr>
          <p:nvPr/>
        </p:nvCxnSpPr>
        <p:spPr bwMode="auto">
          <a:xfrm flipH="1">
            <a:off x="3900853" y="4362998"/>
            <a:ext cx="13687" cy="620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900744" y="46733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 *}</a:t>
            </a:r>
          </a:p>
        </p:txBody>
      </p:sp>
      <p:sp>
        <p:nvSpPr>
          <p:cNvPr id="60" name="Oval 19"/>
          <p:cNvSpPr>
            <a:spLocks noChangeArrowheads="1"/>
          </p:cNvSpPr>
          <p:nvPr/>
        </p:nvSpPr>
        <p:spPr bwMode="auto">
          <a:xfrm>
            <a:off x="2735580" y="6098121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Name</a:t>
            </a:r>
          </a:p>
        </p:txBody>
      </p:sp>
      <p:sp>
        <p:nvSpPr>
          <p:cNvPr id="63" name="Oval 19"/>
          <p:cNvSpPr>
            <a:spLocks noChangeArrowheads="1"/>
          </p:cNvSpPr>
          <p:nvPr/>
        </p:nvSpPr>
        <p:spPr bwMode="auto">
          <a:xfrm>
            <a:off x="674875" y="4992776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Start_date</a:t>
            </a:r>
            <a:r>
              <a:rPr lang="en-US" sz="1600" dirty="0">
                <a:solidFill>
                  <a:prstClr val="black"/>
                </a:solidFill>
                <a:latin typeface="Arial" charset="0"/>
              </a:rPr>
              <a:t>	</a:t>
            </a:r>
          </a:p>
        </p:txBody>
      </p:sp>
      <p:cxnSp>
        <p:nvCxnSpPr>
          <p:cNvPr id="66" name="AutoShape 113"/>
          <p:cNvCxnSpPr>
            <a:cxnSpLocks noChangeShapeType="1"/>
            <a:stCxn id="43" idx="1"/>
            <a:endCxn id="63" idx="0"/>
          </p:cNvCxnSpPr>
          <p:nvPr/>
        </p:nvCxnSpPr>
        <p:spPr bwMode="auto">
          <a:xfrm flipH="1">
            <a:off x="1246375" y="3943898"/>
            <a:ext cx="2020465" cy="10488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3251019" y="29479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 *}</a:t>
            </a:r>
          </a:p>
        </p:txBody>
      </p:sp>
      <p:sp>
        <p:nvSpPr>
          <p:cNvPr id="80" name="Oval 19"/>
          <p:cNvSpPr>
            <a:spLocks noChangeArrowheads="1"/>
          </p:cNvSpPr>
          <p:nvPr/>
        </p:nvSpPr>
        <p:spPr bwMode="auto">
          <a:xfrm>
            <a:off x="4112542" y="6098121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prstClr val="black"/>
                </a:solidFill>
                <a:latin typeface="Arial" charset="0"/>
              </a:rPr>
              <a:t>ID</a:t>
            </a:r>
          </a:p>
        </p:txBody>
      </p:sp>
      <p:cxnSp>
        <p:nvCxnSpPr>
          <p:cNvPr id="82" name="AutoShape 113"/>
          <p:cNvCxnSpPr>
            <a:cxnSpLocks noChangeShapeType="1"/>
            <a:stCxn id="46" idx="2"/>
            <a:endCxn id="60" idx="0"/>
          </p:cNvCxnSpPr>
          <p:nvPr/>
        </p:nvCxnSpPr>
        <p:spPr bwMode="auto">
          <a:xfrm flipH="1">
            <a:off x="3307080" y="5593332"/>
            <a:ext cx="593773" cy="504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113"/>
          <p:cNvCxnSpPr>
            <a:cxnSpLocks noChangeShapeType="1"/>
            <a:stCxn id="46" idx="2"/>
            <a:endCxn id="80" idx="0"/>
          </p:cNvCxnSpPr>
          <p:nvPr/>
        </p:nvCxnSpPr>
        <p:spPr bwMode="auto">
          <a:xfrm>
            <a:off x="3900853" y="5593332"/>
            <a:ext cx="783189" cy="504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" name="Oval 19"/>
          <p:cNvSpPr>
            <a:spLocks noChangeArrowheads="1"/>
          </p:cNvSpPr>
          <p:nvPr/>
        </p:nvSpPr>
        <p:spPr bwMode="auto">
          <a:xfrm>
            <a:off x="284921" y="4362998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prstClr val="black"/>
                </a:solidFill>
                <a:latin typeface="Arial" charset="0"/>
              </a:rPr>
              <a:t>role</a:t>
            </a:r>
          </a:p>
        </p:txBody>
      </p:sp>
      <p:sp>
        <p:nvSpPr>
          <p:cNvPr id="90" name="Oval 19"/>
          <p:cNvSpPr>
            <a:spLocks noChangeArrowheads="1"/>
          </p:cNvSpPr>
          <p:nvPr/>
        </p:nvSpPr>
        <p:spPr bwMode="auto">
          <a:xfrm>
            <a:off x="1074460" y="5618920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End_date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3" name="AutoShape 113"/>
          <p:cNvCxnSpPr>
            <a:cxnSpLocks noChangeShapeType="1"/>
            <a:stCxn id="43" idx="1"/>
            <a:endCxn id="89" idx="6"/>
          </p:cNvCxnSpPr>
          <p:nvPr/>
        </p:nvCxnSpPr>
        <p:spPr bwMode="auto">
          <a:xfrm flipH="1">
            <a:off x="1427921" y="3943898"/>
            <a:ext cx="1838919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" name="AutoShape 113"/>
          <p:cNvCxnSpPr>
            <a:cxnSpLocks noChangeShapeType="1"/>
            <a:stCxn id="43" idx="1"/>
            <a:endCxn id="90" idx="6"/>
          </p:cNvCxnSpPr>
          <p:nvPr/>
        </p:nvCxnSpPr>
        <p:spPr bwMode="auto">
          <a:xfrm flipH="1">
            <a:off x="2217460" y="3943898"/>
            <a:ext cx="1049380" cy="18655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" name="AutoShape 7"/>
          <p:cNvCxnSpPr>
            <a:cxnSpLocks noChangeShapeType="1"/>
            <a:stCxn id="46084" idx="2"/>
            <a:endCxn id="113" idx="0"/>
          </p:cNvCxnSpPr>
          <p:nvPr/>
        </p:nvCxnSpPr>
        <p:spPr bwMode="auto">
          <a:xfrm>
            <a:off x="3878580" y="2904064"/>
            <a:ext cx="2691354" cy="9353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AutoShape 6"/>
          <p:cNvSpPr>
            <a:spLocks noChangeArrowheads="1"/>
          </p:cNvSpPr>
          <p:nvPr/>
        </p:nvSpPr>
        <p:spPr bwMode="auto">
          <a:xfrm>
            <a:off x="5904474" y="3839460"/>
            <a:ext cx="1330919" cy="988276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Person-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Arial" charset="0"/>
              </a:rPr>
              <a:t>Homegroup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4" name="AutoShape 4"/>
          <p:cNvSpPr>
            <a:spLocks noChangeArrowheads="1"/>
          </p:cNvSpPr>
          <p:nvPr/>
        </p:nvSpPr>
        <p:spPr bwMode="auto">
          <a:xfrm>
            <a:off x="7610123" y="5278690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prstClr val="black"/>
                </a:solidFill>
                <a:latin typeface="Arial" charset="0"/>
              </a:rPr>
              <a:t>homegroups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17" name="AutoShape 7"/>
          <p:cNvCxnSpPr>
            <a:cxnSpLocks noChangeShapeType="1"/>
            <a:stCxn id="113" idx="2"/>
            <a:endCxn id="114" idx="0"/>
          </p:cNvCxnSpPr>
          <p:nvPr/>
        </p:nvCxnSpPr>
        <p:spPr bwMode="auto">
          <a:xfrm>
            <a:off x="6569934" y="4827736"/>
            <a:ext cx="1764089" cy="4509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" name="Text Box 145"/>
          <p:cNvSpPr txBox="1">
            <a:spLocks noChangeArrowheads="1"/>
          </p:cNvSpPr>
          <p:nvPr/>
        </p:nvSpPr>
        <p:spPr bwMode="auto">
          <a:xfrm>
            <a:off x="8115990" y="4888808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477311" y="2829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 *}</a:t>
            </a:r>
          </a:p>
        </p:txBody>
      </p:sp>
      <p:sp>
        <p:nvSpPr>
          <p:cNvPr id="136" name="Oval 20"/>
          <p:cNvSpPr>
            <a:spLocks noChangeArrowheads="1"/>
          </p:cNvSpPr>
          <p:nvPr/>
        </p:nvSpPr>
        <p:spPr bwMode="auto">
          <a:xfrm>
            <a:off x="8486423" y="6288621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prstClr val="black"/>
                </a:solidFill>
                <a:latin typeface="Arial" charset="0"/>
              </a:rPr>
              <a:t>ID</a:t>
            </a:r>
          </a:p>
        </p:txBody>
      </p:sp>
      <p:sp>
        <p:nvSpPr>
          <p:cNvPr id="137" name="Oval 20"/>
          <p:cNvSpPr>
            <a:spLocks noChangeArrowheads="1"/>
          </p:cNvSpPr>
          <p:nvPr/>
        </p:nvSpPr>
        <p:spPr bwMode="auto">
          <a:xfrm>
            <a:off x="7038623" y="6279322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Description	</a:t>
            </a:r>
          </a:p>
        </p:txBody>
      </p:sp>
      <p:cxnSp>
        <p:nvCxnSpPr>
          <p:cNvPr id="138" name="AutoShape 7"/>
          <p:cNvCxnSpPr>
            <a:cxnSpLocks noChangeShapeType="1"/>
            <a:stCxn id="114" idx="2"/>
            <a:endCxn id="137" idx="0"/>
          </p:cNvCxnSpPr>
          <p:nvPr/>
        </p:nvCxnSpPr>
        <p:spPr bwMode="auto">
          <a:xfrm flipH="1">
            <a:off x="7610123" y="5888290"/>
            <a:ext cx="723900" cy="3910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9" name="AutoShape 7"/>
          <p:cNvCxnSpPr>
            <a:cxnSpLocks noChangeShapeType="1"/>
            <a:stCxn id="114" idx="2"/>
            <a:endCxn id="136" idx="0"/>
          </p:cNvCxnSpPr>
          <p:nvPr/>
        </p:nvCxnSpPr>
        <p:spPr bwMode="auto">
          <a:xfrm>
            <a:off x="8334023" y="5888290"/>
            <a:ext cx="723900" cy="4003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65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Nathanael Dick</cp:lastModifiedBy>
  <cp:revision>6</cp:revision>
  <dcterms:created xsi:type="dcterms:W3CDTF">2017-02-08T20:00:47Z</dcterms:created>
  <dcterms:modified xsi:type="dcterms:W3CDTF">2017-02-18T01:36:33Z</dcterms:modified>
</cp:coreProperties>
</file>