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7"/>
  </p:notesMasterIdLst>
  <p:handoutMasterIdLst>
    <p:handoutMasterId r:id="rId98"/>
  </p:handoutMasterIdLst>
  <p:sldIdLst>
    <p:sldId id="2241" r:id="rId2"/>
    <p:sldId id="2268" r:id="rId3"/>
    <p:sldId id="2417" r:id="rId4"/>
    <p:sldId id="263" r:id="rId5"/>
    <p:sldId id="2506" r:id="rId6"/>
    <p:sldId id="2505" r:id="rId7"/>
    <p:sldId id="1400" r:id="rId8"/>
    <p:sldId id="1401" r:id="rId9"/>
    <p:sldId id="2450" r:id="rId10"/>
    <p:sldId id="2494" r:id="rId11"/>
    <p:sldId id="2495" r:id="rId12"/>
    <p:sldId id="2496" r:id="rId13"/>
    <p:sldId id="2497" r:id="rId14"/>
    <p:sldId id="2498" r:id="rId15"/>
    <p:sldId id="2499" r:id="rId16"/>
    <p:sldId id="2500" r:id="rId17"/>
    <p:sldId id="2501" r:id="rId18"/>
    <p:sldId id="2502" r:id="rId19"/>
    <p:sldId id="2503" r:id="rId20"/>
    <p:sldId id="2452" r:id="rId21"/>
    <p:sldId id="2453" r:id="rId22"/>
    <p:sldId id="2504" r:id="rId23"/>
    <p:sldId id="2454" r:id="rId24"/>
    <p:sldId id="2455" r:id="rId25"/>
    <p:sldId id="2475" r:id="rId26"/>
    <p:sldId id="2477" r:id="rId27"/>
    <p:sldId id="2437" r:id="rId28"/>
    <p:sldId id="2439" r:id="rId29"/>
    <p:sldId id="268" r:id="rId30"/>
    <p:sldId id="2440" r:id="rId31"/>
    <p:sldId id="270" r:id="rId32"/>
    <p:sldId id="2441" r:id="rId33"/>
    <p:sldId id="2442" r:id="rId34"/>
    <p:sldId id="2443" r:id="rId35"/>
    <p:sldId id="273" r:id="rId36"/>
    <p:sldId id="274" r:id="rId37"/>
    <p:sldId id="2444" r:id="rId38"/>
    <p:sldId id="276" r:id="rId39"/>
    <p:sldId id="277" r:id="rId40"/>
    <p:sldId id="278" r:id="rId41"/>
    <p:sldId id="279" r:id="rId42"/>
    <p:sldId id="280" r:id="rId43"/>
    <p:sldId id="2445" r:id="rId44"/>
    <p:sldId id="1410" r:id="rId45"/>
    <p:sldId id="2447" r:id="rId46"/>
    <p:sldId id="2446" r:id="rId47"/>
    <p:sldId id="2484" r:id="rId48"/>
    <p:sldId id="2485" r:id="rId49"/>
    <p:sldId id="2483" r:id="rId50"/>
    <p:sldId id="2481" r:id="rId51"/>
    <p:sldId id="2476" r:id="rId52"/>
    <p:sldId id="2433" r:id="rId53"/>
    <p:sldId id="1391" r:id="rId54"/>
    <p:sldId id="1392" r:id="rId55"/>
    <p:sldId id="2435" r:id="rId56"/>
    <p:sldId id="2436" r:id="rId57"/>
    <p:sldId id="2434" r:id="rId58"/>
    <p:sldId id="2486" r:id="rId59"/>
    <p:sldId id="271" r:id="rId60"/>
    <p:sldId id="272" r:id="rId61"/>
    <p:sldId id="2487" r:id="rId62"/>
    <p:sldId id="2488" r:id="rId63"/>
    <p:sldId id="275" r:id="rId64"/>
    <p:sldId id="2489" r:id="rId65"/>
    <p:sldId id="2490" r:id="rId66"/>
    <p:sldId id="2491" r:id="rId67"/>
    <p:sldId id="2492" r:id="rId68"/>
    <p:sldId id="2493" r:id="rId69"/>
    <p:sldId id="281" r:id="rId70"/>
    <p:sldId id="282" r:id="rId71"/>
    <p:sldId id="283" r:id="rId72"/>
    <p:sldId id="314" r:id="rId73"/>
    <p:sldId id="284" r:id="rId74"/>
    <p:sldId id="285" r:id="rId75"/>
    <p:sldId id="286" r:id="rId76"/>
    <p:sldId id="287" r:id="rId77"/>
    <p:sldId id="291" r:id="rId78"/>
    <p:sldId id="288" r:id="rId79"/>
    <p:sldId id="289" r:id="rId80"/>
    <p:sldId id="290" r:id="rId81"/>
    <p:sldId id="292" r:id="rId82"/>
    <p:sldId id="293" r:id="rId83"/>
    <p:sldId id="295" r:id="rId84"/>
    <p:sldId id="296" r:id="rId85"/>
    <p:sldId id="297" r:id="rId86"/>
    <p:sldId id="298" r:id="rId87"/>
    <p:sldId id="299" r:id="rId88"/>
    <p:sldId id="300" r:id="rId89"/>
    <p:sldId id="301" r:id="rId90"/>
    <p:sldId id="302" r:id="rId91"/>
    <p:sldId id="303" r:id="rId92"/>
    <p:sldId id="304" r:id="rId93"/>
    <p:sldId id="305" r:id="rId94"/>
    <p:sldId id="306" r:id="rId95"/>
    <p:sldId id="307" r:id="rId9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84B"/>
    <a:srgbClr val="0432FF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79382" autoAdjust="0"/>
  </p:normalViewPr>
  <p:slideViewPr>
    <p:cSldViewPr>
      <p:cViewPr varScale="1">
        <p:scale>
          <a:sx n="142" d="100"/>
          <a:sy n="142" d="100"/>
        </p:scale>
        <p:origin x="1456" y="176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魏 星达" userId="ca17b13798aa44f7" providerId="LiveId" clId="{B5CA5263-9FEB-594C-9230-AF780A946E86}"/>
    <pc:docChg chg="undo custSel addSld delSld modSld">
      <pc:chgData name="魏 星达" userId="ca17b13798aa44f7" providerId="LiveId" clId="{B5CA5263-9FEB-594C-9230-AF780A946E86}" dt="2021-09-09T12:57:11.981" v="411" actId="20577"/>
      <pc:docMkLst>
        <pc:docMk/>
      </pc:docMkLst>
      <pc:sldChg chg="add del">
        <pc:chgData name="魏 星达" userId="ca17b13798aa44f7" providerId="LiveId" clId="{B5CA5263-9FEB-594C-9230-AF780A946E86}" dt="2021-09-09T12:17:02.560" v="18" actId="2696"/>
        <pc:sldMkLst>
          <pc:docMk/>
          <pc:sldMk cId="1203964273" sldId="281"/>
        </pc:sldMkLst>
      </pc:sldChg>
      <pc:sldChg chg="add del">
        <pc:chgData name="魏 星达" userId="ca17b13798aa44f7" providerId="LiveId" clId="{B5CA5263-9FEB-594C-9230-AF780A946E86}" dt="2021-09-09T12:32:59.233" v="41" actId="2696"/>
        <pc:sldMkLst>
          <pc:docMk/>
          <pc:sldMk cId="1017510318" sldId="282"/>
        </pc:sldMkLst>
      </pc:sldChg>
      <pc:sldChg chg="add del">
        <pc:chgData name="魏 星达" userId="ca17b13798aa44f7" providerId="LiveId" clId="{B5CA5263-9FEB-594C-9230-AF780A946E86}" dt="2021-09-09T12:34:01.312" v="54" actId="2696"/>
        <pc:sldMkLst>
          <pc:docMk/>
          <pc:sldMk cId="883633565" sldId="283"/>
        </pc:sldMkLst>
      </pc:sldChg>
      <pc:sldChg chg="modSp add mod">
        <pc:chgData name="魏 星达" userId="ca17b13798aa44f7" providerId="LiveId" clId="{B5CA5263-9FEB-594C-9230-AF780A946E86}" dt="2021-09-09T12:44:15.172" v="126" actId="255"/>
        <pc:sldMkLst>
          <pc:docMk/>
          <pc:sldMk cId="1254497317" sldId="286"/>
        </pc:sldMkLst>
        <pc:spChg chg="mod">
          <ac:chgData name="魏 星达" userId="ca17b13798aa44f7" providerId="LiveId" clId="{B5CA5263-9FEB-594C-9230-AF780A946E86}" dt="2021-09-09T12:44:15.172" v="126" actId="255"/>
          <ac:spMkLst>
            <pc:docMk/>
            <pc:sldMk cId="1254497317" sldId="286"/>
            <ac:spMk id="7" creationId="{00000000-0000-0000-0000-000000000000}"/>
          </ac:spMkLst>
        </pc:spChg>
        <pc:spChg chg="mod">
          <ac:chgData name="魏 星达" userId="ca17b13798aa44f7" providerId="LiveId" clId="{B5CA5263-9FEB-594C-9230-AF780A946E86}" dt="2021-09-09T12:44:15.172" v="126" actId="255"/>
          <ac:spMkLst>
            <pc:docMk/>
            <pc:sldMk cId="1254497317" sldId="286"/>
            <ac:spMk id="8" creationId="{00000000-0000-0000-0000-000000000000}"/>
          </ac:spMkLst>
        </pc:spChg>
      </pc:sldChg>
      <pc:sldChg chg="add">
        <pc:chgData name="魏 星达" userId="ca17b13798aa44f7" providerId="LiveId" clId="{B5CA5263-9FEB-594C-9230-AF780A946E86}" dt="2021-09-09T12:44:20.356" v="127"/>
        <pc:sldMkLst>
          <pc:docMk/>
          <pc:sldMk cId="341960573" sldId="287"/>
        </pc:sldMkLst>
      </pc:sldChg>
      <pc:sldChg chg="add del">
        <pc:chgData name="魏 星达" userId="ca17b13798aa44f7" providerId="LiveId" clId="{B5CA5263-9FEB-594C-9230-AF780A946E86}" dt="2021-09-09T12:48:05.205" v="140" actId="2696"/>
        <pc:sldMkLst>
          <pc:docMk/>
          <pc:sldMk cId="665111039" sldId="288"/>
        </pc:sldMkLst>
      </pc:sldChg>
      <pc:sldChg chg="add del">
        <pc:chgData name="魏 星达" userId="ca17b13798aa44f7" providerId="LiveId" clId="{B5CA5263-9FEB-594C-9230-AF780A946E86}" dt="2021-09-09T12:49:39.355" v="168" actId="2696"/>
        <pc:sldMkLst>
          <pc:docMk/>
          <pc:sldMk cId="868849838" sldId="289"/>
        </pc:sldMkLst>
      </pc:sldChg>
      <pc:sldChg chg="modSp add mod">
        <pc:chgData name="魏 星达" userId="ca17b13798aa44f7" providerId="LiveId" clId="{B5CA5263-9FEB-594C-9230-AF780A946E86}" dt="2021-09-09T12:49:54.874" v="170" actId="255"/>
        <pc:sldMkLst>
          <pc:docMk/>
          <pc:sldMk cId="2017911313" sldId="290"/>
        </pc:sldMkLst>
        <pc:spChg chg="mod">
          <ac:chgData name="魏 星达" userId="ca17b13798aa44f7" providerId="LiveId" clId="{B5CA5263-9FEB-594C-9230-AF780A946E86}" dt="2021-09-09T12:49:54.874" v="170" actId="255"/>
          <ac:spMkLst>
            <pc:docMk/>
            <pc:sldMk cId="2017911313" sldId="290"/>
            <ac:spMk id="5" creationId="{00000000-0000-0000-0000-000000000000}"/>
          </ac:spMkLst>
        </pc:spChg>
      </pc:sldChg>
      <pc:sldChg chg="add">
        <pc:chgData name="魏 星达" userId="ca17b13798aa44f7" providerId="LiveId" clId="{B5CA5263-9FEB-594C-9230-AF780A946E86}" dt="2021-09-09T12:50:27.737" v="171"/>
        <pc:sldMkLst>
          <pc:docMk/>
          <pc:sldMk cId="1973684167" sldId="291"/>
        </pc:sldMkLst>
      </pc:sldChg>
      <pc:sldChg chg="modSp add mod">
        <pc:chgData name="魏 星达" userId="ca17b13798aa44f7" providerId="LiveId" clId="{B5CA5263-9FEB-594C-9230-AF780A946E86}" dt="2021-09-09T12:50:43.250" v="173" actId="27636"/>
        <pc:sldMkLst>
          <pc:docMk/>
          <pc:sldMk cId="1677383207" sldId="292"/>
        </pc:sldMkLst>
        <pc:spChg chg="mod">
          <ac:chgData name="魏 星达" userId="ca17b13798aa44f7" providerId="LiveId" clId="{B5CA5263-9FEB-594C-9230-AF780A946E86}" dt="2021-09-09T12:50:43.250" v="173" actId="27636"/>
          <ac:spMkLst>
            <pc:docMk/>
            <pc:sldMk cId="1677383207" sldId="292"/>
            <ac:spMk id="3" creationId="{00000000-0000-0000-0000-000000000000}"/>
          </ac:spMkLst>
        </pc:spChg>
      </pc:sldChg>
      <pc:sldChg chg="modSp add mod">
        <pc:chgData name="魏 星达" userId="ca17b13798aa44f7" providerId="LiveId" clId="{B5CA5263-9FEB-594C-9230-AF780A946E86}" dt="2021-09-09T12:48:16.811" v="144" actId="207"/>
        <pc:sldMkLst>
          <pc:docMk/>
          <pc:sldMk cId="3425505050" sldId="303"/>
        </pc:sldMkLst>
        <pc:spChg chg="mod">
          <ac:chgData name="魏 星达" userId="ca17b13798aa44f7" providerId="LiveId" clId="{B5CA5263-9FEB-594C-9230-AF780A946E86}" dt="2021-09-09T12:48:16.811" v="144" actId="207"/>
          <ac:spMkLst>
            <pc:docMk/>
            <pc:sldMk cId="3425505050" sldId="303"/>
            <ac:spMk id="3" creationId="{00000000-0000-0000-0000-000000000000}"/>
          </ac:spMkLst>
        </pc:spChg>
      </pc:sldChg>
      <pc:sldChg chg="modSp mod">
        <pc:chgData name="魏 星达" userId="ca17b13798aa44f7" providerId="LiveId" clId="{B5CA5263-9FEB-594C-9230-AF780A946E86}" dt="2021-09-09T12:33:51.738" v="53" actId="20577"/>
        <pc:sldMkLst>
          <pc:docMk/>
          <pc:sldMk cId="2303685900" sldId="2448"/>
        </pc:sldMkLst>
        <pc:spChg chg="mod">
          <ac:chgData name="魏 星达" userId="ca17b13798aa44f7" providerId="LiveId" clId="{B5CA5263-9FEB-594C-9230-AF780A946E86}" dt="2021-09-09T12:33:11.334" v="43"/>
          <ac:spMkLst>
            <pc:docMk/>
            <pc:sldMk cId="2303685900" sldId="2448"/>
            <ac:spMk id="2" creationId="{75979E01-426C-554D-B78F-06A028D03B9B}"/>
          </ac:spMkLst>
        </pc:spChg>
        <pc:spChg chg="mod">
          <ac:chgData name="魏 星达" userId="ca17b13798aa44f7" providerId="LiveId" clId="{B5CA5263-9FEB-594C-9230-AF780A946E86}" dt="2021-09-09T12:33:51.738" v="53" actId="20577"/>
          <ac:spMkLst>
            <pc:docMk/>
            <pc:sldMk cId="2303685900" sldId="2448"/>
            <ac:spMk id="3" creationId="{3720CBF0-351C-5544-A2E6-7EB8BD519087}"/>
          </ac:spMkLst>
        </pc:spChg>
      </pc:sldChg>
      <pc:sldChg chg="modSp new mod">
        <pc:chgData name="魏 星达" userId="ca17b13798aa44f7" providerId="LiveId" clId="{B5CA5263-9FEB-594C-9230-AF780A946E86}" dt="2021-09-09T12:16:52.517" v="17" actId="207"/>
        <pc:sldMkLst>
          <pc:docMk/>
          <pc:sldMk cId="3397981972" sldId="2460"/>
        </pc:sldMkLst>
        <pc:spChg chg="mod">
          <ac:chgData name="魏 星达" userId="ca17b13798aa44f7" providerId="LiveId" clId="{B5CA5263-9FEB-594C-9230-AF780A946E86}" dt="2021-09-09T12:16:16.071" v="2"/>
          <ac:spMkLst>
            <pc:docMk/>
            <pc:sldMk cId="3397981972" sldId="2460"/>
            <ac:spMk id="2" creationId="{34242C27-BFC3-FB48-BF79-C9B2B6189F72}"/>
          </ac:spMkLst>
        </pc:spChg>
        <pc:spChg chg="mod">
          <ac:chgData name="魏 星达" userId="ca17b13798aa44f7" providerId="LiveId" clId="{B5CA5263-9FEB-594C-9230-AF780A946E86}" dt="2021-09-09T12:16:52.517" v="17" actId="207"/>
          <ac:spMkLst>
            <pc:docMk/>
            <pc:sldMk cId="3397981972" sldId="2460"/>
            <ac:spMk id="3" creationId="{06FCA833-A101-E54A-B64E-67AAECA10374}"/>
          </ac:spMkLst>
        </pc:spChg>
      </pc:sldChg>
      <pc:sldChg chg="modSp new mod">
        <pc:chgData name="魏 星达" userId="ca17b13798aa44f7" providerId="LiveId" clId="{B5CA5263-9FEB-594C-9230-AF780A946E86}" dt="2021-09-09T12:32:50.126" v="40" actId="207"/>
        <pc:sldMkLst>
          <pc:docMk/>
          <pc:sldMk cId="1582274066" sldId="2461"/>
        </pc:sldMkLst>
        <pc:spChg chg="mod">
          <ac:chgData name="魏 星达" userId="ca17b13798aa44f7" providerId="LiveId" clId="{B5CA5263-9FEB-594C-9230-AF780A946E86}" dt="2021-09-09T12:17:25.448" v="21"/>
          <ac:spMkLst>
            <pc:docMk/>
            <pc:sldMk cId="1582274066" sldId="2461"/>
            <ac:spMk id="2" creationId="{A3AB5297-6725-5048-B150-9D0E643FE4D5}"/>
          </ac:spMkLst>
        </pc:spChg>
        <pc:spChg chg="mod">
          <ac:chgData name="魏 星达" userId="ca17b13798aa44f7" providerId="LiveId" clId="{B5CA5263-9FEB-594C-9230-AF780A946E86}" dt="2021-09-09T12:32:50.126" v="40" actId="207"/>
          <ac:spMkLst>
            <pc:docMk/>
            <pc:sldMk cId="1582274066" sldId="2461"/>
            <ac:spMk id="3" creationId="{06CE5ACB-34E6-6E49-ABAB-7CA97D8E75A8}"/>
          </ac:spMkLst>
        </pc:spChg>
      </pc:sldChg>
      <pc:sldChg chg="delSp new del mod">
        <pc:chgData name="魏 星达" userId="ca17b13798aa44f7" providerId="LiveId" clId="{B5CA5263-9FEB-594C-9230-AF780A946E86}" dt="2021-09-09T12:56:59.252" v="362" actId="2696"/>
        <pc:sldMkLst>
          <pc:docMk/>
          <pc:sldMk cId="3216754061" sldId="2462"/>
        </pc:sldMkLst>
        <pc:spChg chg="del">
          <ac:chgData name="魏 星达" userId="ca17b13798aa44f7" providerId="LiveId" clId="{B5CA5263-9FEB-594C-9230-AF780A946E86}" dt="2021-09-09T12:56:54.735" v="360" actId="478"/>
          <ac:spMkLst>
            <pc:docMk/>
            <pc:sldMk cId="3216754061" sldId="2462"/>
            <ac:spMk id="3" creationId="{9FB0D193-339F-FC4D-A633-D9D12FFB7E7F}"/>
          </ac:spMkLst>
        </pc:spChg>
      </pc:sldChg>
      <pc:sldChg chg="modSp add mod">
        <pc:chgData name="魏 星达" userId="ca17b13798aa44f7" providerId="LiveId" clId="{B5CA5263-9FEB-594C-9230-AF780A946E86}" dt="2021-09-09T12:34:37.352" v="109" actId="114"/>
        <pc:sldMkLst>
          <pc:docMk/>
          <pc:sldMk cId="1734161157" sldId="2463"/>
        </pc:sldMkLst>
        <pc:spChg chg="mod">
          <ac:chgData name="魏 星达" userId="ca17b13798aa44f7" providerId="LiveId" clId="{B5CA5263-9FEB-594C-9230-AF780A946E86}" dt="2021-09-09T12:34:37.352" v="109" actId="114"/>
          <ac:spMkLst>
            <pc:docMk/>
            <pc:sldMk cId="1734161157" sldId="2463"/>
            <ac:spMk id="5" creationId="{375403D9-9667-EA4B-986A-9CD8EA818815}"/>
          </ac:spMkLst>
        </pc:spChg>
      </pc:sldChg>
      <pc:sldChg chg="modSp new mod">
        <pc:chgData name="魏 星达" userId="ca17b13798aa44f7" providerId="LiveId" clId="{B5CA5263-9FEB-594C-9230-AF780A946E86}" dt="2021-09-09T12:35:16.296" v="124" actId="113"/>
        <pc:sldMkLst>
          <pc:docMk/>
          <pc:sldMk cId="838330369" sldId="2464"/>
        </pc:sldMkLst>
        <pc:spChg chg="mod">
          <ac:chgData name="魏 星达" userId="ca17b13798aa44f7" providerId="LiveId" clId="{B5CA5263-9FEB-594C-9230-AF780A946E86}" dt="2021-09-09T12:34:44.555" v="111"/>
          <ac:spMkLst>
            <pc:docMk/>
            <pc:sldMk cId="838330369" sldId="2464"/>
            <ac:spMk id="2" creationId="{313CB2E1-12D6-9448-A61A-2ACA041C4B75}"/>
          </ac:spMkLst>
        </pc:spChg>
        <pc:spChg chg="mod">
          <ac:chgData name="魏 星达" userId="ca17b13798aa44f7" providerId="LiveId" clId="{B5CA5263-9FEB-594C-9230-AF780A946E86}" dt="2021-09-09T12:35:16.296" v="124" actId="113"/>
          <ac:spMkLst>
            <pc:docMk/>
            <pc:sldMk cId="838330369" sldId="2464"/>
            <ac:spMk id="3" creationId="{7261F357-7E2A-3742-9F6D-E3227197EC89}"/>
          </ac:spMkLst>
        </pc:spChg>
      </pc:sldChg>
      <pc:sldChg chg="modSp new mod">
        <pc:chgData name="魏 星达" userId="ca17b13798aa44f7" providerId="LiveId" clId="{B5CA5263-9FEB-594C-9230-AF780A946E86}" dt="2021-09-09T12:47:51.860" v="138" actId="113"/>
        <pc:sldMkLst>
          <pc:docMk/>
          <pc:sldMk cId="1195224069" sldId="2465"/>
        </pc:sldMkLst>
        <pc:spChg chg="mod">
          <ac:chgData name="魏 星达" userId="ca17b13798aa44f7" providerId="LiveId" clId="{B5CA5263-9FEB-594C-9230-AF780A946E86}" dt="2021-09-09T12:47:04.462" v="130"/>
          <ac:spMkLst>
            <pc:docMk/>
            <pc:sldMk cId="1195224069" sldId="2465"/>
            <ac:spMk id="2" creationId="{5C75651E-DA5A-C948-9F5C-44422682AF65}"/>
          </ac:spMkLst>
        </pc:spChg>
        <pc:spChg chg="mod">
          <ac:chgData name="魏 星达" userId="ca17b13798aa44f7" providerId="LiveId" clId="{B5CA5263-9FEB-594C-9230-AF780A946E86}" dt="2021-09-09T12:47:51.860" v="138" actId="113"/>
          <ac:spMkLst>
            <pc:docMk/>
            <pc:sldMk cId="1195224069" sldId="2465"/>
            <ac:spMk id="3" creationId="{D0A47430-F6AB-B44F-8DEE-E32E15875D7C}"/>
          </ac:spMkLst>
        </pc:spChg>
      </pc:sldChg>
      <pc:sldChg chg="modSp new mod">
        <pc:chgData name="魏 星达" userId="ca17b13798aa44f7" providerId="LiveId" clId="{B5CA5263-9FEB-594C-9230-AF780A946E86}" dt="2021-09-09T12:49:32.793" v="167" actId="113"/>
        <pc:sldMkLst>
          <pc:docMk/>
          <pc:sldMk cId="4027238674" sldId="2466"/>
        </pc:sldMkLst>
        <pc:spChg chg="mod">
          <ac:chgData name="魏 星达" userId="ca17b13798aa44f7" providerId="LiveId" clId="{B5CA5263-9FEB-594C-9230-AF780A946E86}" dt="2021-09-09T12:48:28.651" v="147"/>
          <ac:spMkLst>
            <pc:docMk/>
            <pc:sldMk cId="4027238674" sldId="2466"/>
            <ac:spMk id="2" creationId="{608850E7-F449-BB40-A7B1-F1F97217E7C7}"/>
          </ac:spMkLst>
        </pc:spChg>
        <pc:spChg chg="mod">
          <ac:chgData name="魏 星达" userId="ca17b13798aa44f7" providerId="LiveId" clId="{B5CA5263-9FEB-594C-9230-AF780A946E86}" dt="2021-09-09T12:49:32.793" v="167" actId="113"/>
          <ac:spMkLst>
            <pc:docMk/>
            <pc:sldMk cId="4027238674" sldId="2466"/>
            <ac:spMk id="3" creationId="{93D9B77A-37B3-DA44-8D46-40A4D8BDBAC2}"/>
          </ac:spMkLst>
        </pc:spChg>
      </pc:sldChg>
      <pc:sldChg chg="addSp delSp modSp add del mod">
        <pc:chgData name="魏 星达" userId="ca17b13798aa44f7" providerId="LiveId" clId="{B5CA5263-9FEB-594C-9230-AF780A946E86}" dt="2021-09-09T12:56:25.111" v="358" actId="2696"/>
        <pc:sldMkLst>
          <pc:docMk/>
          <pc:sldMk cId="3749122378" sldId="2467"/>
        </pc:sldMkLst>
        <pc:spChg chg="mod">
          <ac:chgData name="魏 星达" userId="ca17b13798aa44f7" providerId="LiveId" clId="{B5CA5263-9FEB-594C-9230-AF780A946E86}" dt="2021-09-09T12:52:23.089" v="285" actId="20577"/>
          <ac:spMkLst>
            <pc:docMk/>
            <pc:sldMk cId="3749122378" sldId="2467"/>
            <ac:spMk id="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4" creationId="{FED1A94B-8476-264A-8DF3-10C1F6A3EEB4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1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3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4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5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6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7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8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1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1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2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3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4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5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6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7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8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29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30" creationId="{00000000-0000-0000-0000-000000000000}"/>
          </ac:spMkLst>
        </pc:spChg>
        <pc:spChg chg="del">
          <ac:chgData name="魏 星达" userId="ca17b13798aa44f7" providerId="LiveId" clId="{B5CA5263-9FEB-594C-9230-AF780A946E86}" dt="2021-09-09T12:52:52.940" v="294" actId="478"/>
          <ac:spMkLst>
            <pc:docMk/>
            <pc:sldMk cId="3749122378" sldId="2467"/>
            <ac:spMk id="31" creationId="{00000000-0000-0000-0000-000000000000}"/>
          </ac:spMkLst>
        </pc:spChg>
        <pc:picChg chg="add mod">
          <ac:chgData name="魏 星达" userId="ca17b13798aa44f7" providerId="LiveId" clId="{B5CA5263-9FEB-594C-9230-AF780A946E86}" dt="2021-09-09T12:53:32.085" v="307" actId="207"/>
          <ac:picMkLst>
            <pc:docMk/>
            <pc:sldMk cId="3749122378" sldId="2467"/>
            <ac:picMk id="5" creationId="{DED639BF-27DD-3A48-997D-E391773364ED}"/>
          </ac:picMkLst>
        </pc:picChg>
        <pc:cxnChg chg="del">
          <ac:chgData name="魏 星达" userId="ca17b13798aa44f7" providerId="LiveId" clId="{B5CA5263-9FEB-594C-9230-AF780A946E86}" dt="2021-09-09T12:52:52.940" v="294" actId="478"/>
          <ac:cxnSpMkLst>
            <pc:docMk/>
            <pc:sldMk cId="3749122378" sldId="2467"/>
            <ac:cxnSpMk id="6" creationId="{00000000-0000-0000-0000-000000000000}"/>
          </ac:cxnSpMkLst>
        </pc:cxnChg>
        <pc:cxnChg chg="del">
          <ac:chgData name="魏 星达" userId="ca17b13798aa44f7" providerId="LiveId" clId="{B5CA5263-9FEB-594C-9230-AF780A946E86}" dt="2021-09-09T12:52:52.940" v="294" actId="478"/>
          <ac:cxnSpMkLst>
            <pc:docMk/>
            <pc:sldMk cId="3749122378" sldId="2467"/>
            <ac:cxnSpMk id="8" creationId="{00000000-0000-0000-0000-000000000000}"/>
          </ac:cxnSpMkLst>
        </pc:cxnChg>
      </pc:sldChg>
      <pc:sldChg chg="addSp delSp modSp add mod">
        <pc:chgData name="魏 星达" userId="ca17b13798aa44f7" providerId="LiveId" clId="{B5CA5263-9FEB-594C-9230-AF780A946E86}" dt="2021-09-09T12:55:53.394" v="356" actId="207"/>
        <pc:sldMkLst>
          <pc:docMk/>
          <pc:sldMk cId="2491547404" sldId="2468"/>
        </pc:sldMkLst>
        <pc:spChg chg="mod">
          <ac:chgData name="魏 星达" userId="ca17b13798aa44f7" providerId="LiveId" clId="{B5CA5263-9FEB-594C-9230-AF780A946E86}" dt="2021-09-09T12:53:24.656" v="304"/>
          <ac:spMkLst>
            <pc:docMk/>
            <pc:sldMk cId="2491547404" sldId="2468"/>
            <ac:spMk id="2" creationId="{6968754C-6D49-064C-B39B-184FAC979391}"/>
          </ac:spMkLst>
        </pc:spChg>
        <pc:spChg chg="add del mod">
          <ac:chgData name="魏 星达" userId="ca17b13798aa44f7" providerId="LiveId" clId="{B5CA5263-9FEB-594C-9230-AF780A946E86}" dt="2021-09-09T12:53:19.206" v="303" actId="478"/>
          <ac:spMkLst>
            <pc:docMk/>
            <pc:sldMk cId="2491547404" sldId="2468"/>
            <ac:spMk id="28" creationId="{D878C31B-CC9F-6741-A0CE-07F0B6A696BD}"/>
          </ac:spMkLst>
        </pc:spChg>
        <pc:spChg chg="add mod">
          <ac:chgData name="魏 星达" userId="ca17b13798aa44f7" providerId="LiveId" clId="{B5CA5263-9FEB-594C-9230-AF780A946E86}" dt="2021-09-09T12:55:24.731" v="346" actId="207"/>
          <ac:spMkLst>
            <pc:docMk/>
            <pc:sldMk cId="2491547404" sldId="2468"/>
            <ac:spMk id="46" creationId="{507BA94D-8AB5-A24B-96EC-1A61E663A084}"/>
          </ac:spMkLst>
        </pc:spChg>
        <pc:spChg chg="del">
          <ac:chgData name="魏 星达" userId="ca17b13798aa44f7" providerId="LiveId" clId="{B5CA5263-9FEB-594C-9230-AF780A946E86}" dt="2021-09-09T12:53:15.995" v="302" actId="478"/>
          <ac:spMkLst>
            <pc:docMk/>
            <pc:sldMk cId="2491547404" sldId="2468"/>
            <ac:spMk id="132" creationId="{AE1AA0C4-A46C-C843-9D4E-695A271AF23B}"/>
          </ac:spMkLst>
        </pc:spChg>
        <pc:spChg chg="add del mod">
          <ac:chgData name="魏 星达" userId="ca17b13798aa44f7" providerId="LiveId" clId="{B5CA5263-9FEB-594C-9230-AF780A946E86}" dt="2021-09-09T12:54:58.853" v="336"/>
          <ac:spMkLst>
            <pc:docMk/>
            <pc:sldMk cId="2491547404" sldId="2468"/>
            <ac:spMk id="150" creationId="{727DBDFE-88C8-0E42-8F1F-551C3CC24073}"/>
          </ac:spMkLst>
        </pc:spChg>
        <pc:spChg chg="add mod">
          <ac:chgData name="魏 星达" userId="ca17b13798aa44f7" providerId="LiveId" clId="{B5CA5263-9FEB-594C-9230-AF780A946E86}" dt="2021-09-09T12:55:10.529" v="342" actId="1076"/>
          <ac:spMkLst>
            <pc:docMk/>
            <pc:sldMk cId="2491547404" sldId="2468"/>
            <ac:spMk id="152" creationId="{DFECF0F7-ECB6-B349-AC66-7FC280FE0179}"/>
          </ac:spMkLst>
        </pc:spChg>
        <pc:spChg chg="add mod">
          <ac:chgData name="魏 星达" userId="ca17b13798aa44f7" providerId="LiveId" clId="{B5CA5263-9FEB-594C-9230-AF780A946E86}" dt="2021-09-09T12:55:53.394" v="356" actId="207"/>
          <ac:spMkLst>
            <pc:docMk/>
            <pc:sldMk cId="2491547404" sldId="2468"/>
            <ac:spMk id="154" creationId="{3A15D479-48CF-CB40-B978-1868FA14E708}"/>
          </ac:spMkLst>
        </pc:spChg>
        <pc:spChg chg="add del mod">
          <ac:chgData name="魏 星达" userId="ca17b13798aa44f7" providerId="LiveId" clId="{B5CA5263-9FEB-594C-9230-AF780A946E86}" dt="2021-09-09T12:55:36.671" v="349"/>
          <ac:spMkLst>
            <pc:docMk/>
            <pc:sldMk cId="2491547404" sldId="2468"/>
            <ac:spMk id="157" creationId="{7C7ACF27-2475-FC43-A370-9BF1B4532BCD}"/>
          </ac:spMkLst>
        </pc:spChg>
        <pc:picChg chg="add mod">
          <ac:chgData name="魏 星达" userId="ca17b13798aa44f7" providerId="LiveId" clId="{B5CA5263-9FEB-594C-9230-AF780A946E86}" dt="2021-09-09T12:55:13.122" v="343" actId="166"/>
          <ac:picMkLst>
            <pc:docMk/>
            <pc:sldMk cId="2491547404" sldId="2468"/>
            <ac:picMk id="134" creationId="{6BFDC638-3295-7C49-8EAC-E41661882879}"/>
          </ac:picMkLst>
        </pc:picChg>
        <pc:picChg chg="add del mod">
          <ac:chgData name="魏 星达" userId="ca17b13798aa44f7" providerId="LiveId" clId="{B5CA5263-9FEB-594C-9230-AF780A946E86}" dt="2021-09-09T12:54:58.853" v="336"/>
          <ac:picMkLst>
            <pc:docMk/>
            <pc:sldMk cId="2491547404" sldId="2468"/>
            <ac:picMk id="144" creationId="{C460FEDF-886E-C546-920D-E3D7A5613DCF}"/>
          </ac:picMkLst>
        </pc:picChg>
        <pc:picChg chg="add mod">
          <ac:chgData name="魏 星达" userId="ca17b13798aa44f7" providerId="LiveId" clId="{B5CA5263-9FEB-594C-9230-AF780A946E86}" dt="2021-09-09T12:55:47.115" v="354" actId="1076"/>
          <ac:picMkLst>
            <pc:docMk/>
            <pc:sldMk cId="2491547404" sldId="2468"/>
            <ac:picMk id="153" creationId="{07EB4173-813F-834D-8A47-E6F74981DCD4}"/>
          </ac:picMkLst>
        </pc:picChg>
        <pc:picChg chg="add del mod">
          <ac:chgData name="魏 星达" userId="ca17b13798aa44f7" providerId="LiveId" clId="{B5CA5263-9FEB-594C-9230-AF780A946E86}" dt="2021-09-09T12:55:36.671" v="349"/>
          <ac:picMkLst>
            <pc:docMk/>
            <pc:sldMk cId="2491547404" sldId="2468"/>
            <ac:picMk id="156" creationId="{D492AAF7-B4CF-DF45-81A8-E01D8D6FC1AE}"/>
          </ac:picMkLst>
        </pc:picChg>
        <pc:cxnChg chg="add mod">
          <ac:chgData name="魏 星达" userId="ca17b13798aa44f7" providerId="LiveId" clId="{B5CA5263-9FEB-594C-9230-AF780A946E86}" dt="2021-09-09T12:54:34.278" v="327" actId="1076"/>
          <ac:cxnSpMkLst>
            <pc:docMk/>
            <pc:sldMk cId="2491547404" sldId="2468"/>
            <ac:cxnSpMk id="78" creationId="{AD1DC2A0-F4A7-AD4B-B720-597B2D2D89AD}"/>
          </ac:cxnSpMkLst>
        </pc:cxnChg>
        <pc:cxnChg chg="add mod">
          <ac:chgData name="魏 星达" userId="ca17b13798aa44f7" providerId="LiveId" clId="{B5CA5263-9FEB-594C-9230-AF780A946E86}" dt="2021-09-09T12:54:45.937" v="332" actId="14100"/>
          <ac:cxnSpMkLst>
            <pc:docMk/>
            <pc:sldMk cId="2491547404" sldId="2468"/>
            <ac:cxnSpMk id="139" creationId="{93742414-23D5-A34D-9D94-9DD0120E00E3}"/>
          </ac:cxnSpMkLst>
        </pc:cxnChg>
        <pc:cxnChg chg="add mod">
          <ac:chgData name="魏 星达" userId="ca17b13798aa44f7" providerId="LiveId" clId="{B5CA5263-9FEB-594C-9230-AF780A946E86}" dt="2021-09-09T12:55:48.793" v="355" actId="14100"/>
          <ac:cxnSpMkLst>
            <pc:docMk/>
            <pc:sldMk cId="2491547404" sldId="2468"/>
            <ac:cxnSpMk id="155" creationId="{4EF71910-95AF-BE42-8AD4-F9953AC88CA2}"/>
          </ac:cxnSpMkLst>
        </pc:cxnChg>
        <pc:cxnChg chg="add del mod">
          <ac:chgData name="魏 星达" userId="ca17b13798aa44f7" providerId="LiveId" clId="{B5CA5263-9FEB-594C-9230-AF780A946E86}" dt="2021-09-09T12:55:36.671" v="349"/>
          <ac:cxnSpMkLst>
            <pc:docMk/>
            <pc:sldMk cId="2491547404" sldId="2468"/>
            <ac:cxnSpMk id="158" creationId="{D0DD50EE-E58A-B844-8179-0D63657DD917}"/>
          </ac:cxnSpMkLst>
        </pc:cxnChg>
      </pc:sldChg>
      <pc:sldChg chg="modSp add">
        <pc:chgData name="魏 星达" userId="ca17b13798aa44f7" providerId="LiveId" clId="{B5CA5263-9FEB-594C-9230-AF780A946E86}" dt="2021-09-09T12:56:30.563" v="359"/>
        <pc:sldMkLst>
          <pc:docMk/>
          <pc:sldMk cId="2648105202" sldId="2469"/>
        </pc:sldMkLst>
        <pc:spChg chg="mod">
          <ac:chgData name="魏 星达" userId="ca17b13798aa44f7" providerId="LiveId" clId="{B5CA5263-9FEB-594C-9230-AF780A946E86}" dt="2021-09-09T12:56:30.563" v="359"/>
          <ac:spMkLst>
            <pc:docMk/>
            <pc:sldMk cId="2648105202" sldId="2469"/>
            <ac:spMk id="2" creationId="{6968754C-6D49-064C-B39B-184FAC979391}"/>
          </ac:spMkLst>
        </pc:spChg>
      </pc:sldChg>
      <pc:sldChg chg="modSp add mod">
        <pc:chgData name="魏 星达" userId="ca17b13798aa44f7" providerId="LiveId" clId="{B5CA5263-9FEB-594C-9230-AF780A946E86}" dt="2021-09-09T12:57:11.981" v="411" actId="20577"/>
        <pc:sldMkLst>
          <pc:docMk/>
          <pc:sldMk cId="4064550323" sldId="2470"/>
        </pc:sldMkLst>
        <pc:spChg chg="mod">
          <ac:chgData name="魏 星达" userId="ca17b13798aa44f7" providerId="LiveId" clId="{B5CA5263-9FEB-594C-9230-AF780A946E86}" dt="2021-09-09T12:57:11.981" v="411" actId="20577"/>
          <ac:spMkLst>
            <pc:docMk/>
            <pc:sldMk cId="4064550323" sldId="2470"/>
            <ac:spMk id="5" creationId="{375403D9-9667-EA4B-986A-9CD8EA818815}"/>
          </ac:spMkLst>
        </pc:spChg>
      </pc:sldChg>
    </pc:docChg>
  </pc:docChgLst>
  <pc:docChgLst>
    <pc:chgData name="魏 星达" userId="ca17b13798aa44f7" providerId="LiveId" clId="{A02F687D-1E8E-CA49-B66F-62A7EEC91250}"/>
    <pc:docChg chg="undo custSel addSld delSld modSld">
      <pc:chgData name="魏 星达" userId="ca17b13798aa44f7" providerId="LiveId" clId="{A02F687D-1E8E-CA49-B66F-62A7EEC91250}" dt="2021-09-16T09:39:08.714" v="3252" actId="2711"/>
      <pc:docMkLst>
        <pc:docMk/>
      </pc:docMkLst>
      <pc:sldChg chg="modSp mod">
        <pc:chgData name="魏 星达" userId="ca17b13798aa44f7" providerId="LiveId" clId="{A02F687D-1E8E-CA49-B66F-62A7EEC91250}" dt="2021-09-09T00:59:49.467" v="47" actId="20577"/>
        <pc:sldMkLst>
          <pc:docMk/>
          <pc:sldMk cId="430842411" sldId="260"/>
        </pc:sldMkLst>
        <pc:spChg chg="mod">
          <ac:chgData name="魏 星达" userId="ca17b13798aa44f7" providerId="LiveId" clId="{A02F687D-1E8E-CA49-B66F-62A7EEC91250}" dt="2021-09-09T00:59:49.467" v="47" actId="20577"/>
          <ac:spMkLst>
            <pc:docMk/>
            <pc:sldMk cId="430842411" sldId="260"/>
            <ac:spMk id="2" creationId="{00000000-0000-0000-0000-000000000000}"/>
          </ac:spMkLst>
        </pc:spChg>
      </pc:sldChg>
      <pc:sldChg chg="del">
        <pc:chgData name="魏 星达" userId="ca17b13798aa44f7" providerId="LiveId" clId="{A02F687D-1E8E-CA49-B66F-62A7EEC91250}" dt="2021-09-09T00:59:34.103" v="20" actId="2696"/>
        <pc:sldMkLst>
          <pc:docMk/>
          <pc:sldMk cId="1677633460" sldId="261"/>
        </pc:sldMkLst>
      </pc:sldChg>
      <pc:sldChg chg="modSp mod">
        <pc:chgData name="魏 星达" userId="ca17b13798aa44f7" providerId="LiveId" clId="{A02F687D-1E8E-CA49-B66F-62A7EEC91250}" dt="2021-09-09T00:59:58.535" v="55" actId="20577"/>
        <pc:sldMkLst>
          <pc:docMk/>
          <pc:sldMk cId="1381620022" sldId="263"/>
        </pc:sldMkLst>
        <pc:spChg chg="mod">
          <ac:chgData name="魏 星达" userId="ca17b13798aa44f7" providerId="LiveId" clId="{A02F687D-1E8E-CA49-B66F-62A7EEC91250}" dt="2021-09-09T00:59:58.535" v="55" actId="20577"/>
          <ac:spMkLst>
            <pc:docMk/>
            <pc:sldMk cId="1381620022" sldId="263"/>
            <ac:spMk id="8194" creationId="{00000000-0000-0000-0000-000000000000}"/>
          </ac:spMkLst>
        </pc:spChg>
      </pc:sldChg>
      <pc:sldChg chg="addSp delSp modSp add mod">
        <pc:chgData name="魏 星达" userId="ca17b13798aa44f7" providerId="LiveId" clId="{A02F687D-1E8E-CA49-B66F-62A7EEC91250}" dt="2021-09-09T04:47:06.477" v="479" actId="692"/>
        <pc:sldMkLst>
          <pc:docMk/>
          <pc:sldMk cId="2296385725" sldId="268"/>
        </pc:sldMkLst>
        <pc:spChg chg="add mod">
          <ac:chgData name="魏 星达" userId="ca17b13798aa44f7" providerId="LiveId" clId="{A02F687D-1E8E-CA49-B66F-62A7EEC91250}" dt="2021-09-09T04:46:32.993" v="473" actId="167"/>
          <ac:spMkLst>
            <pc:docMk/>
            <pc:sldMk cId="2296385725" sldId="268"/>
            <ac:spMk id="7" creationId="{C21549A1-8255-304A-A8C4-8D48EB1AF73A}"/>
          </ac:spMkLst>
        </pc:spChg>
        <pc:spChg chg="mod">
          <ac:chgData name="魏 星达" userId="ca17b13798aa44f7" providerId="LiveId" clId="{A02F687D-1E8E-CA49-B66F-62A7EEC91250}" dt="2021-09-09T04:47:00.366" v="477" actId="167"/>
          <ac:spMkLst>
            <pc:docMk/>
            <pc:sldMk cId="2296385725" sldId="268"/>
            <ac:spMk id="50180" creationId="{00000000-0000-0000-0000-000000000000}"/>
          </ac:spMkLst>
        </pc:spChg>
        <pc:spChg chg="mod">
          <ac:chgData name="魏 星达" userId="ca17b13798aa44f7" providerId="LiveId" clId="{A02F687D-1E8E-CA49-B66F-62A7EEC91250}" dt="2021-09-09T04:47:06.477" v="479" actId="692"/>
          <ac:spMkLst>
            <pc:docMk/>
            <pc:sldMk cId="2296385725" sldId="268"/>
            <ac:spMk id="50182" creationId="{00000000-0000-0000-0000-000000000000}"/>
          </ac:spMkLst>
        </pc:spChg>
        <pc:picChg chg="del mod">
          <ac:chgData name="魏 星达" userId="ca17b13798aa44f7" providerId="LiveId" clId="{A02F687D-1E8E-CA49-B66F-62A7EEC91250}" dt="2021-09-09T04:46:24.401" v="471" actId="478"/>
          <ac:picMkLst>
            <pc:docMk/>
            <pc:sldMk cId="2296385725" sldId="268"/>
            <ac:picMk id="50178" creationId="{00000000-0000-0000-0000-000000000000}"/>
          </ac:picMkLst>
        </pc:picChg>
      </pc:sldChg>
      <pc:sldChg chg="modSp add mod">
        <pc:chgData name="魏 星达" userId="ca17b13798aa44f7" providerId="LiveId" clId="{A02F687D-1E8E-CA49-B66F-62A7EEC91250}" dt="2021-09-09T05:46:59.180" v="562" actId="207"/>
        <pc:sldMkLst>
          <pc:docMk/>
          <pc:sldMk cId="1828192982" sldId="270"/>
        </pc:sldMkLst>
        <pc:spChg chg="mod">
          <ac:chgData name="魏 星达" userId="ca17b13798aa44f7" providerId="LiveId" clId="{A02F687D-1E8E-CA49-B66F-62A7EEC91250}" dt="2021-09-09T05:46:59.180" v="562" actId="207"/>
          <ac:spMkLst>
            <pc:docMk/>
            <pc:sldMk cId="1828192982" sldId="270"/>
            <ac:spMk id="52227" creationId="{00000000-0000-0000-0000-000000000000}"/>
          </ac:spMkLst>
        </pc:spChg>
      </pc:sldChg>
      <pc:sldChg chg="add">
        <pc:chgData name="魏 星达" userId="ca17b13798aa44f7" providerId="LiveId" clId="{A02F687D-1E8E-CA49-B66F-62A7EEC91250}" dt="2021-09-09T09:05:18.118" v="3038"/>
        <pc:sldMkLst>
          <pc:docMk/>
          <pc:sldMk cId="114368941" sldId="272"/>
        </pc:sldMkLst>
      </pc:sldChg>
      <pc:sldChg chg="modSp add mod">
        <pc:chgData name="魏 星达" userId="ca17b13798aa44f7" providerId="LiveId" clId="{A02F687D-1E8E-CA49-B66F-62A7EEC91250}" dt="2021-09-09T05:56:40.494" v="606" actId="255"/>
        <pc:sldMkLst>
          <pc:docMk/>
          <pc:sldMk cId="1924382202" sldId="273"/>
        </pc:sldMkLst>
        <pc:spChg chg="mod">
          <ac:chgData name="魏 星达" userId="ca17b13798aa44f7" providerId="LiveId" clId="{A02F687D-1E8E-CA49-B66F-62A7EEC91250}" dt="2021-09-09T05:56:30.060" v="605" actId="166"/>
          <ac:spMkLst>
            <pc:docMk/>
            <pc:sldMk cId="1924382202" sldId="273"/>
            <ac:spMk id="2" creationId="{99E07AE4-3305-3B46-8A23-314829E9E5B1}"/>
          </ac:spMkLst>
        </pc:spChg>
        <pc:spChg chg="mod">
          <ac:chgData name="魏 星达" userId="ca17b13798aa44f7" providerId="LiveId" clId="{A02F687D-1E8E-CA49-B66F-62A7EEC91250}" dt="2021-09-09T05:56:40.494" v="606" actId="255"/>
          <ac:spMkLst>
            <pc:docMk/>
            <pc:sldMk cId="1924382202" sldId="273"/>
            <ac:spMk id="55304" creationId="{00000000-0000-0000-0000-000000000000}"/>
          </ac:spMkLst>
        </pc:spChg>
        <pc:spChg chg="mod">
          <ac:chgData name="魏 星达" userId="ca17b13798aa44f7" providerId="LiveId" clId="{A02F687D-1E8E-CA49-B66F-62A7EEC91250}" dt="2021-09-09T05:56:17.541" v="602" actId="1076"/>
          <ac:spMkLst>
            <pc:docMk/>
            <pc:sldMk cId="1924382202" sldId="273"/>
            <ac:spMk id="55316" creationId="{00000000-0000-0000-0000-000000000000}"/>
          </ac:spMkLst>
        </pc:spChg>
        <pc:spChg chg="mod">
          <ac:chgData name="魏 星达" userId="ca17b13798aa44f7" providerId="LiveId" clId="{A02F687D-1E8E-CA49-B66F-62A7EEC91250}" dt="2021-09-09T05:56:40.494" v="606" actId="255"/>
          <ac:spMkLst>
            <pc:docMk/>
            <pc:sldMk cId="1924382202" sldId="273"/>
            <ac:spMk id="55331" creationId="{00000000-0000-0000-0000-000000000000}"/>
          </ac:spMkLst>
        </pc:spChg>
      </pc:sldChg>
      <pc:sldChg chg="addSp delSp modSp add mod">
        <pc:chgData name="魏 星达" userId="ca17b13798aa44f7" providerId="LiveId" clId="{A02F687D-1E8E-CA49-B66F-62A7EEC91250}" dt="2021-09-09T07:43:37.548" v="2059" actId="2711"/>
        <pc:sldMkLst>
          <pc:docMk/>
          <pc:sldMk cId="3149396385" sldId="274"/>
        </pc:sldMkLst>
        <pc:spChg chg="add del mod">
          <ac:chgData name="魏 星达" userId="ca17b13798aa44f7" providerId="LiveId" clId="{A02F687D-1E8E-CA49-B66F-62A7EEC91250}" dt="2021-09-09T07:31:02.946" v="1976"/>
          <ac:spMkLst>
            <pc:docMk/>
            <pc:sldMk cId="3149396385" sldId="274"/>
            <ac:spMk id="2" creationId="{B727B083-8176-084D-A380-B82A38852970}"/>
          </ac:spMkLst>
        </pc:spChg>
        <pc:spChg chg="add mod">
          <ac:chgData name="魏 星达" userId="ca17b13798aa44f7" providerId="LiveId" clId="{A02F687D-1E8E-CA49-B66F-62A7EEC91250}" dt="2021-09-09T07:42:08.304" v="2048" actId="692"/>
          <ac:spMkLst>
            <pc:docMk/>
            <pc:sldMk cId="3149396385" sldId="274"/>
            <ac:spMk id="3" creationId="{EF45CF30-A4DF-5347-B43E-63DF49FE0B67}"/>
          </ac:spMkLst>
        </pc:spChg>
        <pc:spChg chg="add mod">
          <ac:chgData name="魏 星达" userId="ca17b13798aa44f7" providerId="LiveId" clId="{A02F687D-1E8E-CA49-B66F-62A7EEC91250}" dt="2021-09-09T07:41:07.210" v="2046" actId="948"/>
          <ac:spMkLst>
            <pc:docMk/>
            <pc:sldMk cId="3149396385" sldId="274"/>
            <ac:spMk id="9" creationId="{B3C56822-F63C-534F-9C80-84092259880C}"/>
          </ac:spMkLst>
        </pc:spChg>
        <pc:spChg chg="add mod">
          <ac:chgData name="魏 星达" userId="ca17b13798aa44f7" providerId="LiveId" clId="{A02F687D-1E8E-CA49-B66F-62A7EEC91250}" dt="2021-09-09T07:42:28.666" v="2050" actId="1076"/>
          <ac:spMkLst>
            <pc:docMk/>
            <pc:sldMk cId="3149396385" sldId="274"/>
            <ac:spMk id="12" creationId="{0D2A8B5B-7128-F04D-9641-56ED46318F2A}"/>
          </ac:spMkLst>
        </pc:spChg>
        <pc:spChg chg="add mod">
          <ac:chgData name="魏 星达" userId="ca17b13798aa44f7" providerId="LiveId" clId="{A02F687D-1E8E-CA49-B66F-62A7EEC91250}" dt="2021-09-09T07:42:46.892" v="2054" actId="1035"/>
          <ac:spMkLst>
            <pc:docMk/>
            <pc:sldMk cId="3149396385" sldId="274"/>
            <ac:spMk id="13" creationId="{DABB6109-B494-1547-81D4-06194C428D8F}"/>
          </ac:spMkLst>
        </pc:spChg>
        <pc:spChg chg="add mod">
          <ac:chgData name="魏 星达" userId="ca17b13798aa44f7" providerId="LiveId" clId="{A02F687D-1E8E-CA49-B66F-62A7EEC91250}" dt="2021-09-09T07:43:02.947" v="2058" actId="1035"/>
          <ac:spMkLst>
            <pc:docMk/>
            <pc:sldMk cId="3149396385" sldId="274"/>
            <ac:spMk id="14" creationId="{040CDC80-E765-7745-9D7D-F87AD03BFBA6}"/>
          </ac:spMkLst>
        </pc:spChg>
        <pc:spChg chg="mod">
          <ac:chgData name="魏 星达" userId="ca17b13798aa44f7" providerId="LiveId" clId="{A02F687D-1E8E-CA49-B66F-62A7EEC91250}" dt="2021-09-09T07:43:37.548" v="2059" actId="2711"/>
          <ac:spMkLst>
            <pc:docMk/>
            <pc:sldMk cId="3149396385" sldId="274"/>
            <ac:spMk id="56322" creationId="{00000000-0000-0000-0000-000000000000}"/>
          </ac:spMkLst>
        </pc:spChg>
        <pc:picChg chg="del mod">
          <ac:chgData name="魏 星达" userId="ca17b13798aa44f7" providerId="LiveId" clId="{A02F687D-1E8E-CA49-B66F-62A7EEC91250}" dt="2021-09-09T07:30:56.091" v="1971" actId="478"/>
          <ac:picMkLst>
            <pc:docMk/>
            <pc:sldMk cId="3149396385" sldId="274"/>
            <ac:picMk id="56324" creationId="{00000000-0000-0000-0000-000000000000}"/>
          </ac:picMkLst>
        </pc:pic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5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6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7" creationId="{00000000-0000-0000-0000-000000000000}"/>
          </ac:cxnSpMkLst>
        </pc:cxnChg>
        <pc:cxnChg chg="del mod">
          <ac:chgData name="魏 星达" userId="ca17b13798aa44f7" providerId="LiveId" clId="{A02F687D-1E8E-CA49-B66F-62A7EEC91250}" dt="2021-09-09T07:31:02.799" v="1974" actId="478"/>
          <ac:cxnSpMkLst>
            <pc:docMk/>
            <pc:sldMk cId="3149396385" sldId="274"/>
            <ac:cxnSpMk id="56328" creationId="{00000000-0000-0000-0000-000000000000}"/>
          </ac:cxnSpMkLst>
        </pc:cxnChg>
      </pc:sldChg>
      <pc:sldChg chg="add">
        <pc:chgData name="魏 星达" userId="ca17b13798aa44f7" providerId="LiveId" clId="{A02F687D-1E8E-CA49-B66F-62A7EEC91250}" dt="2021-09-09T08:42:49.525" v="2848"/>
        <pc:sldMkLst>
          <pc:docMk/>
          <pc:sldMk cId="3589193161" sldId="276"/>
        </pc:sldMkLst>
      </pc:sldChg>
      <pc:sldChg chg="modSp add mod">
        <pc:chgData name="魏 星达" userId="ca17b13798aa44f7" providerId="LiveId" clId="{A02F687D-1E8E-CA49-B66F-62A7EEC91250}" dt="2021-09-09T08:43:24.500" v="2856" actId="207"/>
        <pc:sldMkLst>
          <pc:docMk/>
          <pc:sldMk cId="281278503" sldId="277"/>
        </pc:sldMkLst>
        <pc:spChg chg="mod">
          <ac:chgData name="魏 星达" userId="ca17b13798aa44f7" providerId="LiveId" clId="{A02F687D-1E8E-CA49-B66F-62A7EEC91250}" dt="2021-09-09T08:43:19.176" v="2855" actId="207"/>
          <ac:spMkLst>
            <pc:docMk/>
            <pc:sldMk cId="281278503" sldId="277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8:43:24.500" v="2856" actId="207"/>
          <ac:spMkLst>
            <pc:docMk/>
            <pc:sldMk cId="281278503" sldId="277"/>
            <ac:spMk id="8" creationId="{00000000-0000-0000-0000-000000000000}"/>
          </ac:spMkLst>
        </pc:spChg>
      </pc:sldChg>
      <pc:sldChg chg="modSp add mod">
        <pc:chgData name="魏 星达" userId="ca17b13798aa44f7" providerId="LiveId" clId="{A02F687D-1E8E-CA49-B66F-62A7EEC91250}" dt="2021-09-09T08:43:46.674" v="2861" actId="2711"/>
        <pc:sldMkLst>
          <pc:docMk/>
          <pc:sldMk cId="554873604" sldId="278"/>
        </pc:sldMkLst>
        <pc:spChg chg="mod">
          <ac:chgData name="魏 星达" userId="ca17b13798aa44f7" providerId="LiveId" clId="{A02F687D-1E8E-CA49-B66F-62A7EEC91250}" dt="2021-09-09T08:43:46.674" v="2861" actId="2711"/>
          <ac:spMkLst>
            <pc:docMk/>
            <pc:sldMk cId="554873604" sldId="278"/>
            <ac:spMk id="3" creationId="{00000000-0000-0000-0000-000000000000}"/>
          </ac:spMkLst>
        </pc:spChg>
      </pc:sldChg>
      <pc:sldChg chg="modSp add mod">
        <pc:chgData name="魏 星达" userId="ca17b13798aa44f7" providerId="LiveId" clId="{A02F687D-1E8E-CA49-B66F-62A7EEC91250}" dt="2021-09-09T08:45:03.366" v="2864" actId="207"/>
        <pc:sldMkLst>
          <pc:docMk/>
          <pc:sldMk cId="4020601062" sldId="279"/>
        </pc:sldMkLst>
        <pc:spChg chg="mod">
          <ac:chgData name="魏 星达" userId="ca17b13798aa44f7" providerId="LiveId" clId="{A02F687D-1E8E-CA49-B66F-62A7EEC91250}" dt="2021-09-09T08:45:03.366" v="2864" actId="207"/>
          <ac:spMkLst>
            <pc:docMk/>
            <pc:sldMk cId="4020601062" sldId="279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8:44:59.057" v="2863" actId="207"/>
          <ac:spMkLst>
            <pc:docMk/>
            <pc:sldMk cId="4020601062" sldId="279"/>
            <ac:spMk id="5" creationId="{00000000-0000-0000-0000-000000000000}"/>
          </ac:spMkLst>
        </pc:spChg>
      </pc:sldChg>
      <pc:sldChg chg="add">
        <pc:chgData name="魏 星达" userId="ca17b13798aa44f7" providerId="LiveId" clId="{A02F687D-1E8E-CA49-B66F-62A7EEC91250}" dt="2021-09-09T08:45:17.420" v="2865"/>
        <pc:sldMkLst>
          <pc:docMk/>
          <pc:sldMk cId="3924649347" sldId="280"/>
        </pc:sldMkLst>
      </pc:sldChg>
      <pc:sldChg chg="add del">
        <pc:chgData name="魏 星达" userId="ca17b13798aa44f7" providerId="LiveId" clId="{A02F687D-1E8E-CA49-B66F-62A7EEC91250}" dt="2021-09-09T08:47:02.659" v="2887" actId="2696"/>
        <pc:sldMkLst>
          <pc:docMk/>
          <pc:sldMk cId="983460545" sldId="281"/>
        </pc:sldMkLst>
      </pc:sldChg>
      <pc:sldChg chg="del">
        <pc:chgData name="魏 星达" userId="ca17b13798aa44f7" providerId="LiveId" clId="{A02F687D-1E8E-CA49-B66F-62A7EEC91250}" dt="2021-09-09T01:00:25.473" v="74" actId="2696"/>
        <pc:sldMkLst>
          <pc:docMk/>
          <pc:sldMk cId="561220064" sldId="282"/>
        </pc:sldMkLst>
      </pc:sldChg>
      <pc:sldChg chg="del">
        <pc:chgData name="魏 星达" userId="ca17b13798aa44f7" providerId="LiveId" clId="{A02F687D-1E8E-CA49-B66F-62A7EEC91250}" dt="2021-09-09T01:00:25.648" v="75" actId="2696"/>
        <pc:sldMkLst>
          <pc:docMk/>
          <pc:sldMk cId="677438024" sldId="283"/>
        </pc:sldMkLst>
      </pc:sldChg>
      <pc:sldChg chg="del">
        <pc:chgData name="魏 星达" userId="ca17b13798aa44f7" providerId="LiveId" clId="{A02F687D-1E8E-CA49-B66F-62A7EEC91250}" dt="2021-09-09T01:00:26.288" v="76" actId="2696"/>
        <pc:sldMkLst>
          <pc:docMk/>
          <pc:sldMk cId="1890056621" sldId="284"/>
        </pc:sldMkLst>
      </pc:sldChg>
      <pc:sldChg chg="del">
        <pc:chgData name="魏 星达" userId="ca17b13798aa44f7" providerId="LiveId" clId="{A02F687D-1E8E-CA49-B66F-62A7EEC91250}" dt="2021-09-09T01:00:26.468" v="77" actId="2696"/>
        <pc:sldMkLst>
          <pc:docMk/>
          <pc:sldMk cId="603522723" sldId="285"/>
        </pc:sldMkLst>
      </pc:sldChg>
      <pc:sldChg chg="del">
        <pc:chgData name="魏 星达" userId="ca17b13798aa44f7" providerId="LiveId" clId="{A02F687D-1E8E-CA49-B66F-62A7EEC91250}" dt="2021-09-09T01:00:26.631" v="78" actId="2696"/>
        <pc:sldMkLst>
          <pc:docMk/>
          <pc:sldMk cId="841140680" sldId="286"/>
        </pc:sldMkLst>
      </pc:sldChg>
      <pc:sldChg chg="del">
        <pc:chgData name="魏 星达" userId="ca17b13798aa44f7" providerId="LiveId" clId="{A02F687D-1E8E-CA49-B66F-62A7EEC91250}" dt="2021-09-09T01:00:26.798" v="79" actId="2696"/>
        <pc:sldMkLst>
          <pc:docMk/>
          <pc:sldMk cId="166560559" sldId="287"/>
        </pc:sldMkLst>
      </pc:sldChg>
      <pc:sldChg chg="del">
        <pc:chgData name="魏 星达" userId="ca17b13798aa44f7" providerId="LiveId" clId="{A02F687D-1E8E-CA49-B66F-62A7EEC91250}" dt="2021-09-09T01:00:26.947" v="80" actId="2696"/>
        <pc:sldMkLst>
          <pc:docMk/>
          <pc:sldMk cId="1212123072" sldId="288"/>
        </pc:sldMkLst>
      </pc:sldChg>
      <pc:sldChg chg="del">
        <pc:chgData name="魏 星达" userId="ca17b13798aa44f7" providerId="LiveId" clId="{A02F687D-1E8E-CA49-B66F-62A7EEC91250}" dt="2021-09-09T01:00:27.123" v="81" actId="2696"/>
        <pc:sldMkLst>
          <pc:docMk/>
          <pc:sldMk cId="1122595662" sldId="289"/>
        </pc:sldMkLst>
      </pc:sldChg>
      <pc:sldChg chg="del">
        <pc:chgData name="魏 星达" userId="ca17b13798aa44f7" providerId="LiveId" clId="{A02F687D-1E8E-CA49-B66F-62A7EEC91250}" dt="2021-09-09T01:00:27.275" v="82" actId="2696"/>
        <pc:sldMkLst>
          <pc:docMk/>
          <pc:sldMk cId="1821452339" sldId="290"/>
        </pc:sldMkLst>
      </pc:sldChg>
      <pc:sldChg chg="del">
        <pc:chgData name="魏 星达" userId="ca17b13798aa44f7" providerId="LiveId" clId="{A02F687D-1E8E-CA49-B66F-62A7EEC91250}" dt="2021-09-09T01:00:27.433" v="83" actId="2696"/>
        <pc:sldMkLst>
          <pc:docMk/>
          <pc:sldMk cId="770073588" sldId="291"/>
        </pc:sldMkLst>
      </pc:sldChg>
      <pc:sldChg chg="add del">
        <pc:chgData name="魏 星达" userId="ca17b13798aa44f7" providerId="LiveId" clId="{A02F687D-1E8E-CA49-B66F-62A7EEC91250}" dt="2021-09-09T01:04:16.845" v="184" actId="2696"/>
        <pc:sldMkLst>
          <pc:docMk/>
          <pc:sldMk cId="3146349181" sldId="294"/>
        </pc:sldMkLst>
      </pc:sldChg>
      <pc:sldChg chg="addSp delSp modSp add del mod">
        <pc:chgData name="魏 星达" userId="ca17b13798aa44f7" providerId="LiveId" clId="{A02F687D-1E8E-CA49-B66F-62A7EEC91250}" dt="2021-09-09T03:53:49.091" v="207" actId="2696"/>
        <pc:sldMkLst>
          <pc:docMk/>
          <pc:sldMk cId="626392731" sldId="296"/>
        </pc:sldMkLst>
        <pc:spChg chg="del">
          <ac:chgData name="魏 星达" userId="ca17b13798aa44f7" providerId="LiveId" clId="{A02F687D-1E8E-CA49-B66F-62A7EEC91250}" dt="2021-09-09T03:53:39.393" v="204" actId="478"/>
          <ac:spMkLst>
            <pc:docMk/>
            <pc:sldMk cId="626392731" sldId="296"/>
            <ac:spMk id="3" creationId="{882FC28F-7644-2043-9C83-613A25BCF931}"/>
          </ac:spMkLst>
        </pc:spChg>
        <pc:spChg chg="add del mod">
          <ac:chgData name="魏 星达" userId="ca17b13798aa44f7" providerId="LiveId" clId="{A02F687D-1E8E-CA49-B66F-62A7EEC91250}" dt="2021-09-09T03:53:41.242" v="205" actId="478"/>
          <ac:spMkLst>
            <pc:docMk/>
            <pc:sldMk cId="626392731" sldId="296"/>
            <ac:spMk id="6" creationId="{107B9976-AD8C-BE47-88D7-83949881B744}"/>
          </ac:spMkLst>
        </pc:spChg>
      </pc:sldChg>
      <pc:sldChg chg="modSp add mod">
        <pc:chgData name="魏 星达" userId="ca17b13798aa44f7" providerId="LiveId" clId="{A02F687D-1E8E-CA49-B66F-62A7EEC91250}" dt="2021-09-09T01:23:59.073" v="189" actId="207"/>
        <pc:sldMkLst>
          <pc:docMk/>
          <pc:sldMk cId="3513041570" sldId="1391"/>
        </pc:sldMkLst>
        <pc:spChg chg="mod">
          <ac:chgData name="魏 星达" userId="ca17b13798aa44f7" providerId="LiveId" clId="{A02F687D-1E8E-CA49-B66F-62A7EEC91250}" dt="2021-09-09T01:23:59.073" v="189" actId="207"/>
          <ac:spMkLst>
            <pc:docMk/>
            <pc:sldMk cId="3513041570" sldId="1391"/>
            <ac:spMk id="54" creationId="{3EE37CD5-DF35-6F45-9D10-75EF16B806D2}"/>
          </ac:spMkLst>
        </pc:spChg>
      </pc:sldChg>
      <pc:sldChg chg="modSp add">
        <pc:chgData name="魏 星达" userId="ca17b13798aa44f7" providerId="LiveId" clId="{A02F687D-1E8E-CA49-B66F-62A7EEC91250}" dt="2021-09-09T03:52:12.148" v="196" actId="207"/>
        <pc:sldMkLst>
          <pc:docMk/>
          <pc:sldMk cId="3845595837" sldId="1392"/>
        </pc:sldMkLst>
        <pc:spChg chg="mod">
          <ac:chgData name="魏 星达" userId="ca17b13798aa44f7" providerId="LiveId" clId="{A02F687D-1E8E-CA49-B66F-62A7EEC91250}" dt="2021-09-09T03:52:12.148" v="196" actId="207"/>
          <ac:spMkLst>
            <pc:docMk/>
            <pc:sldMk cId="3845595837" sldId="1392"/>
            <ac:spMk id="3" creationId="{00000000-0000-0000-0000-000000000000}"/>
          </ac:spMkLst>
        </pc:spChg>
      </pc:sldChg>
      <pc:sldChg chg="add del">
        <pc:chgData name="魏 星达" userId="ca17b13798aa44f7" providerId="LiveId" clId="{A02F687D-1E8E-CA49-B66F-62A7EEC91250}" dt="2021-09-09T03:57:18.303" v="236" actId="2696"/>
        <pc:sldMkLst>
          <pc:docMk/>
          <pc:sldMk cId="1048979714" sldId="1396"/>
        </pc:sldMkLst>
      </pc:sldChg>
      <pc:sldChg chg="del">
        <pc:chgData name="魏 星达" userId="ca17b13798aa44f7" providerId="LiveId" clId="{A02F687D-1E8E-CA49-B66F-62A7EEC91250}" dt="2021-09-09T01:00:27.607" v="84" actId="2696"/>
        <pc:sldMkLst>
          <pc:docMk/>
          <pc:sldMk cId="829121981" sldId="1400"/>
        </pc:sldMkLst>
      </pc:sldChg>
      <pc:sldChg chg="del">
        <pc:chgData name="魏 星达" userId="ca17b13798aa44f7" providerId="LiveId" clId="{A02F687D-1E8E-CA49-B66F-62A7EEC91250}" dt="2021-09-09T01:00:27.753" v="85" actId="2696"/>
        <pc:sldMkLst>
          <pc:docMk/>
          <pc:sldMk cId="2747685317" sldId="1401"/>
        </pc:sldMkLst>
      </pc:sldChg>
      <pc:sldChg chg="del">
        <pc:chgData name="魏 星达" userId="ca17b13798aa44f7" providerId="LiveId" clId="{A02F687D-1E8E-CA49-B66F-62A7EEC91250}" dt="2021-09-09T01:00:28.277" v="88" actId="2696"/>
        <pc:sldMkLst>
          <pc:docMk/>
          <pc:sldMk cId="3568903678" sldId="1404"/>
        </pc:sldMkLst>
      </pc:sldChg>
      <pc:sldChg chg="del">
        <pc:chgData name="魏 星达" userId="ca17b13798aa44f7" providerId="LiveId" clId="{A02F687D-1E8E-CA49-B66F-62A7EEC91250}" dt="2021-09-09T00:59:34.826" v="21" actId="2696"/>
        <pc:sldMkLst>
          <pc:docMk/>
          <pc:sldMk cId="3600690544" sldId="1408"/>
        </pc:sldMkLst>
      </pc:sldChg>
      <pc:sldChg chg="modSp add mod">
        <pc:chgData name="魏 星达" userId="ca17b13798aa44f7" providerId="LiveId" clId="{A02F687D-1E8E-CA49-B66F-62A7EEC91250}" dt="2021-09-09T08:47:16.425" v="2891" actId="207"/>
        <pc:sldMkLst>
          <pc:docMk/>
          <pc:sldMk cId="1732764661" sldId="1410"/>
        </pc:sldMkLst>
        <pc:spChg chg="mod">
          <ac:chgData name="魏 星达" userId="ca17b13798aa44f7" providerId="LiveId" clId="{A02F687D-1E8E-CA49-B66F-62A7EEC91250}" dt="2021-09-09T08:47:16.425" v="2891" actId="207"/>
          <ac:spMkLst>
            <pc:docMk/>
            <pc:sldMk cId="1732764661" sldId="1410"/>
            <ac:spMk id="59395" creationId="{00000000-0000-0000-0000-000000000000}"/>
          </ac:spMkLst>
        </pc:spChg>
      </pc:sldChg>
      <pc:sldChg chg="add del">
        <pc:chgData name="魏 星达" userId="ca17b13798aa44f7" providerId="LiveId" clId="{A02F687D-1E8E-CA49-B66F-62A7EEC91250}" dt="2021-09-09T08:49:04.978" v="2913" actId="2696"/>
        <pc:sldMkLst>
          <pc:docMk/>
          <pc:sldMk cId="1077513224" sldId="1411"/>
        </pc:sldMkLst>
      </pc:sldChg>
      <pc:sldChg chg="add del">
        <pc:chgData name="魏 星达" userId="ca17b13798aa44f7" providerId="LiveId" clId="{A02F687D-1E8E-CA49-B66F-62A7EEC91250}" dt="2021-09-09T08:50:12.225" v="2931" actId="2696"/>
        <pc:sldMkLst>
          <pc:docMk/>
          <pc:sldMk cId="238090837" sldId="1412"/>
        </pc:sldMkLst>
      </pc:sldChg>
      <pc:sldChg chg="modSp mod">
        <pc:chgData name="魏 星达" userId="ca17b13798aa44f7" providerId="LiveId" clId="{A02F687D-1E8E-CA49-B66F-62A7EEC91250}" dt="2021-09-09T00:59:11.890" v="18" actId="20577"/>
        <pc:sldMkLst>
          <pc:docMk/>
          <pc:sldMk cId="3628960693" sldId="2241"/>
        </pc:sldMkLst>
        <pc:spChg chg="mod">
          <ac:chgData name="魏 星达" userId="ca17b13798aa44f7" providerId="LiveId" clId="{A02F687D-1E8E-CA49-B66F-62A7EEC91250}" dt="2021-09-09T00:59:11.890" v="18" actId="20577"/>
          <ac:spMkLst>
            <pc:docMk/>
            <pc:sldMk cId="3628960693" sldId="2241"/>
            <ac:spMk id="5" creationId="{2C7C6228-E47F-EA4B-8DD8-28647C76DDD6}"/>
          </ac:spMkLst>
        </pc:spChg>
      </pc:sldChg>
      <pc:sldChg chg="del">
        <pc:chgData name="魏 星达" userId="ca17b13798aa44f7" providerId="LiveId" clId="{A02F687D-1E8E-CA49-B66F-62A7EEC91250}" dt="2021-09-09T00:59:22.086" v="19" actId="2696"/>
        <pc:sldMkLst>
          <pc:docMk/>
          <pc:sldMk cId="1424638512" sldId="2268"/>
        </pc:sldMkLst>
      </pc:sldChg>
      <pc:sldChg chg="modSp mod">
        <pc:chgData name="魏 星达" userId="ca17b13798aa44f7" providerId="LiveId" clId="{A02F687D-1E8E-CA49-B66F-62A7EEC91250}" dt="2021-09-09T00:59:43.717" v="33" actId="20577"/>
        <pc:sldMkLst>
          <pc:docMk/>
          <pc:sldMk cId="2248593067" sldId="2430"/>
        </pc:sldMkLst>
        <pc:spChg chg="mod">
          <ac:chgData name="魏 星达" userId="ca17b13798aa44f7" providerId="LiveId" clId="{A02F687D-1E8E-CA49-B66F-62A7EEC91250}" dt="2021-09-09T00:59:43.717" v="33" actId="20577"/>
          <ac:spMkLst>
            <pc:docMk/>
            <pc:sldMk cId="2248593067" sldId="2430"/>
            <ac:spMk id="2" creationId="{D0838BC4-7FCE-D84A-865F-FA68B484EAB3}"/>
          </ac:spMkLst>
        </pc:spChg>
      </pc:sldChg>
      <pc:sldChg chg="modSp add mod">
        <pc:chgData name="魏 星达" userId="ca17b13798aa44f7" providerId="LiveId" clId="{A02F687D-1E8E-CA49-B66F-62A7EEC91250}" dt="2021-09-09T01:01:13.625" v="145" actId="1076"/>
        <pc:sldMkLst>
          <pc:docMk/>
          <pc:sldMk cId="1080899072" sldId="2431"/>
        </pc:sldMkLst>
        <pc:spChg chg="mod">
          <ac:chgData name="魏 星达" userId="ca17b13798aa44f7" providerId="LiveId" clId="{A02F687D-1E8E-CA49-B66F-62A7EEC91250}" dt="2021-09-09T01:01:13.625" v="145" actId="1076"/>
          <ac:spMkLst>
            <pc:docMk/>
            <pc:sldMk cId="1080899072" sldId="2431"/>
            <ac:spMk id="5" creationId="{375403D9-9667-EA4B-986A-9CD8EA818815}"/>
          </ac:spMkLst>
        </pc:spChg>
      </pc:sldChg>
      <pc:sldChg chg="del">
        <pc:chgData name="魏 星达" userId="ca17b13798aa44f7" providerId="LiveId" clId="{A02F687D-1E8E-CA49-B66F-62A7EEC91250}" dt="2021-09-09T00:59:35.383" v="22" actId="2696"/>
        <pc:sldMkLst>
          <pc:docMk/>
          <pc:sldMk cId="1090415593" sldId="2431"/>
        </pc:sldMkLst>
      </pc:sldChg>
      <pc:sldChg chg="add del">
        <pc:chgData name="魏 星达" userId="ca17b13798aa44f7" providerId="LiveId" clId="{A02F687D-1E8E-CA49-B66F-62A7EEC91250}" dt="2021-09-09T01:01:33.849" v="149" actId="2696"/>
        <pc:sldMkLst>
          <pc:docMk/>
          <pc:sldMk cId="1486313758" sldId="2432"/>
        </pc:sldMkLst>
      </pc:sldChg>
      <pc:sldChg chg="del">
        <pc:chgData name="魏 星达" userId="ca17b13798aa44f7" providerId="LiveId" clId="{A02F687D-1E8E-CA49-B66F-62A7EEC91250}" dt="2021-09-09T00:59:36.330" v="23" actId="2696"/>
        <pc:sldMkLst>
          <pc:docMk/>
          <pc:sldMk cId="2127797743" sldId="2432"/>
        </pc:sldMkLst>
      </pc:sldChg>
      <pc:sldChg chg="addSp modSp new mod">
        <pc:chgData name="魏 星达" userId="ca17b13798aa44f7" providerId="LiveId" clId="{A02F687D-1E8E-CA49-B66F-62A7EEC91250}" dt="2021-09-09T01:04:03.910" v="181" actId="207"/>
        <pc:sldMkLst>
          <pc:docMk/>
          <pc:sldMk cId="2598662096" sldId="2433"/>
        </pc:sldMkLst>
        <pc:spChg chg="mod">
          <ac:chgData name="魏 星达" userId="ca17b13798aa44f7" providerId="LiveId" clId="{A02F687D-1E8E-CA49-B66F-62A7EEC91250}" dt="2021-09-09T01:01:39.123" v="150"/>
          <ac:spMkLst>
            <pc:docMk/>
            <pc:sldMk cId="2598662096" sldId="2433"/>
            <ac:spMk id="2" creationId="{16541B54-C977-BB40-8E7F-74FECB780463}"/>
          </ac:spMkLst>
        </pc:spChg>
        <pc:spChg chg="mod">
          <ac:chgData name="魏 星达" userId="ca17b13798aa44f7" providerId="LiveId" clId="{A02F687D-1E8E-CA49-B66F-62A7EEC91250}" dt="2021-09-09T01:03:28.465" v="175" actId="14100"/>
          <ac:spMkLst>
            <pc:docMk/>
            <pc:sldMk cId="2598662096" sldId="2433"/>
            <ac:spMk id="3" creationId="{AD8A1785-AE0F-C242-B86E-F737E6A5B268}"/>
          </ac:spMkLst>
        </pc:spChg>
        <pc:spChg chg="add mod">
          <ac:chgData name="魏 星达" userId="ca17b13798aa44f7" providerId="LiveId" clId="{A02F687D-1E8E-CA49-B66F-62A7EEC91250}" dt="2021-09-09T01:03:22.311" v="174" actId="1076"/>
          <ac:spMkLst>
            <pc:docMk/>
            <pc:sldMk cId="2598662096" sldId="2433"/>
            <ac:spMk id="5" creationId="{69B896FA-73FC-2246-B6ED-84C878A1FCB1}"/>
          </ac:spMkLst>
        </pc:spChg>
        <pc:spChg chg="add mod">
          <ac:chgData name="魏 星达" userId="ca17b13798aa44f7" providerId="LiveId" clId="{A02F687D-1E8E-CA49-B66F-62A7EEC91250}" dt="2021-09-09T01:04:03.910" v="181" actId="207"/>
          <ac:spMkLst>
            <pc:docMk/>
            <pc:sldMk cId="2598662096" sldId="2433"/>
            <ac:spMk id="6" creationId="{51888196-857B-BA4A-AF39-EF70A39940B2}"/>
          </ac:spMkLst>
        </pc:spChg>
      </pc:sldChg>
      <pc:sldChg chg="del">
        <pc:chgData name="魏 星达" userId="ca17b13798aa44f7" providerId="LiveId" clId="{A02F687D-1E8E-CA49-B66F-62A7EEC91250}" dt="2021-09-09T01:00:22.619" v="56" actId="2696"/>
        <pc:sldMkLst>
          <pc:docMk/>
          <pc:sldMk cId="3112605320" sldId="2433"/>
        </pc:sldMkLst>
      </pc:sldChg>
      <pc:sldChg chg="del">
        <pc:chgData name="魏 星达" userId="ca17b13798aa44f7" providerId="LiveId" clId="{A02F687D-1E8E-CA49-B66F-62A7EEC91250}" dt="2021-09-09T01:00:22.796" v="57" actId="2696"/>
        <pc:sldMkLst>
          <pc:docMk/>
          <pc:sldMk cId="745382191" sldId="2434"/>
        </pc:sldMkLst>
      </pc:sldChg>
      <pc:sldChg chg="modSp new mod">
        <pc:chgData name="魏 星达" userId="ca17b13798aa44f7" providerId="LiveId" clId="{A02F687D-1E8E-CA49-B66F-62A7EEC91250}" dt="2021-09-09T04:09:34.049" v="263" actId="113"/>
        <pc:sldMkLst>
          <pc:docMk/>
          <pc:sldMk cId="1079377853" sldId="2434"/>
        </pc:sldMkLst>
        <pc:spChg chg="mod">
          <ac:chgData name="魏 星达" userId="ca17b13798aa44f7" providerId="LiveId" clId="{A02F687D-1E8E-CA49-B66F-62A7EEC91250}" dt="2021-09-09T04:09:25.440" v="260" actId="113"/>
          <ac:spMkLst>
            <pc:docMk/>
            <pc:sldMk cId="1079377853" sldId="2434"/>
            <ac:spMk id="2" creationId="{CCCED881-A59A-A545-9E0B-B6FDD70C405A}"/>
          </ac:spMkLst>
        </pc:spChg>
        <pc:spChg chg="mod">
          <ac:chgData name="魏 星达" userId="ca17b13798aa44f7" providerId="LiveId" clId="{A02F687D-1E8E-CA49-B66F-62A7EEC91250}" dt="2021-09-09T04:09:34.049" v="263" actId="113"/>
          <ac:spMkLst>
            <pc:docMk/>
            <pc:sldMk cId="1079377853" sldId="2434"/>
            <ac:spMk id="3" creationId="{32BBC4F5-61AB-3742-AA86-ACCD87598672}"/>
          </ac:spMkLst>
        </pc:spChg>
      </pc:sldChg>
      <pc:sldChg chg="del">
        <pc:chgData name="魏 星达" userId="ca17b13798aa44f7" providerId="LiveId" clId="{A02F687D-1E8E-CA49-B66F-62A7EEC91250}" dt="2021-09-09T01:00:22.976" v="58" actId="2696"/>
        <pc:sldMkLst>
          <pc:docMk/>
          <pc:sldMk cId="1788846644" sldId="2435"/>
        </pc:sldMkLst>
      </pc:sldChg>
      <pc:sldChg chg="addSp modSp new mod">
        <pc:chgData name="魏 星达" userId="ca17b13798aa44f7" providerId="LiveId" clId="{A02F687D-1E8E-CA49-B66F-62A7EEC91250}" dt="2021-09-09T03:53:46.022" v="206"/>
        <pc:sldMkLst>
          <pc:docMk/>
          <pc:sldMk cId="2005894065" sldId="2435"/>
        </pc:sldMkLst>
        <pc:spChg chg="mod">
          <ac:chgData name="魏 星达" userId="ca17b13798aa44f7" providerId="LiveId" clId="{A02F687D-1E8E-CA49-B66F-62A7EEC91250}" dt="2021-09-09T03:53:18.311" v="199"/>
          <ac:spMkLst>
            <pc:docMk/>
            <pc:sldMk cId="2005894065" sldId="2435"/>
            <ac:spMk id="2" creationId="{6BE557B3-6C29-D145-8E7C-A187479BAA4B}"/>
          </ac:spMkLst>
        </pc:spChg>
        <pc:spChg chg="mod">
          <ac:chgData name="魏 星达" userId="ca17b13798aa44f7" providerId="LiveId" clId="{A02F687D-1E8E-CA49-B66F-62A7EEC91250}" dt="2021-09-09T03:53:33.923" v="203" actId="15"/>
          <ac:spMkLst>
            <pc:docMk/>
            <pc:sldMk cId="2005894065" sldId="2435"/>
            <ac:spMk id="3" creationId="{0B18C468-859C-A143-B336-573B7CF8FE12}"/>
          </ac:spMkLst>
        </pc:spChg>
        <pc:picChg chg="add mod">
          <ac:chgData name="魏 星达" userId="ca17b13798aa44f7" providerId="LiveId" clId="{A02F687D-1E8E-CA49-B66F-62A7EEC91250}" dt="2021-09-09T03:53:46.022" v="206"/>
          <ac:picMkLst>
            <pc:docMk/>
            <pc:sldMk cId="2005894065" sldId="2435"/>
            <ac:picMk id="5" creationId="{6F52D1DC-7670-6043-B006-335C865E9B6D}"/>
          </ac:picMkLst>
        </pc:picChg>
      </pc:sldChg>
      <pc:sldChg chg="addSp modSp new mod">
        <pc:chgData name="魏 星达" userId="ca17b13798aa44f7" providerId="LiveId" clId="{A02F687D-1E8E-CA49-B66F-62A7EEC91250}" dt="2021-09-09T03:57:00.203" v="235"/>
        <pc:sldMkLst>
          <pc:docMk/>
          <pc:sldMk cId="632149878" sldId="2436"/>
        </pc:sldMkLst>
        <pc:spChg chg="mod">
          <ac:chgData name="魏 星达" userId="ca17b13798aa44f7" providerId="LiveId" clId="{A02F687D-1E8E-CA49-B66F-62A7EEC91250}" dt="2021-09-09T03:54:37.036" v="210"/>
          <ac:spMkLst>
            <pc:docMk/>
            <pc:sldMk cId="632149878" sldId="2436"/>
            <ac:spMk id="2" creationId="{8D4C1C43-CEAC-4C4B-9EA0-1433A4595293}"/>
          </ac:spMkLst>
        </pc:spChg>
        <pc:spChg chg="mod">
          <ac:chgData name="魏 星达" userId="ca17b13798aa44f7" providerId="LiveId" clId="{A02F687D-1E8E-CA49-B66F-62A7EEC91250}" dt="2021-09-09T03:56:55.292" v="234" actId="113"/>
          <ac:spMkLst>
            <pc:docMk/>
            <pc:sldMk cId="632149878" sldId="2436"/>
            <ac:spMk id="3" creationId="{85C9FBAA-0CE4-4D45-856E-FF740F2BAAAC}"/>
          </ac:spMkLst>
        </pc:spChg>
        <pc:picChg chg="add mod">
          <ac:chgData name="魏 星达" userId="ca17b13798aa44f7" providerId="LiveId" clId="{A02F687D-1E8E-CA49-B66F-62A7EEC91250}" dt="2021-09-09T03:57:00.203" v="235"/>
          <ac:picMkLst>
            <pc:docMk/>
            <pc:sldMk cId="632149878" sldId="2436"/>
            <ac:picMk id="5" creationId="{32649594-CF6C-F04E-A2A9-363BEB1972AB}"/>
          </ac:picMkLst>
        </pc:picChg>
      </pc:sldChg>
      <pc:sldChg chg="del">
        <pc:chgData name="魏 星达" userId="ca17b13798aa44f7" providerId="LiveId" clId="{A02F687D-1E8E-CA49-B66F-62A7EEC91250}" dt="2021-09-09T01:00:23.295" v="60" actId="2696"/>
        <pc:sldMkLst>
          <pc:docMk/>
          <pc:sldMk cId="4104469828" sldId="2436"/>
        </pc:sldMkLst>
      </pc:sldChg>
      <pc:sldChg chg="modSp new mod">
        <pc:chgData name="魏 星达" userId="ca17b13798aa44f7" providerId="LiveId" clId="{A02F687D-1E8E-CA49-B66F-62A7EEC91250}" dt="2021-09-16T09:38:20.263" v="3156" actId="20577"/>
        <pc:sldMkLst>
          <pc:docMk/>
          <pc:sldMk cId="3177029414" sldId="2437"/>
        </pc:sldMkLst>
        <pc:spChg chg="mod">
          <ac:chgData name="魏 星达" userId="ca17b13798aa44f7" providerId="LiveId" clId="{A02F687D-1E8E-CA49-B66F-62A7EEC91250}" dt="2021-09-09T04:10:25.336" v="293"/>
          <ac:spMkLst>
            <pc:docMk/>
            <pc:sldMk cId="3177029414" sldId="2437"/>
            <ac:spMk id="2" creationId="{C652718D-BD5F-C94A-BD95-8078096EE5F1}"/>
          </ac:spMkLst>
        </pc:spChg>
        <pc:spChg chg="mod">
          <ac:chgData name="魏 星达" userId="ca17b13798aa44f7" providerId="LiveId" clId="{A02F687D-1E8E-CA49-B66F-62A7EEC91250}" dt="2021-09-16T09:38:20.263" v="3156" actId="20577"/>
          <ac:spMkLst>
            <pc:docMk/>
            <pc:sldMk cId="3177029414" sldId="2437"/>
            <ac:spMk id="3" creationId="{AE05EF97-FBDF-A14B-920F-8813BBE8F8FE}"/>
          </ac:spMkLst>
        </pc:spChg>
      </pc:sldChg>
      <pc:sldChg chg="del">
        <pc:chgData name="魏 星达" userId="ca17b13798aa44f7" providerId="LiveId" clId="{A02F687D-1E8E-CA49-B66F-62A7EEC91250}" dt="2021-09-09T01:00:23.435" v="61" actId="2696"/>
        <pc:sldMkLst>
          <pc:docMk/>
          <pc:sldMk cId="3856402147" sldId="2437"/>
        </pc:sldMkLst>
      </pc:sldChg>
      <pc:sldChg chg="del">
        <pc:chgData name="魏 星达" userId="ca17b13798aa44f7" providerId="LiveId" clId="{A02F687D-1E8E-CA49-B66F-62A7EEC91250}" dt="2021-09-09T01:00:23.625" v="62" actId="2696"/>
        <pc:sldMkLst>
          <pc:docMk/>
          <pc:sldMk cId="647981954" sldId="2438"/>
        </pc:sldMkLst>
      </pc:sldChg>
      <pc:sldChg chg="modSp add mod">
        <pc:chgData name="魏 星达" userId="ca17b13798aa44f7" providerId="LiveId" clId="{A02F687D-1E8E-CA49-B66F-62A7EEC91250}" dt="2021-09-09T04:10:15.610" v="292" actId="20577"/>
        <pc:sldMkLst>
          <pc:docMk/>
          <pc:sldMk cId="2534524655" sldId="2438"/>
        </pc:sldMkLst>
        <pc:spChg chg="mod">
          <ac:chgData name="魏 星达" userId="ca17b13798aa44f7" providerId="LiveId" clId="{A02F687D-1E8E-CA49-B66F-62A7EEC91250}" dt="2021-09-09T04:10:15.610" v="292" actId="20577"/>
          <ac:spMkLst>
            <pc:docMk/>
            <pc:sldMk cId="2534524655" sldId="2438"/>
            <ac:spMk id="5" creationId="{375403D9-9667-EA4B-986A-9CD8EA818815}"/>
          </ac:spMkLst>
        </pc:spChg>
      </pc:sldChg>
      <pc:sldChg chg="modSp new mod">
        <pc:chgData name="魏 星达" userId="ca17b13798aa44f7" providerId="LiveId" clId="{A02F687D-1E8E-CA49-B66F-62A7EEC91250}" dt="2021-09-09T04:42:35.568" v="314" actId="2711"/>
        <pc:sldMkLst>
          <pc:docMk/>
          <pc:sldMk cId="307686461" sldId="2439"/>
        </pc:sldMkLst>
        <pc:spChg chg="mod">
          <ac:chgData name="魏 星达" userId="ca17b13798aa44f7" providerId="LiveId" clId="{A02F687D-1E8E-CA49-B66F-62A7EEC91250}" dt="2021-09-09T04:11:35.366" v="304" actId="2711"/>
          <ac:spMkLst>
            <pc:docMk/>
            <pc:sldMk cId="307686461" sldId="2439"/>
            <ac:spMk id="2" creationId="{C027FEC3-06DD-364D-B430-508C848D20DD}"/>
          </ac:spMkLst>
        </pc:spChg>
        <pc:spChg chg="mod">
          <ac:chgData name="魏 星达" userId="ca17b13798aa44f7" providerId="LiveId" clId="{A02F687D-1E8E-CA49-B66F-62A7EEC91250}" dt="2021-09-09T04:42:35.568" v="314" actId="2711"/>
          <ac:spMkLst>
            <pc:docMk/>
            <pc:sldMk cId="307686461" sldId="2439"/>
            <ac:spMk id="3" creationId="{4EF37EAA-EB2A-9F4A-9646-360CD1891506}"/>
          </ac:spMkLst>
        </pc:spChg>
      </pc:sldChg>
      <pc:sldChg chg="del">
        <pc:chgData name="魏 星达" userId="ca17b13798aa44f7" providerId="LiveId" clId="{A02F687D-1E8E-CA49-B66F-62A7EEC91250}" dt="2021-09-09T01:00:23.770" v="63" actId="2696"/>
        <pc:sldMkLst>
          <pc:docMk/>
          <pc:sldMk cId="1507637737" sldId="2439"/>
        </pc:sldMkLst>
      </pc:sldChg>
      <pc:sldChg chg="modSp new mod">
        <pc:chgData name="魏 星达" userId="ca17b13798aa44f7" providerId="LiveId" clId="{A02F687D-1E8E-CA49-B66F-62A7EEC91250}" dt="2021-09-09T04:48:10.901" v="492" actId="113"/>
        <pc:sldMkLst>
          <pc:docMk/>
          <pc:sldMk cId="976558679" sldId="2440"/>
        </pc:sldMkLst>
        <pc:spChg chg="mod">
          <ac:chgData name="魏 星达" userId="ca17b13798aa44f7" providerId="LiveId" clId="{A02F687D-1E8E-CA49-B66F-62A7EEC91250}" dt="2021-09-09T04:47:25.214" v="482" actId="2711"/>
          <ac:spMkLst>
            <pc:docMk/>
            <pc:sldMk cId="976558679" sldId="2440"/>
            <ac:spMk id="2" creationId="{1E949579-1CA4-6241-90B1-037C37CFE7C7}"/>
          </ac:spMkLst>
        </pc:spChg>
        <pc:spChg chg="mod">
          <ac:chgData name="魏 星达" userId="ca17b13798aa44f7" providerId="LiveId" clId="{A02F687D-1E8E-CA49-B66F-62A7EEC91250}" dt="2021-09-09T04:48:10.901" v="492" actId="113"/>
          <ac:spMkLst>
            <pc:docMk/>
            <pc:sldMk cId="976558679" sldId="2440"/>
            <ac:spMk id="3" creationId="{5AF4B0C9-EAF2-DC4A-B882-E020105F64DD}"/>
          </ac:spMkLst>
        </pc:spChg>
      </pc:sldChg>
      <pc:sldChg chg="new del">
        <pc:chgData name="魏 星达" userId="ca17b13798aa44f7" providerId="LiveId" clId="{A02F687D-1E8E-CA49-B66F-62A7EEC91250}" dt="2021-09-09T04:43:25.575" v="322" actId="2696"/>
        <pc:sldMkLst>
          <pc:docMk/>
          <pc:sldMk cId="3133256539" sldId="2440"/>
        </pc:sldMkLst>
      </pc:sldChg>
      <pc:sldChg chg="del">
        <pc:chgData name="魏 星达" userId="ca17b13798aa44f7" providerId="LiveId" clId="{A02F687D-1E8E-CA49-B66F-62A7EEC91250}" dt="2021-09-09T01:00:23.134" v="59" actId="2696"/>
        <pc:sldMkLst>
          <pc:docMk/>
          <pc:sldMk cId="3501489542" sldId="2440"/>
        </pc:sldMkLst>
      </pc:sldChg>
      <pc:sldChg chg="del">
        <pc:chgData name="魏 星达" userId="ca17b13798aa44f7" providerId="LiveId" clId="{A02F687D-1E8E-CA49-B66F-62A7EEC91250}" dt="2021-09-09T01:00:23.937" v="64" actId="2696"/>
        <pc:sldMkLst>
          <pc:docMk/>
          <pc:sldMk cId="2200012772" sldId="2441"/>
        </pc:sldMkLst>
      </pc:sldChg>
      <pc:sldChg chg="modSp new">
        <pc:chgData name="魏 星达" userId="ca17b13798aa44f7" providerId="LiveId" clId="{A02F687D-1E8E-CA49-B66F-62A7EEC91250}" dt="2021-09-09T05:47:17.301" v="564"/>
        <pc:sldMkLst>
          <pc:docMk/>
          <pc:sldMk cId="3863721427" sldId="2441"/>
        </pc:sldMkLst>
        <pc:spChg chg="mod">
          <ac:chgData name="魏 星达" userId="ca17b13798aa44f7" providerId="LiveId" clId="{A02F687D-1E8E-CA49-B66F-62A7EEC91250}" dt="2021-09-09T05:47:11.544" v="563"/>
          <ac:spMkLst>
            <pc:docMk/>
            <pc:sldMk cId="3863721427" sldId="2441"/>
            <ac:spMk id="2" creationId="{352E1424-7810-3844-9965-3AEC619D7B91}"/>
          </ac:spMkLst>
        </pc:spChg>
        <pc:spChg chg="mod">
          <ac:chgData name="魏 星达" userId="ca17b13798aa44f7" providerId="LiveId" clId="{A02F687D-1E8E-CA49-B66F-62A7EEC91250}" dt="2021-09-09T05:47:17.301" v="564"/>
          <ac:spMkLst>
            <pc:docMk/>
            <pc:sldMk cId="3863721427" sldId="2441"/>
            <ac:spMk id="3" creationId="{CCEE0CD1-64FF-BB42-8177-85A134EFC8AD}"/>
          </ac:spMkLst>
        </pc:spChg>
      </pc:sldChg>
      <pc:sldChg chg="del">
        <pc:chgData name="魏 星达" userId="ca17b13798aa44f7" providerId="LiveId" clId="{A02F687D-1E8E-CA49-B66F-62A7EEC91250}" dt="2021-09-09T01:00:24.088" v="65" actId="2696"/>
        <pc:sldMkLst>
          <pc:docMk/>
          <pc:sldMk cId="334743252" sldId="2442"/>
        </pc:sldMkLst>
      </pc:sldChg>
      <pc:sldChg chg="addSp modSp new mod">
        <pc:chgData name="魏 星达" userId="ca17b13798aa44f7" providerId="LiveId" clId="{A02F687D-1E8E-CA49-B66F-62A7EEC91250}" dt="2021-09-09T05:49:26.128" v="582"/>
        <pc:sldMkLst>
          <pc:docMk/>
          <pc:sldMk cId="2748150672" sldId="2442"/>
        </pc:sldMkLst>
        <pc:spChg chg="mod">
          <ac:chgData name="魏 星达" userId="ca17b13798aa44f7" providerId="LiveId" clId="{A02F687D-1E8E-CA49-B66F-62A7EEC91250}" dt="2021-09-09T05:47:57.463" v="566"/>
          <ac:spMkLst>
            <pc:docMk/>
            <pc:sldMk cId="2748150672" sldId="2442"/>
            <ac:spMk id="2" creationId="{0A86093C-43D1-6F47-ABD1-1A1F13558ED2}"/>
          </ac:spMkLst>
        </pc:spChg>
        <pc:spChg chg="mod">
          <ac:chgData name="魏 星达" userId="ca17b13798aa44f7" providerId="LiveId" clId="{A02F687D-1E8E-CA49-B66F-62A7EEC91250}" dt="2021-09-09T05:48:56.854" v="580" actId="207"/>
          <ac:spMkLst>
            <pc:docMk/>
            <pc:sldMk cId="2748150672" sldId="2442"/>
            <ac:spMk id="3" creationId="{1A27F377-171F-5048-A5E4-AA66BBE08563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5" creationId="{EA84BA63-97F3-704A-98C0-9B0265F700D4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6" creationId="{5EA5351C-CA83-2B47-8A3B-B38C13D9AF7B}"/>
          </ac:spMkLst>
        </pc:spChg>
        <pc:spChg chg="add mod">
          <ac:chgData name="魏 星达" userId="ca17b13798aa44f7" providerId="LiveId" clId="{A02F687D-1E8E-CA49-B66F-62A7EEC91250}" dt="2021-09-09T05:49:26.128" v="582"/>
          <ac:spMkLst>
            <pc:docMk/>
            <pc:sldMk cId="2748150672" sldId="2442"/>
            <ac:spMk id="8" creationId="{EC256D06-BD4A-B24B-A384-515934471A21}"/>
          </ac:spMkLst>
        </pc:spChg>
        <pc:cxnChg chg="add mod">
          <ac:chgData name="魏 星达" userId="ca17b13798aa44f7" providerId="LiveId" clId="{A02F687D-1E8E-CA49-B66F-62A7EEC91250}" dt="2021-09-09T05:49:26.128" v="582"/>
          <ac:cxnSpMkLst>
            <pc:docMk/>
            <pc:sldMk cId="2748150672" sldId="2442"/>
            <ac:cxnSpMk id="7" creationId="{7BBF5465-E2BA-354B-AF5D-2019666ECFCC}"/>
          </ac:cxnSpMkLst>
        </pc:cxnChg>
      </pc:sldChg>
      <pc:sldChg chg="modSp new mod">
        <pc:chgData name="魏 星达" userId="ca17b13798aa44f7" providerId="LiveId" clId="{A02F687D-1E8E-CA49-B66F-62A7EEC91250}" dt="2021-09-09T05:50:27.265" v="596" actId="207"/>
        <pc:sldMkLst>
          <pc:docMk/>
          <pc:sldMk cId="599862411" sldId="2443"/>
        </pc:sldMkLst>
        <pc:spChg chg="mod">
          <ac:chgData name="魏 星达" userId="ca17b13798aa44f7" providerId="LiveId" clId="{A02F687D-1E8E-CA49-B66F-62A7EEC91250}" dt="2021-09-09T05:49:38.805" v="583"/>
          <ac:spMkLst>
            <pc:docMk/>
            <pc:sldMk cId="599862411" sldId="2443"/>
            <ac:spMk id="2" creationId="{571FEA5A-5ABD-2A41-8235-BEBAE965C9CC}"/>
          </ac:spMkLst>
        </pc:spChg>
        <pc:spChg chg="mod">
          <ac:chgData name="魏 星达" userId="ca17b13798aa44f7" providerId="LiveId" clId="{A02F687D-1E8E-CA49-B66F-62A7EEC91250}" dt="2021-09-09T05:50:27.265" v="596" actId="207"/>
          <ac:spMkLst>
            <pc:docMk/>
            <pc:sldMk cId="599862411" sldId="2443"/>
            <ac:spMk id="3" creationId="{40FF42E8-C0FD-264F-9213-2335BE92317C}"/>
          </ac:spMkLst>
        </pc:spChg>
      </pc:sldChg>
      <pc:sldChg chg="del">
        <pc:chgData name="魏 星达" userId="ca17b13798aa44f7" providerId="LiveId" clId="{A02F687D-1E8E-CA49-B66F-62A7EEC91250}" dt="2021-09-09T01:00:24.246" v="66" actId="2696"/>
        <pc:sldMkLst>
          <pc:docMk/>
          <pc:sldMk cId="634769711" sldId="2443"/>
        </pc:sldMkLst>
      </pc:sldChg>
      <pc:sldChg chg="del">
        <pc:chgData name="魏 星达" userId="ca17b13798aa44f7" providerId="LiveId" clId="{A02F687D-1E8E-CA49-B66F-62A7EEC91250}" dt="2021-09-09T01:00:24.403" v="67" actId="2696"/>
        <pc:sldMkLst>
          <pc:docMk/>
          <pc:sldMk cId="131122047" sldId="2444"/>
        </pc:sldMkLst>
      </pc:sldChg>
      <pc:sldChg chg="addSp delSp modSp new mod">
        <pc:chgData name="魏 星达" userId="ca17b13798aa44f7" providerId="LiveId" clId="{A02F687D-1E8E-CA49-B66F-62A7EEC91250}" dt="2021-09-16T09:37:37.396" v="3148" actId="113"/>
        <pc:sldMkLst>
          <pc:docMk/>
          <pc:sldMk cId="982543224" sldId="2444"/>
        </pc:sldMkLst>
        <pc:spChg chg="mod">
          <ac:chgData name="魏 星达" userId="ca17b13798aa44f7" providerId="LiveId" clId="{A02F687D-1E8E-CA49-B66F-62A7EEC91250}" dt="2021-09-09T07:43:42.733" v="2064" actId="20577"/>
          <ac:spMkLst>
            <pc:docMk/>
            <pc:sldMk cId="982543224" sldId="2444"/>
            <ac:spMk id="2" creationId="{CE2C5409-4BFE-CD46-A69A-8EDE431EF5B8}"/>
          </ac:spMkLst>
        </pc:spChg>
        <pc:spChg chg="del">
          <ac:chgData name="魏 星达" userId="ca17b13798aa44f7" providerId="LiveId" clId="{A02F687D-1E8E-CA49-B66F-62A7EEC91250}" dt="2021-09-09T07:43:46.079" v="2065" actId="478"/>
          <ac:spMkLst>
            <pc:docMk/>
            <pc:sldMk cId="982543224" sldId="2444"/>
            <ac:spMk id="3" creationId="{CEF33A55-F18A-E842-B373-87BBF7A3853D}"/>
          </ac:spMkLst>
        </pc:spChg>
        <pc:spChg chg="add del mod">
          <ac:chgData name="魏 星达" userId="ca17b13798aa44f7" providerId="LiveId" clId="{A02F687D-1E8E-CA49-B66F-62A7EEC91250}" dt="2021-09-09T07:43:49.866" v="2067"/>
          <ac:spMkLst>
            <pc:docMk/>
            <pc:sldMk cId="982543224" sldId="2444"/>
            <ac:spMk id="5" creationId="{C1365AD9-C8FA-F947-AD6C-3B4A63A389B5}"/>
          </ac:spMkLst>
        </pc:spChg>
        <pc:spChg chg="add mod">
          <ac:chgData name="魏 星达" userId="ca17b13798aa44f7" providerId="LiveId" clId="{A02F687D-1E8E-CA49-B66F-62A7EEC91250}" dt="2021-09-16T09:37:37.396" v="3148" actId="113"/>
          <ac:spMkLst>
            <pc:docMk/>
            <pc:sldMk cId="982543224" sldId="2444"/>
            <ac:spMk id="6" creationId="{D9EA67AA-C596-C748-A16C-0D06728BBED6}"/>
          </ac:spMkLst>
        </pc:spChg>
        <pc:picChg chg="add del mod">
          <ac:chgData name="魏 星达" userId="ca17b13798aa44f7" providerId="LiveId" clId="{A02F687D-1E8E-CA49-B66F-62A7EEC91250}" dt="2021-09-09T07:53:38.307" v="2799" actId="478"/>
          <ac:picMkLst>
            <pc:docMk/>
            <pc:sldMk cId="982543224" sldId="2444"/>
            <ac:picMk id="7" creationId="{968B8749-D71B-A74C-B7FD-4799D5A2D54D}"/>
          </ac:picMkLst>
        </pc:picChg>
      </pc:sldChg>
      <pc:sldChg chg="modSp new del">
        <pc:chgData name="魏 星达" userId="ca17b13798aa44f7" providerId="LiveId" clId="{A02F687D-1E8E-CA49-B66F-62A7EEC91250}" dt="2021-09-09T05:56:49.795" v="607" actId="2696"/>
        <pc:sldMkLst>
          <pc:docMk/>
          <pc:sldMk cId="2092955537" sldId="2444"/>
        </pc:sldMkLst>
        <pc:spChg chg="mod">
          <ac:chgData name="魏 星达" userId="ca17b13798aa44f7" providerId="LiveId" clId="{A02F687D-1E8E-CA49-B66F-62A7EEC91250}" dt="2021-09-09T05:55:46.447" v="598"/>
          <ac:spMkLst>
            <pc:docMk/>
            <pc:sldMk cId="2092955537" sldId="2444"/>
            <ac:spMk id="2" creationId="{F66C5222-6DC5-224E-93C6-459EFF569555}"/>
          </ac:spMkLst>
        </pc:spChg>
      </pc:sldChg>
      <pc:sldChg chg="modSp new mod">
        <pc:chgData name="魏 星达" userId="ca17b13798aa44f7" providerId="LiveId" clId="{A02F687D-1E8E-CA49-B66F-62A7EEC91250}" dt="2021-09-16T09:39:08.714" v="3252" actId="2711"/>
        <pc:sldMkLst>
          <pc:docMk/>
          <pc:sldMk cId="3217001079" sldId="2445"/>
        </pc:sldMkLst>
        <pc:spChg chg="mod">
          <ac:chgData name="魏 星达" userId="ca17b13798aa44f7" providerId="LiveId" clId="{A02F687D-1E8E-CA49-B66F-62A7EEC91250}" dt="2021-09-16T09:38:32.842" v="3164" actId="20577"/>
          <ac:spMkLst>
            <pc:docMk/>
            <pc:sldMk cId="3217001079" sldId="2445"/>
            <ac:spMk id="2" creationId="{27B5B69A-BF36-CE40-A85E-E28F1D3EBA18}"/>
          </ac:spMkLst>
        </pc:spChg>
        <pc:spChg chg="mod">
          <ac:chgData name="魏 星达" userId="ca17b13798aa44f7" providerId="LiveId" clId="{A02F687D-1E8E-CA49-B66F-62A7EEC91250}" dt="2021-09-16T09:39:08.714" v="3252" actId="2711"/>
          <ac:spMkLst>
            <pc:docMk/>
            <pc:sldMk cId="3217001079" sldId="2445"/>
            <ac:spMk id="3" creationId="{BD5200DA-CB81-1441-BD2F-80138A953E88}"/>
          </ac:spMkLst>
        </pc:spChg>
      </pc:sldChg>
      <pc:sldChg chg="del">
        <pc:chgData name="魏 星达" userId="ca17b13798aa44f7" providerId="LiveId" clId="{A02F687D-1E8E-CA49-B66F-62A7EEC91250}" dt="2021-09-09T01:00:24.561" v="68" actId="2696"/>
        <pc:sldMkLst>
          <pc:docMk/>
          <pc:sldMk cId="3438708797" sldId="2445"/>
        </pc:sldMkLst>
      </pc:sldChg>
      <pc:sldChg chg="del">
        <pc:chgData name="魏 星达" userId="ca17b13798aa44f7" providerId="LiveId" clId="{A02F687D-1E8E-CA49-B66F-62A7EEC91250}" dt="2021-09-09T01:00:24.740" v="69" actId="2696"/>
        <pc:sldMkLst>
          <pc:docMk/>
          <pc:sldMk cId="3717355801" sldId="2446"/>
        </pc:sldMkLst>
      </pc:sldChg>
      <pc:sldChg chg="modSp new mod">
        <pc:chgData name="魏 星达" userId="ca17b13798aa44f7" providerId="LiveId" clId="{A02F687D-1E8E-CA49-B66F-62A7EEC91250}" dt="2021-09-09T08:48:47.682" v="2912" actId="207"/>
        <pc:sldMkLst>
          <pc:docMk/>
          <pc:sldMk cId="3810933418" sldId="2446"/>
        </pc:sldMkLst>
        <pc:spChg chg="mod">
          <ac:chgData name="魏 星达" userId="ca17b13798aa44f7" providerId="LiveId" clId="{A02F687D-1E8E-CA49-B66F-62A7EEC91250}" dt="2021-09-09T08:48:04.342" v="2901" actId="2711"/>
          <ac:spMkLst>
            <pc:docMk/>
            <pc:sldMk cId="3810933418" sldId="2446"/>
            <ac:spMk id="2" creationId="{4287D90C-54EF-274F-9D56-4DB56E7BC274}"/>
          </ac:spMkLst>
        </pc:spChg>
        <pc:spChg chg="mod">
          <ac:chgData name="魏 星达" userId="ca17b13798aa44f7" providerId="LiveId" clId="{A02F687D-1E8E-CA49-B66F-62A7EEC91250}" dt="2021-09-09T08:48:47.682" v="2912" actId="207"/>
          <ac:spMkLst>
            <pc:docMk/>
            <pc:sldMk cId="3810933418" sldId="2446"/>
            <ac:spMk id="3" creationId="{AFB296E5-5D3E-134D-B71F-25E1EAB91EFA}"/>
          </ac:spMkLst>
        </pc:spChg>
      </pc:sldChg>
      <pc:sldChg chg="del">
        <pc:chgData name="魏 星达" userId="ca17b13798aa44f7" providerId="LiveId" clId="{A02F687D-1E8E-CA49-B66F-62A7EEC91250}" dt="2021-09-09T01:00:24.883" v="70" actId="2696"/>
        <pc:sldMkLst>
          <pc:docMk/>
          <pc:sldMk cId="1169239132" sldId="2447"/>
        </pc:sldMkLst>
      </pc:sldChg>
      <pc:sldChg chg="addSp delSp modSp new mod">
        <pc:chgData name="魏 星达" userId="ca17b13798aa44f7" providerId="LiveId" clId="{A02F687D-1E8E-CA49-B66F-62A7EEC91250}" dt="2021-09-09T09:01:17.353" v="2934"/>
        <pc:sldMkLst>
          <pc:docMk/>
          <pc:sldMk cId="1422967193" sldId="2447"/>
        </pc:sldMkLst>
        <pc:spChg chg="mod">
          <ac:chgData name="魏 星达" userId="ca17b13798aa44f7" providerId="LiveId" clId="{A02F687D-1E8E-CA49-B66F-62A7EEC91250}" dt="2021-09-09T08:49:22.100" v="2917" actId="2711"/>
          <ac:spMkLst>
            <pc:docMk/>
            <pc:sldMk cId="1422967193" sldId="2447"/>
            <ac:spMk id="2" creationId="{F174D01A-87AF-B645-AF05-65C87B474287}"/>
          </ac:spMkLst>
        </pc:spChg>
        <pc:spChg chg="mod">
          <ac:chgData name="魏 星达" userId="ca17b13798aa44f7" providerId="LiveId" clId="{A02F687D-1E8E-CA49-B66F-62A7EEC91250}" dt="2021-09-09T08:50:10.185" v="2930" actId="2711"/>
          <ac:spMkLst>
            <pc:docMk/>
            <pc:sldMk cId="1422967193" sldId="2447"/>
            <ac:spMk id="3" creationId="{A3002DC5-A910-8548-A117-142B32A099B0}"/>
          </ac:spMkLst>
        </pc:spChg>
        <pc:spChg chg="add del mod">
          <ac:chgData name="魏 星达" userId="ca17b13798aa44f7" providerId="LiveId" clId="{A02F687D-1E8E-CA49-B66F-62A7EEC91250}" dt="2021-09-09T09:01:17.353" v="2934"/>
          <ac:spMkLst>
            <pc:docMk/>
            <pc:sldMk cId="1422967193" sldId="2447"/>
            <ac:spMk id="5" creationId="{26F27C82-D57F-0146-82B1-3BD89258B335}"/>
          </ac:spMkLst>
        </pc:spChg>
      </pc:sldChg>
      <pc:sldChg chg="new">
        <pc:chgData name="魏 星达" userId="ca17b13798aa44f7" providerId="LiveId" clId="{A02F687D-1E8E-CA49-B66F-62A7EEC91250}" dt="2021-09-09T09:01:15.043" v="2932" actId="680"/>
        <pc:sldMkLst>
          <pc:docMk/>
          <pc:sldMk cId="2303685900" sldId="2448"/>
        </pc:sldMkLst>
      </pc:sldChg>
      <pc:sldChg chg="del">
        <pc:chgData name="魏 星达" userId="ca17b13798aa44f7" providerId="LiveId" clId="{A02F687D-1E8E-CA49-B66F-62A7EEC91250}" dt="2021-09-09T01:00:24.998" v="71" actId="2696"/>
        <pc:sldMkLst>
          <pc:docMk/>
          <pc:sldMk cId="4213489535" sldId="2448"/>
        </pc:sldMkLst>
      </pc:sldChg>
      <pc:sldChg chg="del">
        <pc:chgData name="魏 星达" userId="ca17b13798aa44f7" providerId="LiveId" clId="{A02F687D-1E8E-CA49-B66F-62A7EEC91250}" dt="2021-09-09T01:00:25.183" v="72" actId="2696"/>
        <pc:sldMkLst>
          <pc:docMk/>
          <pc:sldMk cId="453647886" sldId="2449"/>
        </pc:sldMkLst>
      </pc:sldChg>
      <pc:sldChg chg="addSp modSp add mod">
        <pc:chgData name="魏 星达" userId="ca17b13798aa44f7" providerId="LiveId" clId="{A02F687D-1E8E-CA49-B66F-62A7EEC91250}" dt="2021-09-09T09:02:06.550" v="2954" actId="2085"/>
        <pc:sldMkLst>
          <pc:docMk/>
          <pc:sldMk cId="2900133323" sldId="2449"/>
        </pc:sldMkLst>
        <pc:spChg chg="mod">
          <ac:chgData name="魏 星达" userId="ca17b13798aa44f7" providerId="LiveId" clId="{A02F687D-1E8E-CA49-B66F-62A7EEC91250}" dt="2021-09-09T09:01:28.493" v="2949" actId="20577"/>
          <ac:spMkLst>
            <pc:docMk/>
            <pc:sldMk cId="2900133323" sldId="2449"/>
            <ac:spMk id="2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2:06.550" v="2954" actId="2085"/>
          <ac:spMkLst>
            <pc:docMk/>
            <pc:sldMk cId="2900133323" sldId="2449"/>
            <ac:spMk id="5" creationId="{BB11BADF-3F15-0D43-BAED-0A328D7AE94B}"/>
          </ac:spMkLst>
        </pc:spChg>
      </pc:sldChg>
      <pc:sldChg chg="addSp delSp modSp add mod">
        <pc:chgData name="魏 星达" userId="ca17b13798aa44f7" providerId="LiveId" clId="{A02F687D-1E8E-CA49-B66F-62A7EEC91250}" dt="2021-09-09T09:05:10.193" v="3037"/>
        <pc:sldMkLst>
          <pc:docMk/>
          <pc:sldMk cId="389931959" sldId="2450"/>
        </pc:sldMkLst>
        <pc:spChg chg="add del mod">
          <ac:chgData name="魏 星达" userId="ca17b13798aa44f7" providerId="LiveId" clId="{A02F687D-1E8E-CA49-B66F-62A7EEC91250}" dt="2021-09-09T09:05:10.193" v="3037"/>
          <ac:spMkLst>
            <pc:docMk/>
            <pc:sldMk cId="389931959" sldId="2450"/>
            <ac:spMk id="3" creationId="{1CBEB6A3-8766-524A-9CF9-16BBAF00F59C}"/>
          </ac:spMkLst>
        </pc:spChg>
        <pc:spChg chg="mod">
          <ac:chgData name="魏 星达" userId="ca17b13798aa44f7" providerId="LiveId" clId="{A02F687D-1E8E-CA49-B66F-62A7EEC91250}" dt="2021-09-09T09:04:49.657" v="3035" actId="948"/>
          <ac:spMkLst>
            <pc:docMk/>
            <pc:sldMk cId="389931959" sldId="2450"/>
            <ac:spMk id="5" creationId="{375403D9-9667-EA4B-986A-9CD8EA818815}"/>
          </ac:spMkLst>
        </pc:spChg>
      </pc:sldChg>
      <pc:sldChg chg="del">
        <pc:chgData name="魏 星达" userId="ca17b13798aa44f7" providerId="LiveId" clId="{A02F687D-1E8E-CA49-B66F-62A7EEC91250}" dt="2021-09-09T01:00:25.334" v="73" actId="2696"/>
        <pc:sldMkLst>
          <pc:docMk/>
          <pc:sldMk cId="3533846024" sldId="2450"/>
        </pc:sldMkLst>
      </pc:sldChg>
      <pc:sldChg chg="modSp add mod">
        <pc:chgData name="魏 星达" userId="ca17b13798aa44f7" providerId="LiveId" clId="{A02F687D-1E8E-CA49-B66F-62A7EEC91250}" dt="2021-09-09T09:09:17.087" v="3089" actId="1076"/>
        <pc:sldMkLst>
          <pc:docMk/>
          <pc:sldMk cId="200927322" sldId="2451"/>
        </pc:sldMkLst>
        <pc:spChg chg="mod">
          <ac:chgData name="魏 星达" userId="ca17b13798aa44f7" providerId="LiveId" clId="{A02F687D-1E8E-CA49-B66F-62A7EEC91250}" dt="2021-09-09T09:09:17.087" v="3089" actId="1076"/>
          <ac:spMkLst>
            <pc:docMk/>
            <pc:sldMk cId="200927322" sldId="2451"/>
            <ac:spMk id="3" creationId="{00000000-0000-0000-0000-000000000000}"/>
          </ac:spMkLst>
        </pc:spChg>
      </pc:sldChg>
      <pc:sldChg chg="del">
        <pc:chgData name="魏 星达" userId="ca17b13798aa44f7" providerId="LiveId" clId="{A02F687D-1E8E-CA49-B66F-62A7EEC91250}" dt="2021-09-09T01:00:27.922" v="86" actId="2696"/>
        <pc:sldMkLst>
          <pc:docMk/>
          <pc:sldMk cId="839293459" sldId="2452"/>
        </pc:sldMkLst>
      </pc:sldChg>
      <pc:sldChg chg="addSp modSp add mod">
        <pc:chgData name="魏 星达" userId="ca17b13798aa44f7" providerId="LiveId" clId="{A02F687D-1E8E-CA49-B66F-62A7EEC91250}" dt="2021-09-09T09:09:12.800" v="3088" actId="1076"/>
        <pc:sldMkLst>
          <pc:docMk/>
          <pc:sldMk cId="1383398276" sldId="2452"/>
        </pc:sldMkLst>
        <pc:spChg chg="mod">
          <ac:chgData name="魏 星达" userId="ca17b13798aa44f7" providerId="LiveId" clId="{A02F687D-1E8E-CA49-B66F-62A7EEC91250}" dt="2021-09-09T09:09:12.800" v="3088" actId="1076"/>
          <ac:spMkLst>
            <pc:docMk/>
            <pc:sldMk cId="1383398276" sldId="2452"/>
            <ac:spMk id="3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7:44.486" v="3076" actId="113"/>
          <ac:spMkLst>
            <pc:docMk/>
            <pc:sldMk cId="1383398276" sldId="2452"/>
            <ac:spMk id="5" creationId="{32685CAE-108F-754E-A5A0-03477DAC743F}"/>
          </ac:spMkLst>
        </pc:spChg>
      </pc:sldChg>
      <pc:sldChg chg="del">
        <pc:chgData name="魏 星达" userId="ca17b13798aa44f7" providerId="LiveId" clId="{A02F687D-1E8E-CA49-B66F-62A7EEC91250}" dt="2021-09-09T01:00:28.085" v="87" actId="2696"/>
        <pc:sldMkLst>
          <pc:docMk/>
          <pc:sldMk cId="230939582" sldId="2453"/>
        </pc:sldMkLst>
      </pc:sldChg>
      <pc:sldChg chg="addSp modSp add mod">
        <pc:chgData name="魏 星达" userId="ca17b13798aa44f7" providerId="LiveId" clId="{A02F687D-1E8E-CA49-B66F-62A7EEC91250}" dt="2021-09-09T09:09:23.933" v="3090" actId="1076"/>
        <pc:sldMkLst>
          <pc:docMk/>
          <pc:sldMk cId="2672519222" sldId="2453"/>
        </pc:sldMkLst>
        <pc:spChg chg="mod">
          <ac:chgData name="魏 星达" userId="ca17b13798aa44f7" providerId="LiveId" clId="{A02F687D-1E8E-CA49-B66F-62A7EEC91250}" dt="2021-09-09T09:09:23.933" v="3090" actId="1076"/>
          <ac:spMkLst>
            <pc:docMk/>
            <pc:sldMk cId="2672519222" sldId="2453"/>
            <ac:spMk id="3" creationId="{00000000-0000-0000-0000-000000000000}"/>
          </ac:spMkLst>
        </pc:spChg>
        <pc:spChg chg="add mod">
          <ac:chgData name="魏 星达" userId="ca17b13798aa44f7" providerId="LiveId" clId="{A02F687D-1E8E-CA49-B66F-62A7EEC91250}" dt="2021-09-09T09:08:53.031" v="3086" actId="113"/>
          <ac:spMkLst>
            <pc:docMk/>
            <pc:sldMk cId="2672519222" sldId="2453"/>
            <ac:spMk id="5" creationId="{76356FFF-D7B3-7040-BCF8-0C0C3DF35681}"/>
          </ac:spMkLst>
        </pc:spChg>
      </pc:sldChg>
      <pc:sldChg chg="modSp add mod">
        <pc:chgData name="魏 星达" userId="ca17b13798aa44f7" providerId="LiveId" clId="{A02F687D-1E8E-CA49-B66F-62A7EEC91250}" dt="2021-09-09T09:10:36.780" v="3097"/>
        <pc:sldMkLst>
          <pc:docMk/>
          <pc:sldMk cId="2006893257" sldId="2454"/>
        </pc:sldMkLst>
        <pc:spChg chg="mod">
          <ac:chgData name="魏 星达" userId="ca17b13798aa44f7" providerId="LiveId" clId="{A02F687D-1E8E-CA49-B66F-62A7EEC91250}" dt="2021-09-09T09:10:24.140" v="3095" actId="113"/>
          <ac:spMkLst>
            <pc:docMk/>
            <pc:sldMk cId="2006893257" sldId="2454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0:36.780" v="3097"/>
          <ac:spMkLst>
            <pc:docMk/>
            <pc:sldMk cId="2006893257" sldId="2454"/>
            <ac:spMk id="5" creationId="{76356FFF-D7B3-7040-BCF8-0C0C3DF35681}"/>
          </ac:spMkLst>
        </pc:spChg>
      </pc:sldChg>
      <pc:sldChg chg="del">
        <pc:chgData name="魏 星达" userId="ca17b13798aa44f7" providerId="LiveId" clId="{A02F687D-1E8E-CA49-B66F-62A7EEC91250}" dt="2021-09-09T01:00:28.715" v="89" actId="2696"/>
        <pc:sldMkLst>
          <pc:docMk/>
          <pc:sldMk cId="3392463987" sldId="2454"/>
        </pc:sldMkLst>
      </pc:sldChg>
      <pc:sldChg chg="add del">
        <pc:chgData name="魏 星达" userId="ca17b13798aa44f7" providerId="LiveId" clId="{A02F687D-1E8E-CA49-B66F-62A7EEC91250}" dt="2021-09-09T09:10:49.936" v="3099"/>
        <pc:sldMkLst>
          <pc:docMk/>
          <pc:sldMk cId="1594131602" sldId="2455"/>
        </pc:sldMkLst>
      </pc:sldChg>
      <pc:sldChg chg="modSp add mod">
        <pc:chgData name="魏 星达" userId="ca17b13798aa44f7" providerId="LiveId" clId="{A02F687D-1E8E-CA49-B66F-62A7EEC91250}" dt="2021-09-09T09:11:31.307" v="3108" actId="207"/>
        <pc:sldMkLst>
          <pc:docMk/>
          <pc:sldMk cId="2245987874" sldId="2455"/>
        </pc:sldMkLst>
        <pc:spChg chg="mod">
          <ac:chgData name="魏 星达" userId="ca17b13798aa44f7" providerId="LiveId" clId="{A02F687D-1E8E-CA49-B66F-62A7EEC91250}" dt="2021-09-09T09:11:31.307" v="3108" actId="207"/>
          <ac:spMkLst>
            <pc:docMk/>
            <pc:sldMk cId="2245987874" sldId="2455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1:19.420" v="3107"/>
          <ac:spMkLst>
            <pc:docMk/>
            <pc:sldMk cId="2245987874" sldId="2455"/>
            <ac:spMk id="5" creationId="{76356FFF-D7B3-7040-BCF8-0C0C3DF35681}"/>
          </ac:spMkLst>
        </pc:spChg>
      </pc:sldChg>
      <pc:sldChg chg="del">
        <pc:chgData name="魏 星达" userId="ca17b13798aa44f7" providerId="LiveId" clId="{A02F687D-1E8E-CA49-B66F-62A7EEC91250}" dt="2021-09-09T01:00:29.187" v="90" actId="2696"/>
        <pc:sldMkLst>
          <pc:docMk/>
          <pc:sldMk cId="4023493979" sldId="2455"/>
        </pc:sldMkLst>
      </pc:sldChg>
      <pc:sldChg chg="addSp delSp modSp add mod">
        <pc:chgData name="魏 星达" userId="ca17b13798aa44f7" providerId="LiveId" clId="{A02F687D-1E8E-CA49-B66F-62A7EEC91250}" dt="2021-09-09T09:12:29.302" v="3121" actId="207"/>
        <pc:sldMkLst>
          <pc:docMk/>
          <pc:sldMk cId="74818885" sldId="2456"/>
        </pc:sldMkLst>
        <pc:spChg chg="del">
          <ac:chgData name="魏 星达" userId="ca17b13798aa44f7" providerId="LiveId" clId="{A02F687D-1E8E-CA49-B66F-62A7EEC91250}" dt="2021-09-09T09:11:58.362" v="3110" actId="478"/>
          <ac:spMkLst>
            <pc:docMk/>
            <pc:sldMk cId="74818885" sldId="2456"/>
            <ac:spMk id="3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2:29.302" v="3121" actId="207"/>
          <ac:spMkLst>
            <pc:docMk/>
            <pc:sldMk cId="74818885" sldId="2456"/>
            <ac:spMk id="5" creationId="{76356FFF-D7B3-7040-BCF8-0C0C3DF35681}"/>
          </ac:spMkLst>
        </pc:spChg>
        <pc:spChg chg="add del mod">
          <ac:chgData name="魏 星达" userId="ca17b13798aa44f7" providerId="LiveId" clId="{A02F687D-1E8E-CA49-B66F-62A7EEC91250}" dt="2021-09-09T09:12:06.348" v="3112" actId="478"/>
          <ac:spMkLst>
            <pc:docMk/>
            <pc:sldMk cId="74818885" sldId="2456"/>
            <ac:spMk id="7" creationId="{208F6D39-52F3-A043-AD6D-CFC8E123200D}"/>
          </ac:spMkLst>
        </pc:spChg>
        <pc:spChg chg="add mod">
          <ac:chgData name="魏 星达" userId="ca17b13798aa44f7" providerId="LiveId" clId="{A02F687D-1E8E-CA49-B66F-62A7EEC91250}" dt="2021-09-09T09:12:03.849" v="3111"/>
          <ac:spMkLst>
            <pc:docMk/>
            <pc:sldMk cId="74818885" sldId="2456"/>
            <ac:spMk id="8" creationId="{9023AC2D-D090-BD4E-8A81-496D79732AA2}"/>
          </ac:spMkLst>
        </pc:spChg>
      </pc:sldChg>
      <pc:sldChg chg="del">
        <pc:chgData name="魏 星达" userId="ca17b13798aa44f7" providerId="LiveId" clId="{A02F687D-1E8E-CA49-B66F-62A7EEC91250}" dt="2021-09-09T01:00:35.856" v="91" actId="2696"/>
        <pc:sldMkLst>
          <pc:docMk/>
          <pc:sldMk cId="2371754013" sldId="2456"/>
        </pc:sldMkLst>
      </pc:sldChg>
      <pc:sldChg chg="del">
        <pc:chgData name="魏 星达" userId="ca17b13798aa44f7" providerId="LiveId" clId="{A02F687D-1E8E-CA49-B66F-62A7EEC91250}" dt="2021-09-09T01:00:36.048" v="92" actId="2696"/>
        <pc:sldMkLst>
          <pc:docMk/>
          <pc:sldMk cId="63493472" sldId="2457"/>
        </pc:sldMkLst>
      </pc:sldChg>
      <pc:sldChg chg="modSp add del mod">
        <pc:chgData name="魏 星达" userId="ca17b13798aa44f7" providerId="LiveId" clId="{A02F687D-1E8E-CA49-B66F-62A7EEC91250}" dt="2021-09-09T09:13:57.385" v="3141" actId="2696"/>
        <pc:sldMkLst>
          <pc:docMk/>
          <pc:sldMk cId="2010478930" sldId="2457"/>
        </pc:sldMkLst>
        <pc:spChg chg="mod">
          <ac:chgData name="魏 星达" userId="ca17b13798aa44f7" providerId="LiveId" clId="{A02F687D-1E8E-CA49-B66F-62A7EEC91250}" dt="2021-09-09T09:12:57.934" v="3123" actId="27636"/>
          <ac:spMkLst>
            <pc:docMk/>
            <pc:sldMk cId="2010478930" sldId="2457"/>
            <ac:spMk id="2" creationId="{00000000-0000-0000-0000-000000000000}"/>
          </ac:spMkLst>
        </pc:spChg>
      </pc:sldChg>
      <pc:sldChg chg="modSp new mod">
        <pc:chgData name="魏 星达" userId="ca17b13798aa44f7" providerId="LiveId" clId="{A02F687D-1E8E-CA49-B66F-62A7EEC91250}" dt="2021-09-09T09:13:49.053" v="3140" actId="207"/>
        <pc:sldMkLst>
          <pc:docMk/>
          <pc:sldMk cId="3910951367" sldId="2458"/>
        </pc:sldMkLst>
        <pc:spChg chg="mod">
          <ac:chgData name="魏 星达" userId="ca17b13798aa44f7" providerId="LiveId" clId="{A02F687D-1E8E-CA49-B66F-62A7EEC91250}" dt="2021-09-09T09:13:10.456" v="3125"/>
          <ac:spMkLst>
            <pc:docMk/>
            <pc:sldMk cId="3910951367" sldId="2458"/>
            <ac:spMk id="2" creationId="{7F831472-BA83-6D41-B7B4-17B04B44696D}"/>
          </ac:spMkLst>
        </pc:spChg>
        <pc:spChg chg="mod">
          <ac:chgData name="魏 星达" userId="ca17b13798aa44f7" providerId="LiveId" clId="{A02F687D-1E8E-CA49-B66F-62A7EEC91250}" dt="2021-09-09T09:13:49.053" v="3140" actId="207"/>
          <ac:spMkLst>
            <pc:docMk/>
            <pc:sldMk cId="3910951367" sldId="2458"/>
            <ac:spMk id="3" creationId="{22155611-73DA-FE4A-88A8-BC519EA1E492}"/>
          </ac:spMkLst>
        </pc:spChg>
      </pc:sldChg>
      <pc:sldChg chg="modSp add mod">
        <pc:chgData name="魏 星达" userId="ca17b13798aa44f7" providerId="LiveId" clId="{A02F687D-1E8E-CA49-B66F-62A7EEC91250}" dt="2021-09-09T09:14:11.375" v="3146" actId="113"/>
        <pc:sldMkLst>
          <pc:docMk/>
          <pc:sldMk cId="1611674612" sldId="2459"/>
        </pc:sldMkLst>
        <pc:spChg chg="mod">
          <ac:chgData name="魏 星达" userId="ca17b13798aa44f7" providerId="LiveId" clId="{A02F687D-1E8E-CA49-B66F-62A7EEC91250}" dt="2021-09-09T09:13:59.608" v="3143" actId="27636"/>
          <ac:spMkLst>
            <pc:docMk/>
            <pc:sldMk cId="1611674612" sldId="2459"/>
            <ac:spMk id="2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4:11.375" v="3146" actId="113"/>
          <ac:spMkLst>
            <pc:docMk/>
            <pc:sldMk cId="1611674612" sldId="2459"/>
            <ac:spMk id="7" creationId="{00000000-0000-0000-0000-000000000000}"/>
          </ac:spMkLst>
        </pc:spChg>
        <pc:spChg chg="mod">
          <ac:chgData name="魏 星达" userId="ca17b13798aa44f7" providerId="LiveId" clId="{A02F687D-1E8E-CA49-B66F-62A7EEC91250}" dt="2021-09-09T09:14:11.375" v="3146" actId="113"/>
          <ac:spMkLst>
            <pc:docMk/>
            <pc:sldMk cId="1611674612" sldId="2459"/>
            <ac:spMk id="8" creationId="{00000000-0000-0000-0000-000000000000}"/>
          </ac:spMkLst>
        </pc:spChg>
      </pc:sldChg>
    </pc:docChg>
  </pc:docChgLst>
  <pc:docChgLst>
    <pc:chgData name="魏 星达" userId="ca17b13798aa44f7" providerId="LiveId" clId="{B04E4866-35E2-034E-B2A9-9183E713BE91}"/>
    <pc:docChg chg="undo custSel addSld delSld modSld">
      <pc:chgData name="魏 星达" userId="ca17b13798aa44f7" providerId="LiveId" clId="{B04E4866-35E2-034E-B2A9-9183E713BE91}" dt="2021-09-09T00:58:14.398" v="138" actId="2696"/>
      <pc:docMkLst>
        <pc:docMk/>
      </pc:docMkLst>
      <pc:sldChg chg="del">
        <pc:chgData name="魏 星达" userId="ca17b13798aa44f7" providerId="LiveId" clId="{B04E4866-35E2-034E-B2A9-9183E713BE91}" dt="2021-09-09T00:57:58.656" v="137" actId="2696"/>
        <pc:sldMkLst>
          <pc:docMk/>
          <pc:sldMk cId="1705286572" sldId="276"/>
        </pc:sldMkLst>
      </pc:sldChg>
      <pc:sldChg chg="add del">
        <pc:chgData name="魏 星达" userId="ca17b13798aa44f7" providerId="LiveId" clId="{B04E4866-35E2-034E-B2A9-9183E713BE91}" dt="2021-09-09T00:49:25.945" v="19" actId="2696"/>
        <pc:sldMkLst>
          <pc:docMk/>
          <pc:sldMk cId="1015742340" sldId="293"/>
        </pc:sldMkLst>
      </pc:sldChg>
      <pc:sldChg chg="add del">
        <pc:chgData name="魏 星达" userId="ca17b13798aa44f7" providerId="LiveId" clId="{B04E4866-35E2-034E-B2A9-9183E713BE91}" dt="2021-09-09T00:50:05.898" v="27" actId="2696"/>
        <pc:sldMkLst>
          <pc:docMk/>
          <pc:sldMk cId="3760529100" sldId="1403"/>
        </pc:sldMkLst>
      </pc:sldChg>
      <pc:sldChg chg="modSp add mod">
        <pc:chgData name="魏 星达" userId="ca17b13798aa44f7" providerId="LiveId" clId="{B04E4866-35E2-034E-B2A9-9183E713BE91}" dt="2021-09-09T00:50:33.806" v="30" actId="1076"/>
        <pc:sldMkLst>
          <pc:docMk/>
          <pc:sldMk cId="3568903678" sldId="1404"/>
        </pc:sldMkLst>
        <pc:picChg chg="mod">
          <ac:chgData name="魏 星达" userId="ca17b13798aa44f7" providerId="LiveId" clId="{B04E4866-35E2-034E-B2A9-9183E713BE91}" dt="2021-09-09T00:50:33.806" v="30" actId="1076"/>
          <ac:picMkLst>
            <pc:docMk/>
            <pc:sldMk cId="3568903678" sldId="1404"/>
            <ac:picMk id="5" creationId="{00000000-0000-0000-0000-000000000000}"/>
          </ac:picMkLst>
        </pc:picChg>
      </pc:sldChg>
      <pc:sldChg chg="modSp add del mod">
        <pc:chgData name="魏 星达" userId="ca17b13798aa44f7" providerId="LiveId" clId="{B04E4866-35E2-034E-B2A9-9183E713BE91}" dt="2021-09-09T00:52:49.005" v="53" actId="2696"/>
        <pc:sldMkLst>
          <pc:docMk/>
          <pc:sldMk cId="2321958981" sldId="1405"/>
        </pc:sldMkLst>
        <pc:spChg chg="mod">
          <ac:chgData name="魏 星达" userId="ca17b13798aa44f7" providerId="LiveId" clId="{B04E4866-35E2-034E-B2A9-9183E713BE91}" dt="2021-09-09T00:51:08.145" v="32" actId="27636"/>
          <ac:spMkLst>
            <pc:docMk/>
            <pc:sldMk cId="2321958981" sldId="1405"/>
            <ac:spMk id="40963" creationId="{00000000-0000-0000-0000-000000000000}"/>
          </ac:spMkLst>
        </pc:spChg>
      </pc:sldChg>
      <pc:sldChg chg="add del">
        <pc:chgData name="魏 星达" userId="ca17b13798aa44f7" providerId="LiveId" clId="{B04E4866-35E2-034E-B2A9-9183E713BE91}" dt="2021-09-09T00:54:39.273" v="70" actId="2696"/>
        <pc:sldMkLst>
          <pc:docMk/>
          <pc:sldMk cId="2203519837" sldId="1406"/>
        </pc:sldMkLst>
      </pc:sldChg>
      <pc:sldChg chg="add del">
        <pc:chgData name="魏 星达" userId="ca17b13798aa44f7" providerId="LiveId" clId="{B04E4866-35E2-034E-B2A9-9183E713BE91}" dt="2021-09-09T00:56:06.182" v="93" actId="2696"/>
        <pc:sldMkLst>
          <pc:docMk/>
          <pc:sldMk cId="540933918" sldId="1407"/>
        </pc:sldMkLst>
      </pc:sldChg>
      <pc:sldChg chg="del">
        <pc:chgData name="魏 星达" userId="ca17b13798aa44f7" providerId="LiveId" clId="{B04E4866-35E2-034E-B2A9-9183E713BE91}" dt="2021-09-09T00:58:14.398" v="138" actId="2696"/>
        <pc:sldMkLst>
          <pc:docMk/>
          <pc:sldMk cId="3786286352" sldId="2451"/>
        </pc:sldMkLst>
      </pc:sldChg>
      <pc:sldChg chg="addSp modSp new mod">
        <pc:chgData name="魏 星达" userId="ca17b13798aa44f7" providerId="LiveId" clId="{B04E4866-35E2-034E-B2A9-9183E713BE91}" dt="2021-09-09T00:49:24.124" v="18" actId="207"/>
        <pc:sldMkLst>
          <pc:docMk/>
          <pc:sldMk cId="839293459" sldId="2452"/>
        </pc:sldMkLst>
        <pc:spChg chg="mod">
          <ac:chgData name="魏 星达" userId="ca17b13798aa44f7" providerId="LiveId" clId="{B04E4866-35E2-034E-B2A9-9183E713BE91}" dt="2021-09-09T00:48:36.197" v="11" actId="20577"/>
          <ac:spMkLst>
            <pc:docMk/>
            <pc:sldMk cId="839293459" sldId="2452"/>
            <ac:spMk id="2" creationId="{5B35CAD9-B1D6-6844-8C86-ADF76393653C}"/>
          </ac:spMkLst>
        </pc:spChg>
        <pc:spChg chg="mod">
          <ac:chgData name="魏 星达" userId="ca17b13798aa44f7" providerId="LiveId" clId="{B04E4866-35E2-034E-B2A9-9183E713BE91}" dt="2021-09-09T00:49:24.124" v="18" actId="207"/>
          <ac:spMkLst>
            <pc:docMk/>
            <pc:sldMk cId="839293459" sldId="2452"/>
            <ac:spMk id="3" creationId="{5249CAD0-C115-4F46-8F9B-E61294F8E817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5" creationId="{E961329C-61BF-A344-A2A3-5D7F0F354580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6" creationId="{6DD577C6-8B87-B24F-A95E-673C5002070D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7" creationId="{69B6AEF0-9426-7B4A-A44F-9C76EDDAD5E5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8" creationId="{5A3ED0B6-16D3-0A49-9220-50545D648D52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9" creationId="{D087E621-384B-704A-8720-02241C433594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0" creationId="{F442BD70-FD0C-0041-A21F-8FB95BD59A58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1" creationId="{3DE90398-0836-8443-AB13-888C06B88CA9}"/>
          </ac:spMkLst>
        </pc:spChg>
        <pc:spChg chg="add mod">
          <ac:chgData name="魏 星达" userId="ca17b13798aa44f7" providerId="LiveId" clId="{B04E4866-35E2-034E-B2A9-9183E713BE91}" dt="2021-09-09T00:48:03.753" v="4"/>
          <ac:spMkLst>
            <pc:docMk/>
            <pc:sldMk cId="839293459" sldId="2452"/>
            <ac:spMk id="12" creationId="{58670DCA-FBE4-3142-A386-D88CE23DFFB5}"/>
          </ac:spMkLst>
        </pc:spChg>
      </pc:sldChg>
      <pc:sldChg chg="addSp delSp modSp new mod modAnim">
        <pc:chgData name="魏 星达" userId="ca17b13798aa44f7" providerId="LiveId" clId="{B04E4866-35E2-034E-B2A9-9183E713BE91}" dt="2021-09-09T00:50:04.583" v="26" actId="207"/>
        <pc:sldMkLst>
          <pc:docMk/>
          <pc:sldMk cId="230939582" sldId="2453"/>
        </pc:sldMkLst>
        <pc:spChg chg="mod">
          <ac:chgData name="魏 星达" userId="ca17b13798aa44f7" providerId="LiveId" clId="{B04E4866-35E2-034E-B2A9-9183E713BE91}" dt="2021-09-09T00:49:49.815" v="22"/>
          <ac:spMkLst>
            <pc:docMk/>
            <pc:sldMk cId="230939582" sldId="2453"/>
            <ac:spMk id="2" creationId="{6C2AC268-FBF9-054E-B97F-56096079D416}"/>
          </ac:spMkLst>
        </pc:spChg>
        <pc:spChg chg="del">
          <ac:chgData name="魏 星达" userId="ca17b13798aa44f7" providerId="LiveId" clId="{B04E4866-35E2-034E-B2A9-9183E713BE91}" dt="2021-09-09T00:49:59.084" v="24" actId="478"/>
          <ac:spMkLst>
            <pc:docMk/>
            <pc:sldMk cId="230939582" sldId="2453"/>
            <ac:spMk id="3" creationId="{16D8DFBA-2307-4A40-A6B5-2590B35DD359}"/>
          </ac:spMkLst>
        </pc:spChg>
        <pc:spChg chg="add mod">
          <ac:chgData name="魏 星达" userId="ca17b13798aa44f7" providerId="LiveId" clId="{B04E4866-35E2-034E-B2A9-9183E713BE91}" dt="2021-09-09T00:49:57.288" v="23"/>
          <ac:spMkLst>
            <pc:docMk/>
            <pc:sldMk cId="230939582" sldId="2453"/>
            <ac:spMk id="5" creationId="{DD2A4E74-54B1-5A45-B34D-CDFB98AA71A5}"/>
          </ac:spMkLst>
        </pc:spChg>
        <pc:spChg chg="add mod">
          <ac:chgData name="魏 星达" userId="ca17b13798aa44f7" providerId="LiveId" clId="{B04E4866-35E2-034E-B2A9-9183E713BE91}" dt="2021-09-09T00:50:01.949" v="25" actId="207"/>
          <ac:spMkLst>
            <pc:docMk/>
            <pc:sldMk cId="230939582" sldId="2453"/>
            <ac:spMk id="6" creationId="{406A86C9-E625-1240-B303-893D985888DD}"/>
          </ac:spMkLst>
        </pc:spChg>
        <pc:spChg chg="add mod">
          <ac:chgData name="魏 星达" userId="ca17b13798aa44f7" providerId="LiveId" clId="{B04E4866-35E2-034E-B2A9-9183E713BE91}" dt="2021-09-09T00:50:04.583" v="26" actId="207"/>
          <ac:spMkLst>
            <pc:docMk/>
            <pc:sldMk cId="230939582" sldId="2453"/>
            <ac:spMk id="8" creationId="{3E63CF55-0941-A646-B108-C1BADCD2E84E}"/>
          </ac:spMkLst>
        </pc:spChg>
        <pc:cxnChg chg="add mod">
          <ac:chgData name="魏 星达" userId="ca17b13798aa44f7" providerId="LiveId" clId="{B04E4866-35E2-034E-B2A9-9183E713BE91}" dt="2021-09-09T00:49:57.288" v="23"/>
          <ac:cxnSpMkLst>
            <pc:docMk/>
            <pc:sldMk cId="230939582" sldId="2453"/>
            <ac:cxnSpMk id="7" creationId="{49297DD9-11CE-E349-A9CD-C1CB11C56838}"/>
          </ac:cxnSpMkLst>
        </pc:cxnChg>
      </pc:sldChg>
      <pc:sldChg chg="modSp new mod modAnim">
        <pc:chgData name="魏 星达" userId="ca17b13798aa44f7" providerId="LiveId" clId="{B04E4866-35E2-034E-B2A9-9183E713BE91}" dt="2021-09-09T00:52:42.720" v="52"/>
        <pc:sldMkLst>
          <pc:docMk/>
          <pc:sldMk cId="3392463987" sldId="2454"/>
        </pc:sldMkLst>
        <pc:spChg chg="mod">
          <ac:chgData name="魏 星达" userId="ca17b13798aa44f7" providerId="LiveId" clId="{B04E4866-35E2-034E-B2A9-9183E713BE91}" dt="2021-09-09T00:51:16.306" v="34"/>
          <ac:spMkLst>
            <pc:docMk/>
            <pc:sldMk cId="3392463987" sldId="2454"/>
            <ac:spMk id="2" creationId="{1D9532C2-9C13-9C46-B502-5AB922732EFA}"/>
          </ac:spMkLst>
        </pc:spChg>
        <pc:spChg chg="mod">
          <ac:chgData name="魏 星达" userId="ca17b13798aa44f7" providerId="LiveId" clId="{B04E4866-35E2-034E-B2A9-9183E713BE91}" dt="2021-09-09T00:52:17.601" v="51" actId="15"/>
          <ac:spMkLst>
            <pc:docMk/>
            <pc:sldMk cId="3392463987" sldId="2454"/>
            <ac:spMk id="3" creationId="{DAAD236E-77D6-3147-9583-9D780F65457B}"/>
          </ac:spMkLst>
        </pc:spChg>
      </pc:sldChg>
      <pc:sldChg chg="addSp modSp new mod">
        <pc:chgData name="魏 星达" userId="ca17b13798aa44f7" providerId="LiveId" clId="{B04E4866-35E2-034E-B2A9-9183E713BE91}" dt="2021-09-09T00:54:25.551" v="69" actId="1076"/>
        <pc:sldMkLst>
          <pc:docMk/>
          <pc:sldMk cId="4023493979" sldId="2455"/>
        </pc:sldMkLst>
        <pc:spChg chg="mod">
          <ac:chgData name="魏 星达" userId="ca17b13798aa44f7" providerId="LiveId" clId="{B04E4866-35E2-034E-B2A9-9183E713BE91}" dt="2021-09-09T00:53:05.608" v="56"/>
          <ac:spMkLst>
            <pc:docMk/>
            <pc:sldMk cId="4023493979" sldId="2455"/>
            <ac:spMk id="2" creationId="{3F5A8033-7709-6345-BD01-23165B695DD0}"/>
          </ac:spMkLst>
        </pc:spChg>
        <pc:spChg chg="mod">
          <ac:chgData name="魏 星达" userId="ca17b13798aa44f7" providerId="LiveId" clId="{B04E4866-35E2-034E-B2A9-9183E713BE91}" dt="2021-09-09T00:54:15.733" v="67" actId="114"/>
          <ac:spMkLst>
            <pc:docMk/>
            <pc:sldMk cId="4023493979" sldId="2455"/>
            <ac:spMk id="3" creationId="{9990E470-6C79-5E4D-AE00-EF263076BF4B}"/>
          </ac:spMkLst>
        </pc:spChg>
        <pc:spChg chg="add mod">
          <ac:chgData name="魏 星达" userId="ca17b13798aa44f7" providerId="LiveId" clId="{B04E4866-35E2-034E-B2A9-9183E713BE91}" dt="2021-09-09T00:54:25.551" v="69" actId="1076"/>
          <ac:spMkLst>
            <pc:docMk/>
            <pc:sldMk cId="4023493979" sldId="2455"/>
            <ac:spMk id="5" creationId="{1572B327-3E52-F748-83B5-FC6007B00221}"/>
          </ac:spMkLst>
        </pc:spChg>
      </pc:sldChg>
      <pc:sldChg chg="modSp new mod">
        <pc:chgData name="魏 星达" userId="ca17b13798aa44f7" providerId="LiveId" clId="{B04E4866-35E2-034E-B2A9-9183E713BE91}" dt="2021-09-09T00:55:52.969" v="92" actId="14100"/>
        <pc:sldMkLst>
          <pc:docMk/>
          <pc:sldMk cId="2371754013" sldId="2456"/>
        </pc:sldMkLst>
        <pc:spChg chg="mod">
          <ac:chgData name="魏 星达" userId="ca17b13798aa44f7" providerId="LiveId" clId="{B04E4866-35E2-034E-B2A9-9183E713BE91}" dt="2021-09-09T00:54:48.007" v="73"/>
          <ac:spMkLst>
            <pc:docMk/>
            <pc:sldMk cId="2371754013" sldId="2456"/>
            <ac:spMk id="2" creationId="{5E38C334-948B-754E-83EB-EBF51642972C}"/>
          </ac:spMkLst>
        </pc:spChg>
        <pc:spChg chg="mod">
          <ac:chgData name="魏 星达" userId="ca17b13798aa44f7" providerId="LiveId" clId="{B04E4866-35E2-034E-B2A9-9183E713BE91}" dt="2021-09-09T00:55:52.969" v="92" actId="14100"/>
          <ac:spMkLst>
            <pc:docMk/>
            <pc:sldMk cId="2371754013" sldId="2456"/>
            <ac:spMk id="3" creationId="{048C7627-CCD9-2B43-8659-9E952F80CCB9}"/>
          </ac:spMkLst>
        </pc:spChg>
      </pc:sldChg>
      <pc:sldChg chg="modSp add mod">
        <pc:chgData name="魏 星达" userId="ca17b13798aa44f7" providerId="LiveId" clId="{B04E4866-35E2-034E-B2A9-9183E713BE91}" dt="2021-09-09T00:56:20.822" v="136" actId="20577"/>
        <pc:sldMkLst>
          <pc:docMk/>
          <pc:sldMk cId="63493472" sldId="2457"/>
        </pc:sldMkLst>
        <pc:spChg chg="mod">
          <ac:chgData name="魏 星达" userId="ca17b13798aa44f7" providerId="LiveId" clId="{B04E4866-35E2-034E-B2A9-9183E713BE91}" dt="2021-09-09T00:56:20.822" v="136" actId="20577"/>
          <ac:spMkLst>
            <pc:docMk/>
            <pc:sldMk cId="63493472" sldId="2457"/>
            <ac:spMk id="5" creationId="{375403D9-9667-EA4B-986A-9CD8EA818815}"/>
          </ac:spMkLst>
        </pc:spChg>
      </pc:sldChg>
    </pc:docChg>
  </pc:docChgLst>
  <pc:docChgLst>
    <pc:chgData name="魏 星达" userId="ca17b13798aa44f7" providerId="LiveId" clId="{75CCE3A2-A443-534E-9148-3643B39C005F}"/>
    <pc:docChg chg="modSld">
      <pc:chgData name="魏 星达" userId="ca17b13798aa44f7" providerId="LiveId" clId="{75CCE3A2-A443-534E-9148-3643B39C005F}" dt="2022-08-31T11:01:22.331" v="1" actId="20577"/>
      <pc:docMkLst>
        <pc:docMk/>
      </pc:docMkLst>
      <pc:sldChg chg="modSp mod">
        <pc:chgData name="魏 星达" userId="ca17b13798aa44f7" providerId="LiveId" clId="{75CCE3A2-A443-534E-9148-3643B39C005F}" dt="2022-08-31T11:01:22.331" v="1" actId="20577"/>
        <pc:sldMkLst>
          <pc:docMk/>
          <pc:sldMk cId="3628960693" sldId="2241"/>
        </pc:sldMkLst>
        <pc:spChg chg="mod">
          <ac:chgData name="魏 星达" userId="ca17b13798aa44f7" providerId="LiveId" clId="{75CCE3A2-A443-534E-9148-3643B39C005F}" dt="2022-08-31T11:01:22.331" v="1" actId="20577"/>
          <ac:spMkLst>
            <pc:docMk/>
            <pc:sldMk cId="3628960693" sldId="2241"/>
            <ac:spMk id="7" creationId="{E2120B98-7095-B94B-B13B-75606426BF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What is the difference</a:t>
            </a:r>
            <a:r>
              <a:rPr kumimoji="1" lang="en-US" altLang="zh-CN" baseline="0" dirty="0"/>
              <a:t> between FILE* and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? </a:t>
            </a:r>
            <a:r>
              <a:rPr kumimoji="1" lang="en-US" altLang="zh-CN" baseline="0" dirty="0" err="1"/>
              <a:t>Fopen</a:t>
            </a:r>
            <a:r>
              <a:rPr kumimoji="1" lang="en-US" altLang="zh-CN" baseline="0" dirty="0"/>
              <a:t> and open?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1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 are three more mode bits:</a:t>
            </a:r>
            <a:r>
              <a:rPr kumimoji="1" lang="en-US" altLang="zh-CN" baseline="0" dirty="0"/>
              <a:t> </a:t>
            </a:r>
            <a:r>
              <a:rPr kumimoji="1" lang="en-US" altLang="zh-CN" baseline="0" dirty="0" err="1"/>
              <a:t>s</a:t>
            </a:r>
            <a:r>
              <a:rPr kumimoji="1" lang="en-US" altLang="zh-CN" dirty="0" err="1"/>
              <a:t>etuid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setgid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stick_bit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7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en-US" altLang="zh-CN" baseline="0" dirty="0"/>
              <a:t> is the different between </a:t>
            </a:r>
            <a:r>
              <a:rPr kumimoji="1" lang="en-US" altLang="zh-CN" baseline="0" dirty="0" err="1"/>
              <a:t>fd</a:t>
            </a:r>
            <a:r>
              <a:rPr kumimoji="1" lang="en-US" altLang="zh-CN" baseline="0" dirty="0"/>
              <a:t> and </a:t>
            </a:r>
            <a:r>
              <a:rPr kumimoji="1" lang="en-US" altLang="zh-CN" baseline="0" dirty="0" err="1"/>
              <a:t>inode</a:t>
            </a:r>
            <a:r>
              <a:rPr kumimoji="1" lang="en-US" altLang="zh-CN" baseline="0" dirty="0"/>
              <a:t>?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More details on device as a file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2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48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6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992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8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9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306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9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24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84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has</a:t>
            </a:r>
            <a:r>
              <a:rPr lang="en-US" baseline="0" dirty="0"/>
              <a:t> limitation.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9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</a:t>
            </a:r>
            <a:r>
              <a:rPr lang="en-US" baseline="0" dirty="0"/>
              <a:t> OSDI'12 socket optimization~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071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Java:</a:t>
            </a:r>
            <a:r>
              <a:rPr lang="en-US" baseline="0" dirty="0"/>
              <a:t> using get() instead of read field directly.</a:t>
            </a:r>
          </a:p>
          <a:p>
            <a:r>
              <a:rPr lang="en-US" baseline="0" dirty="0"/>
              <a:t>Buffer overflow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93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data 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B8B3F-0F45-4AAD-B4A8-B1F7D58CB49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5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TODO: redraw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0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with a 512 byte block size, and 4 byte block pointers, each indirect block can consist of 128 (512 / 4) pointers.</a:t>
            </a:r>
            <a:endParaRPr lang="en-US" altLang="zh-CN" dirty="0">
              <a:latin typeface="Times New Roman" charset="0"/>
              <a:ea typeface="宋体" charset="0"/>
            </a:endParaRPr>
          </a:p>
          <a:p>
            <a:r>
              <a:rPr lang="en-US" altLang="zh-CN" dirty="0">
                <a:latin typeface="Times New Roman" charset="0"/>
                <a:ea typeface="宋体" charset="0"/>
              </a:rPr>
              <a:t>For one double indirect block: (128*128*512)</a:t>
            </a:r>
            <a:r>
              <a:rPr lang="en-US" altLang="zh-CN" baseline="0" dirty="0">
                <a:latin typeface="Times New Roman" charset="0"/>
                <a:ea typeface="宋体" charset="0"/>
              </a:rPr>
              <a:t> / (1024*1024)</a:t>
            </a:r>
            <a:endParaRPr lang="zh-CN" altLang="en-US" dirty="0">
              <a:latin typeface="Times New Roman" charset="0"/>
              <a:ea typeface="宋体" charset="0"/>
            </a:endParaRPr>
          </a:p>
          <a:p>
            <a:endParaRPr kumimoji="1" lang="en-US" altLang="zh-CN" dirty="0"/>
          </a:p>
          <a:p>
            <a:r>
              <a:rPr lang="zh-CN" altLang="en-US" dirty="0"/>
              <a:t>页表的</a:t>
            </a:r>
            <a:r>
              <a:rPr lang="en" altLang="zh-CN" dirty="0"/>
              <a:t>indirection vs. block indirection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31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19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-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: print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 </a:t>
            </a:r>
          </a:p>
          <a:p>
            <a:r>
              <a:rPr kumimoji="1" lang="en-US" altLang="zh-CN" dirty="0"/>
              <a:t>-a including all files, including the hidden one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051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ASCII character for </a:t>
            </a:r>
            <a:r>
              <a:rPr lang="en" altLang="zh-CN" dirty="0"/>
              <a:t>0x2E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the 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period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or </a:t>
            </a:r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dot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" altLang="zh-CN" dirty="0"/>
              <a:t>.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6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File System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API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and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Disk</a:t>
            </a:r>
            <a:r>
              <a:rPr kumimoji="1" lang="zh-CN" altLang="en-US" sz="3600" dirty="0">
                <a:latin typeface="+mn-lt"/>
              </a:rPr>
              <a:t> </a:t>
            </a:r>
            <a:r>
              <a:rPr kumimoji="1" lang="en-US" altLang="zh-CN" sz="3600" dirty="0">
                <a:latin typeface="+mn-lt"/>
              </a:rPr>
              <a:t>I/O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(2024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j-lt"/>
                <a:ea typeface="微软雅黑"/>
              </a:rPr>
              <a:t>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CD952D1A-ECCA-2247-8DF4-C1FAEF05A6B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10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22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9B9537D4-3386-0546-89BF-72B0A8799FB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圆角矩形 4"/>
          <p:cNvSpPr>
            <a:spLocks noChangeArrowheads="1"/>
          </p:cNvSpPr>
          <p:nvPr/>
        </p:nvSpPr>
        <p:spPr bwMode="auto">
          <a:xfrm>
            <a:off x="457200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4822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'/' root directory: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is 1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43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2D1F0F0-4B09-2843-8E99-19132CBAFB08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12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圆角矩形 4"/>
          <p:cNvSpPr>
            <a:spLocks noChangeArrowheads="1"/>
          </p:cNvSpPr>
          <p:nvPr/>
        </p:nvSpPr>
        <p:spPr bwMode="auto">
          <a:xfrm>
            <a:off x="457200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6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directory in '/' by block number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5847" name="圆角矩形 8"/>
          <p:cNvSpPr>
            <a:spLocks noChangeArrowheads="1"/>
          </p:cNvSpPr>
          <p:nvPr/>
        </p:nvSpPr>
        <p:spPr bwMode="auto">
          <a:xfrm>
            <a:off x="5189538" y="214180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AECD2E1-443D-BD4B-B951-5C9AF1F8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05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D810989B-7333-B142-A839-84FE41F8676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13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by comparing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6870" name="圆角矩形 6"/>
          <p:cNvSpPr>
            <a:spLocks noChangeArrowheads="1"/>
          </p:cNvSpPr>
          <p:nvPr/>
        </p:nvSpPr>
        <p:spPr bwMode="auto">
          <a:xfrm>
            <a:off x="4724400" y="2509573"/>
            <a:ext cx="9144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22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865BB70-5E88-8B42-9E21-A01140D9C5EC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圆角矩形 4"/>
          <p:cNvSpPr>
            <a:spLocks noChangeArrowheads="1"/>
          </p:cNvSpPr>
          <p:nvPr/>
        </p:nvSpPr>
        <p:spPr bwMode="auto">
          <a:xfrm>
            <a:off x="5638800" y="2493698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7894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'/programs'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by its </a:t>
            </a:r>
            <a:r>
              <a:rPr lang="en-US" altLang="zh-CN" sz="2800" b="0" dirty="0" err="1">
                <a:ea typeface="等线" panose="02010600030101010101" pitchFamily="2" charset="-122"/>
              </a:rPr>
              <a:t>inode</a:t>
            </a:r>
            <a:r>
              <a:rPr lang="en-US" altLang="zh-CN" sz="2800" b="0" dirty="0">
                <a:ea typeface="等线" panose="02010600030101010101" pitchFamily="2" charset="-122"/>
              </a:rPr>
              <a:t> number 7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7895" name="圆角矩形 8"/>
          <p:cNvSpPr>
            <a:spLocks noChangeArrowheads="1"/>
          </p:cNvSpPr>
          <p:nvPr/>
        </p:nvSpPr>
        <p:spPr bwMode="auto">
          <a:xfrm>
            <a:off x="2112963" y="34925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4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1DDE52B2-C570-8C48-BE11-3BBC8206BC11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15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圆角矩形 4"/>
          <p:cNvSpPr>
            <a:spLocks noChangeArrowheads="1"/>
          </p:cNvSpPr>
          <p:nvPr/>
        </p:nvSpPr>
        <p:spPr bwMode="auto">
          <a:xfrm>
            <a:off x="6400800" y="2139157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8918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the first file in '/programs/'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8919" name="圆角矩形 8"/>
          <p:cNvSpPr>
            <a:spLocks noChangeArrowheads="1"/>
          </p:cNvSpPr>
          <p:nvPr/>
        </p:nvSpPr>
        <p:spPr bwMode="auto">
          <a:xfrm>
            <a:off x="2112963" y="2413000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7CB8CBDD-E4DB-6548-A047-6A349EEA66F6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3810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2800" b="0" dirty="0">
                <a:ea typeface="等线" panose="02010600030101010101" pitchFamily="2" charset="-122"/>
              </a:rPr>
              <a:t>Find '/programs/</a:t>
            </a:r>
            <a:r>
              <a:rPr lang="en-US" altLang="zh-CN" sz="2800" b="0" dirty="0" err="1">
                <a:ea typeface="等线" panose="02010600030101010101" pitchFamily="2" charset="-122"/>
              </a:rPr>
              <a:t>pong.c</a:t>
            </a:r>
            <a:r>
              <a:rPr lang="en-US" altLang="zh-CN" sz="2800" b="0" dirty="0">
                <a:ea typeface="等线" panose="02010600030101010101" pitchFamily="2" charset="-122"/>
              </a:rPr>
              <a:t>' by comparing its name</a:t>
            </a:r>
            <a:endParaRPr lang="zh-CN" altLang="en-US" sz="2800" b="0" dirty="0">
              <a:ea typeface="等线" panose="02010600030101010101" pitchFamily="2" charset="-122"/>
            </a:endParaRPr>
          </a:p>
        </p:txBody>
      </p:sp>
      <p:sp>
        <p:nvSpPr>
          <p:cNvPr id="39942" name="圆角矩形 8"/>
          <p:cNvSpPr>
            <a:spLocks noChangeArrowheads="1"/>
          </p:cNvSpPr>
          <p:nvPr/>
        </p:nvSpPr>
        <p:spPr bwMode="auto">
          <a:xfrm>
            <a:off x="6075363" y="2509573"/>
            <a:ext cx="762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2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BDFD7301-B3AE-6249-9999-23E65DFB8733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内容占位符 2"/>
          <p:cNvSpPr>
            <a:spLocks noGrp="1"/>
          </p:cNvSpPr>
          <p:nvPr>
            <p:ph idx="1"/>
          </p:nvPr>
        </p:nvSpPr>
        <p:spPr>
          <a:xfrm>
            <a:off x="457200" y="4635499"/>
            <a:ext cx="8305800" cy="641615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</a:t>
            </a:r>
            <a:r>
              <a:rPr lang="en-US" altLang="zh-CN" b="0" dirty="0" err="1"/>
              <a:t>inode</a:t>
            </a:r>
            <a:r>
              <a:rPr lang="en-US" altLang="zh-CN" b="0" dirty="0"/>
              <a:t>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 by the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9</a:t>
            </a:r>
            <a:endParaRPr lang="zh-CN" altLang="en-US" b="0" dirty="0"/>
          </a:p>
        </p:txBody>
      </p:sp>
      <p:sp>
        <p:nvSpPr>
          <p:cNvPr id="40966" name="圆角矩形 8"/>
          <p:cNvSpPr>
            <a:spLocks noChangeArrowheads="1"/>
          </p:cNvSpPr>
          <p:nvPr/>
        </p:nvSpPr>
        <p:spPr bwMode="auto">
          <a:xfrm>
            <a:off x="6837363" y="2509573"/>
            <a:ext cx="3810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0967" name="圆角矩形 6"/>
          <p:cNvSpPr>
            <a:spLocks noChangeArrowheads="1"/>
          </p:cNvSpPr>
          <p:nvPr/>
        </p:nvSpPr>
        <p:spPr bwMode="auto">
          <a:xfrm>
            <a:off x="2698750" y="3492500"/>
            <a:ext cx="304800" cy="25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95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326B62FE-A102-AA44-8ED7-C6F8562B232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18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86296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block number of '/programs/</a:t>
            </a:r>
            <a:r>
              <a:rPr lang="en-US" altLang="zh-CN" b="0" dirty="0" err="1"/>
              <a:t>pong.c</a:t>
            </a:r>
            <a:r>
              <a:rPr lang="en-US" altLang="zh-CN" b="0" dirty="0"/>
              <a:t>'</a:t>
            </a:r>
            <a:endParaRPr lang="zh-CN" altLang="en-US" b="0" dirty="0"/>
          </a:p>
        </p:txBody>
      </p:sp>
      <p:sp>
        <p:nvSpPr>
          <p:cNvPr id="41990" name="圆角矩形 6"/>
          <p:cNvSpPr>
            <a:spLocks noChangeArrowheads="1"/>
          </p:cNvSpPr>
          <p:nvPr/>
        </p:nvSpPr>
        <p:spPr bwMode="auto">
          <a:xfrm>
            <a:off x="2698750" y="2399771"/>
            <a:ext cx="304800" cy="66542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5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An Example: Find Blocks of "/programs/</a:t>
            </a:r>
            <a:r>
              <a:rPr lang="en-US" altLang="zh-CN" dirty="0" err="1"/>
              <a:t>pong.c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0A0D5308-A692-2742-AA13-308D44D3DC04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19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13958"/>
            <a:ext cx="8153400" cy="276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内容占位符 2"/>
          <p:cNvSpPr>
            <a:spLocks noGrp="1"/>
          </p:cNvSpPr>
          <p:nvPr>
            <p:ph idx="1"/>
          </p:nvPr>
        </p:nvSpPr>
        <p:spPr>
          <a:xfrm>
            <a:off x="457200" y="4635500"/>
            <a:ext cx="8305800" cy="814288"/>
          </a:xfrm>
        </p:spPr>
        <p:txBody>
          <a:bodyPr>
            <a:normAutofit/>
          </a:bodyPr>
          <a:lstStyle/>
          <a:p>
            <a:r>
              <a:rPr lang="en-US" altLang="zh-CN" b="0" dirty="0"/>
              <a:t>Find data of block 61 by its block number</a:t>
            </a:r>
          </a:p>
          <a:p>
            <a:pPr lvl="1"/>
            <a:r>
              <a:rPr lang="en-US" altLang="zh-CN" dirty="0"/>
              <a:t>And data of block 44 &amp; 15</a:t>
            </a:r>
            <a:endParaRPr lang="zh-CN" altLang="en-US" dirty="0"/>
          </a:p>
        </p:txBody>
      </p:sp>
      <p:sp>
        <p:nvSpPr>
          <p:cNvPr id="43014" name="圆角矩形 6"/>
          <p:cNvSpPr>
            <a:spLocks noChangeArrowheads="1"/>
          </p:cNvSpPr>
          <p:nvPr/>
        </p:nvSpPr>
        <p:spPr bwMode="auto">
          <a:xfrm>
            <a:off x="2698750" y="239977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5" name="圆角矩形 8"/>
          <p:cNvSpPr>
            <a:spLocks noChangeArrowheads="1"/>
          </p:cNvSpPr>
          <p:nvPr/>
        </p:nvSpPr>
        <p:spPr bwMode="auto">
          <a:xfrm>
            <a:off x="7904163" y="2149742"/>
            <a:ext cx="304800" cy="267229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3016" name="圆角矩形 9"/>
          <p:cNvSpPr>
            <a:spLocks noChangeArrowheads="1"/>
          </p:cNvSpPr>
          <p:nvPr/>
        </p:nvSpPr>
        <p:spPr bwMode="auto">
          <a:xfrm>
            <a:off x="7616828" y="2533386"/>
            <a:ext cx="917575" cy="768614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7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 websites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systems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CAD9-B1D6-6844-8C86-ADF7639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L7: Symbolic </a:t>
            </a:r>
            <a:br>
              <a:rPr kumimoji="1" lang="en" altLang="zh-CN" dirty="0"/>
            </a:br>
            <a:r>
              <a:rPr kumimoji="1" lang="en" altLang="zh-CN" dirty="0"/>
              <a:t>Link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9CAD0-C115-4F46-8F9B-E61294F8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Name files </a:t>
            </a:r>
            <a:r>
              <a:rPr kumimoji="1" lang="en" altLang="zh-CN" dirty="0">
                <a:solidFill>
                  <a:srgbClr val="BE384B"/>
                </a:solidFill>
              </a:rPr>
              <a:t>on other disks</a:t>
            </a:r>
          </a:p>
          <a:p>
            <a:pPr lvl="1"/>
            <a:r>
              <a:rPr kumimoji="1" lang="en" altLang="zh-CN" dirty="0" err="1"/>
              <a:t>Inode</a:t>
            </a:r>
            <a:r>
              <a:rPr kumimoji="1" lang="en" altLang="zh-CN" dirty="0"/>
              <a:t> is different on other disks</a:t>
            </a:r>
          </a:p>
          <a:p>
            <a:pPr lvl="1"/>
            <a:r>
              <a:rPr kumimoji="1" lang="en" altLang="zh-CN" dirty="0"/>
              <a:t>Supports to attach new disks to the name space</a:t>
            </a:r>
          </a:p>
          <a:p>
            <a:r>
              <a:rPr kumimoji="1" lang="en" altLang="zh-CN" dirty="0"/>
              <a:t>Two options</a:t>
            </a:r>
          </a:p>
          <a:p>
            <a:pPr lvl="1"/>
            <a:r>
              <a:rPr kumimoji="1" lang="en" altLang="zh-CN" dirty="0"/>
              <a:t>Make </a:t>
            </a:r>
            <a:r>
              <a:rPr kumimoji="1" lang="en" altLang="zh-CN" dirty="0" err="1"/>
              <a:t>inodes</a:t>
            </a:r>
            <a:r>
              <a:rPr kumimoji="1" lang="en" altLang="zh-CN" dirty="0"/>
              <a:t> unique across all disks (not good)</a:t>
            </a:r>
          </a:p>
          <a:p>
            <a:pPr lvl="1"/>
            <a:r>
              <a:rPr kumimoji="1" lang="en" altLang="zh-CN" dirty="0"/>
              <a:t>Create synonyms for the files on the other disks</a:t>
            </a:r>
          </a:p>
          <a:p>
            <a:r>
              <a:rPr lang="en-US" altLang="zh-CN" dirty="0">
                <a:ea typeface="等线" panose="02010600030101010101" pitchFamily="2" charset="-122"/>
              </a:rPr>
              <a:t>Introducing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layer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7: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soft link (symbolic link)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SYMLINK</a:t>
            </a:r>
          </a:p>
          <a:p>
            <a:pPr lvl="1"/>
            <a:r>
              <a:rPr lang="en-US" altLang="zh-CN" dirty="0">
                <a:ea typeface="等线" panose="02010600030101010101" pitchFamily="2" charset="-122"/>
              </a:rPr>
              <a:t>Add another type of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endParaRPr lang="en-US" altLang="zh-CN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C47CA-5E80-A042-88BC-4873C4C7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E961329C-61BF-A344-A2A3-5D7F0F35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14355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Symbolic link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DD577C6-8B87-B24F-A95E-673C50020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9B6AEF0-9426-7B4A-A44F-9C76EDDAD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5A3ED0B6-16D3-0A49-9220-50545D64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E621-384B-704A-8720-02241C43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442BD70-FD0C-0041-A21F-8FB95BD59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3225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DE90398-0836-8443-AB13-888C06B88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47" y="62963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8670DCA-FBE4-3142-A386-D88CE23D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929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268-FBF9-054E-B97F-56096079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D8AA8-9633-A240-85E3-6F4050B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A4E74-54B1-5A45-B34D-CDFB98AA71A5}"/>
              </a:ext>
            </a:extLst>
          </p:cNvPr>
          <p:cNvSpPr/>
          <p:nvPr/>
        </p:nvSpPr>
        <p:spPr>
          <a:xfrm>
            <a:off x="457412" y="1273324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ln -s "/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7536945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lrwxrwxrwx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1 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8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 Sep 20 08:01 s-link -&gt; 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readlink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dirty="0" err="1"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latin typeface="Courier" charset="0"/>
                <a:ea typeface="Courier" charset="0"/>
                <a:cs typeface="Courier" charset="0"/>
              </a:rPr>
              <a:t>cat: slink: No such file or directory</a:t>
            </a:r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 "hello, world" &gt; 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sz="16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6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6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zh-CN" altLang="en-US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s-link</a:t>
            </a:r>
            <a:endParaRPr lang="zh-CN" altLang="en-US" sz="16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world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C9-E625-1240-B303-893D985888DD}"/>
              </a:ext>
            </a:extLst>
          </p:cNvPr>
          <p:cNvSpPr txBox="1"/>
          <p:nvPr/>
        </p:nvSpPr>
        <p:spPr>
          <a:xfrm>
            <a:off x="4427984" y="27410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What</a:t>
            </a:r>
            <a:r>
              <a:rPr lang="zh-CN" altLang="en-US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does "8" means? </a:t>
            </a:r>
            <a:endParaRPr lang="zh-CN" altLang="en-US" sz="2000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7" name="直接连接符 5">
            <a:extLst>
              <a:ext uri="{FF2B5EF4-FFF2-40B4-BE49-F238E27FC236}">
                <a16:creationId xmlns:a16="http://schemas.microsoft.com/office/drawing/2014/main" id="{49297DD9-11CE-E349-A9CD-C1CB11C56838}"/>
              </a:ext>
            </a:extLst>
          </p:cNvPr>
          <p:cNvCxnSpPr/>
          <p:nvPr/>
        </p:nvCxnSpPr>
        <p:spPr>
          <a:xfrm>
            <a:off x="4319972" y="2353444"/>
            <a:ext cx="216024" cy="3600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E63CF55-0941-A646-B108-C1BADCD2E84E}"/>
              </a:ext>
            </a:extLst>
          </p:cNvPr>
          <p:cNvSpPr/>
          <p:nvPr/>
        </p:nvSpPr>
        <p:spPr>
          <a:xfrm>
            <a:off x="6963400" y="2741060"/>
            <a:ext cx="10871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BE384B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File size</a:t>
            </a:r>
            <a:endParaRPr lang="zh-CN" altLang="en-US" sz="2000" b="1" dirty="0">
              <a:solidFill>
                <a:srgbClr val="BE384B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9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Links (Synonyms)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33364"/>
            <a:ext cx="6045200" cy="2921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67944" y="45136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file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name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22814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1920" y="265076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By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ngXian" charset="0"/>
                <a:ea typeface="DengXian" charset="0"/>
                <a:cs typeface="DengXian" charset="0"/>
              </a:rPr>
              <a:t>number</a:t>
            </a: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DengXian" charset="0"/>
              <a:ea typeface="DengXian" charset="0"/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03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532C2-9C13-9C46-B502-5AB92273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D236E-77D6-3147-9583-9D780F65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" altLang="zh-CN" b="0" dirty="0"/>
              <a:t>Another </a:t>
            </a:r>
            <a:r>
              <a:rPr kumimoji="1" lang="en" altLang="zh-CN" dirty="0">
                <a:solidFill>
                  <a:srgbClr val="BE384B"/>
                </a:solidFill>
              </a:rPr>
              <a:t>interesting behavior </a:t>
            </a:r>
            <a:r>
              <a:rPr kumimoji="1" lang="en" altLang="zh-CN" b="0" dirty="0"/>
              <a:t>of soft link</a:t>
            </a:r>
          </a:p>
          <a:p>
            <a:pPr lvl="1"/>
            <a:r>
              <a:rPr kumimoji="1" lang="en" altLang="zh-CN" dirty="0"/>
              <a:t>There is a directory: "/Scholarly/programs/www"</a:t>
            </a:r>
          </a:p>
          <a:p>
            <a:pPr lvl="1"/>
            <a:r>
              <a:rPr kumimoji="1" lang="en" altLang="zh-CN" dirty="0"/>
              <a:t>The root directory contains a soft link</a:t>
            </a:r>
          </a:p>
          <a:p>
            <a:pPr lvl="2"/>
            <a:r>
              <a:rPr kumimoji="1" lang="en" altLang="zh-CN" dirty="0"/>
              <a:t>"/CSE-web" -&gt; "/Scholarly/programs/www"</a:t>
            </a:r>
          </a:p>
          <a:p>
            <a:pPr lvl="1"/>
            <a:r>
              <a:rPr kumimoji="1" lang="en" altLang="zh-CN" dirty="0"/>
              <a:t>Run following commands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CSE-web</a:t>
            </a:r>
          </a:p>
          <a:p>
            <a:pPr lvl="2"/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lvl="1"/>
            <a:r>
              <a:rPr kumimoji="1" lang="en" altLang="zh-CN" dirty="0"/>
              <a:t>What is the current directory? Why?</a:t>
            </a:r>
          </a:p>
          <a:p>
            <a:pPr lvl="2"/>
            <a:r>
              <a:rPr kumimoji="1" lang="en" altLang="zh-CN" dirty="0"/>
              <a:t>".." is resolved in a new default context: by bash, not file system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667F7-2EDD-8443-81EF-0D25E1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A8033-7709-6345-BD01-23165B69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Sidebar: Notice the Context Change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0E470-6C79-5E4D-AE00-EF263076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000" b="0" dirty="0"/>
              <a:t>The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bash tries</a:t>
            </a:r>
            <a:r>
              <a:rPr kumimoji="1" lang="zh-CN" altLang="en-US" sz="2000" b="0" dirty="0"/>
              <a:t> </a:t>
            </a:r>
            <a:r>
              <a:rPr kumimoji="1" lang="en-US" altLang="zh-CN" sz="2000" b="0" dirty="0"/>
              <a:t>to be </a:t>
            </a:r>
            <a:r>
              <a:rPr kumimoji="1" lang="en-US" altLang="zh-CN" sz="2000" dirty="0">
                <a:solidFill>
                  <a:srgbClr val="BE384B"/>
                </a:solidFill>
              </a:rPr>
              <a:t>"human-friendly"</a:t>
            </a:r>
          </a:p>
          <a:p>
            <a:pPr lvl="1"/>
            <a:r>
              <a:rPr kumimoji="1" lang="en-US" altLang="zh-CN" dirty="0"/>
              <a:t>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/into/a/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1" lang="en-US" altLang="zh-CN" dirty="0"/>
              <a:t>, the shell remembers the old location (in </a:t>
            </a:r>
            <a:r>
              <a:rPr kumimoji="1" lang="en-US" altLang="zh-CN" b="1" dirty="0"/>
              <a:t>$OLDPWD</a:t>
            </a:r>
            <a:r>
              <a:rPr kumimoji="1" lang="en-US" altLang="zh-CN" dirty="0"/>
              <a:t>) and will use that directory when you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cd .. </a:t>
            </a:r>
            <a:r>
              <a:rPr kumimoji="1" lang="en-US" altLang="zh-CN" dirty="0"/>
              <a:t>under the assumption that you want to return to the directory you were just in</a:t>
            </a:r>
          </a:p>
          <a:p>
            <a:pPr lvl="1"/>
            <a:endParaRPr kumimoji="1" lang="en-US" altLang="zh-CN" dirty="0"/>
          </a:p>
          <a:p>
            <a:r>
              <a:rPr kumimoji="1" lang="en" altLang="zh-CN" b="0" dirty="0"/>
              <a:t>If you want to use the real .., then you must also use </a:t>
            </a:r>
            <a:r>
              <a:rPr kumimoji="1" lang="en" altLang="zh-CN" dirty="0">
                <a:solidFill>
                  <a:srgbClr val="BE384B"/>
                </a:solidFill>
              </a:rPr>
              <a:t>"cd -P .."</a:t>
            </a:r>
            <a:br>
              <a:rPr kumimoji="1" lang="en" altLang="zh-CN" b="0" dirty="0"/>
            </a:br>
            <a:r>
              <a:rPr kumimoji="1" lang="en" altLang="zh-CN" b="0" i="1" dirty="0"/>
              <a:t>        The -P option says to use the physical directory</a:t>
            </a:r>
            <a:br>
              <a:rPr kumimoji="1" lang="en" altLang="zh-CN" b="0" i="1" dirty="0"/>
            </a:br>
            <a:r>
              <a:rPr kumimoji="1" lang="en" altLang="zh-CN" b="0" i="1" dirty="0"/>
              <a:t>        structure instead of following symbolic links (see</a:t>
            </a:r>
            <a:br>
              <a:rPr kumimoji="1" lang="en" altLang="zh-CN" b="0" i="1" dirty="0"/>
            </a:br>
            <a:r>
              <a:rPr kumimoji="1" lang="en" altLang="zh-CN" b="0" i="1" dirty="0"/>
              <a:t>        also the -P option to the set built</a:t>
            </a:r>
            <a:r>
              <a:rPr kumimoji="1" lang="en-US" altLang="zh-CN" b="0" i="1" dirty="0"/>
              <a:t>-</a:t>
            </a:r>
            <a:r>
              <a:rPr kumimoji="1" lang="en" altLang="zh-CN" b="0" i="1" dirty="0"/>
              <a:t>in command);</a:t>
            </a:r>
            <a:br>
              <a:rPr kumimoji="1" lang="en" altLang="zh-CN" b="0" i="1" dirty="0"/>
            </a:br>
            <a:r>
              <a:rPr kumimoji="1" lang="en" altLang="zh-CN" b="0" i="1" dirty="0"/>
              <a:t>        the -L option forces symbolic links to be followed.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D17AF-5A45-3A47-B55A-2B72BB05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72B327-3E52-F748-83B5-FC6007B00221}"/>
              </a:ext>
            </a:extLst>
          </p:cNvPr>
          <p:cNvSpPr/>
          <p:nvPr/>
        </p:nvSpPr>
        <p:spPr>
          <a:xfrm>
            <a:off x="6553200" y="3542636"/>
            <a:ext cx="2376264" cy="175432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a/b/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cd -P 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-P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sarnold</a:t>
            </a:r>
            <a:endParaRPr kumimoji="1"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93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C334-948B-754E-83EB-EBF51642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File System's</a:t>
            </a:r>
            <a:r>
              <a:rPr kumimoji="1" lang="zh-CN" altLang="en-US" dirty="0"/>
              <a:t> </a:t>
            </a:r>
            <a:r>
              <a:rPr kumimoji="1" lang="en-US" altLang="zh-CN" dirty="0"/>
              <a:t>7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C7627-CCD9-2B43-8659-9E952F80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332"/>
            <a:ext cx="8229600" cy="395163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chemeClr val="accent1"/>
                </a:solidFill>
              </a:rPr>
              <a:t>File name is </a:t>
            </a:r>
            <a:r>
              <a:rPr kumimoji="1" lang="en" altLang="zh-CN" dirty="0">
                <a:solidFill>
                  <a:schemeClr val="accent1"/>
                </a:solidFill>
                <a:highlight>
                  <a:srgbClr val="FFFF00"/>
                </a:highlight>
              </a:rPr>
              <a:t>not</a:t>
            </a:r>
            <a:r>
              <a:rPr kumimoji="1" lang="en" altLang="zh-CN" dirty="0">
                <a:solidFill>
                  <a:schemeClr val="accent1"/>
                </a:solidFill>
              </a:rPr>
              <a:t> part of a file</a:t>
            </a:r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b="1" dirty="0">
                <a:solidFill>
                  <a:srgbClr val="BE384B"/>
                </a:solidFill>
              </a:rPr>
              <a:t>not</a:t>
            </a:r>
            <a:r>
              <a:rPr kumimoji="1" lang="en" altLang="zh-CN" dirty="0"/>
              <a:t> a part of an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Name is </a:t>
            </a:r>
            <a:r>
              <a:rPr kumimoji="1" lang="en" altLang="zh-CN" u="sng" dirty="0"/>
              <a:t>data of a directory</a:t>
            </a:r>
            <a:r>
              <a:rPr kumimoji="1" lang="en" altLang="zh-CN" dirty="0"/>
              <a:t>, and </a:t>
            </a:r>
            <a:r>
              <a:rPr kumimoji="1" lang="en" altLang="zh-CN" u="sng" dirty="0"/>
              <a:t>metadata of a file system</a:t>
            </a:r>
          </a:p>
          <a:p>
            <a:pPr lvl="1"/>
            <a:r>
              <a:rPr kumimoji="1" lang="en-US" altLang="zh-CN" dirty="0"/>
              <a:t>One</a:t>
            </a:r>
            <a:r>
              <a:rPr kumimoji="1" lang="en" altLang="zh-CN" dirty="0"/>
              <a:t>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can have several names (hard links)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Hard links are equal</a:t>
            </a:r>
          </a:p>
          <a:p>
            <a:pPr lvl="1"/>
            <a:r>
              <a:rPr kumimoji="1" lang="en" altLang="zh-CN" dirty="0"/>
              <a:t>If a file has two names, both are links (instead of "a link and a name")</a:t>
            </a:r>
          </a:p>
          <a:p>
            <a:r>
              <a:rPr kumimoji="1" lang="en" altLang="zh-CN" dirty="0">
                <a:solidFill>
                  <a:schemeClr val="accent1"/>
                </a:solidFill>
              </a:rPr>
              <a:t>Directory size is small</a:t>
            </a:r>
          </a:p>
          <a:p>
            <a:pPr lvl="1"/>
            <a:r>
              <a:rPr kumimoji="1" lang="en" altLang="zh-CN" dirty="0"/>
              <a:t>Only mapping from name to </a:t>
            </a:r>
            <a:r>
              <a:rPr kumimoji="1" lang="en" altLang="zh-CN" dirty="0" err="1"/>
              <a:t>inode</a:t>
            </a:r>
            <a:r>
              <a:rPr kumimoji="1" lang="en" altLang="zh-CN" dirty="0"/>
              <a:t> number</a:t>
            </a:r>
          </a:p>
          <a:p>
            <a:pPr lvl="1"/>
            <a:r>
              <a:rPr kumimoji="1" lang="en" altLang="zh-CN" dirty="0"/>
              <a:t>The term "folder" is somewhat misleading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DA4F9C-0FB6-A442-8DDA-C1AEED06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09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1EA775-87CD-014C-9D64-D5AE4C8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Implementing the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file system API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DE6D-FE82-434B-9599-449CAFAE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73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2718D-BD5F-C94A-BD95-8078096E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the File System API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5EF97-FBDF-A14B-920F-8813BBE8F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/>
              <a:t>API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CHDIR, MKDIR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CREAT, LINK, UNLINK, RENAME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MOUNT, UNMOUNT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OPEN, READ, WRITE, APPEND, CLOSE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</a:p>
          <a:p>
            <a:r>
              <a:rPr lang="en-US" altLang="zh-CN" dirty="0"/>
              <a:t>Implemented as </a:t>
            </a:r>
            <a:r>
              <a:rPr lang="en-US" altLang="zh-CN" dirty="0">
                <a:solidFill>
                  <a:srgbClr val="BE384B"/>
                </a:solidFill>
              </a:rPr>
              <a:t>system calls </a:t>
            </a:r>
            <a:r>
              <a:rPr lang="en-US" altLang="zh-CN" dirty="0"/>
              <a:t>to user applications</a:t>
            </a:r>
          </a:p>
          <a:p>
            <a:pPr lvl="1"/>
            <a:r>
              <a:rPr lang="en-US" altLang="zh-CN" dirty="0"/>
              <a:t>Kernel has many sets of function pointers implementing the API</a:t>
            </a:r>
          </a:p>
          <a:p>
            <a:pPr lvl="1"/>
            <a:r>
              <a:rPr lang="en-US" altLang="zh-CN" dirty="0"/>
              <a:t>Each set is specific to a FS (chose at mount point)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4219FC-45BC-0541-A206-33B756A0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2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FEC3-06DD-364D-B430-508C848D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Sidebar: 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kumimoji="1" lang="en" altLang="zh-CN" dirty="0"/>
              <a:t>vs. </a:t>
            </a:r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37EAA-EB2A-9F4A-9646-360CD189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Difference between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  <a:r>
              <a:rPr kumimoji="1" lang="en-US" altLang="zh-CN" dirty="0"/>
              <a:t>and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/>
              <a:t>?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FILE*</a:t>
            </a:r>
          </a:p>
          <a:p>
            <a:pPr lvl="1"/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OS;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Questions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Linux?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performance?</a:t>
            </a:r>
          </a:p>
          <a:p>
            <a:pPr lvl="2"/>
            <a:r>
              <a:rPr kumimoji="1" lang="en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kumimoji="1" lang="en" altLang="zh-CN" dirty="0"/>
              <a:t>provides you with buffering I</a:t>
            </a:r>
            <a:r>
              <a:rPr kumimoji="1" lang="en-US" altLang="zh-CN" dirty="0"/>
              <a:t>/</a:t>
            </a:r>
            <a:r>
              <a:rPr kumimoji="1" lang="en" altLang="zh-CN" dirty="0"/>
              <a:t>O that may turn out </a:t>
            </a:r>
            <a:br>
              <a:rPr kumimoji="1" lang="en" altLang="zh-CN" dirty="0"/>
            </a:br>
            <a:r>
              <a:rPr kumimoji="1" lang="en" altLang="zh-CN" dirty="0"/>
              <a:t>to be a lot faster than what you're doing with </a:t>
            </a:r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1" lang="en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FC0A3-AA52-7149-9B78-62F88FF6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8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Owner ID</a:t>
            </a:r>
          </a:p>
          <a:p>
            <a:pPr lvl="1"/>
            <a:r>
              <a:rPr lang="en-US" altLang="zh-CN" dirty="0"/>
              <a:t>User ID and group ID that own this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Types of permission</a:t>
            </a:r>
          </a:p>
          <a:p>
            <a:pPr lvl="1"/>
            <a:r>
              <a:rPr lang="en-US" altLang="zh-CN" dirty="0"/>
              <a:t>Owner, group, other</a:t>
            </a:r>
          </a:p>
          <a:p>
            <a:pPr lvl="1"/>
            <a:r>
              <a:rPr lang="en-US" altLang="zh-CN" dirty="0"/>
              <a:t>Read, write, execute</a:t>
            </a:r>
          </a:p>
          <a:p>
            <a:r>
              <a:rPr lang="en-US" altLang="zh-CN" dirty="0"/>
              <a:t>Time stamps</a:t>
            </a:r>
          </a:p>
          <a:p>
            <a:pPr lvl="1"/>
            <a:r>
              <a:rPr lang="en-US" altLang="zh-CN" dirty="0"/>
              <a:t>Last access (by READ)</a:t>
            </a:r>
          </a:p>
          <a:p>
            <a:pPr lvl="1"/>
            <a:r>
              <a:rPr lang="en-US" altLang="zh-CN" dirty="0"/>
              <a:t>Last modification (by WRITE)</a:t>
            </a:r>
          </a:p>
          <a:p>
            <a:pPr lvl="1"/>
            <a:r>
              <a:rPr lang="en-US" altLang="zh-CN" dirty="0"/>
              <a:t>Last change of </a:t>
            </a:r>
            <a:r>
              <a:rPr lang="en-US" altLang="zh-CN" dirty="0" err="1"/>
              <a:t>inode</a:t>
            </a:r>
            <a:r>
              <a:rPr lang="en-US" altLang="zh-CN" dirty="0"/>
              <a:t> (by LINK)</a:t>
            </a:r>
          </a:p>
          <a:p>
            <a:pPr lvl="1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1549A1-8255-304A-A8C4-8D48EB1AF73A}"/>
              </a:ext>
            </a:extLst>
          </p:cNvPr>
          <p:cNvSpPr txBox="1"/>
          <p:nvPr/>
        </p:nvSpPr>
        <p:spPr>
          <a:xfrm>
            <a:off x="4827282" y="2133920"/>
            <a:ext cx="3836588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refcnt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ctime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79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Meta-data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--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endParaRPr kumimoji="1" lang="zh-CN" altLang="en-US" dirty="0"/>
          </a:p>
        </p:txBody>
      </p:sp>
      <p:sp>
        <p:nvSpPr>
          <p:cNvPr id="5018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C53C3BC-E2E4-5345-BAE8-9F86872ADFE7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29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50182" name="矩形 4"/>
          <p:cNvSpPr>
            <a:spLocks noChangeArrowheads="1"/>
          </p:cNvSpPr>
          <p:nvPr/>
        </p:nvSpPr>
        <p:spPr bwMode="auto">
          <a:xfrm>
            <a:off x="5076056" y="3361555"/>
            <a:ext cx="2160240" cy="1573131"/>
          </a:xfrm>
          <a:prstGeom prst="rect">
            <a:avLst/>
          </a:prstGeom>
          <a:noFill/>
          <a:ln w="222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altLang="en-US" dirty="0">
              <a:solidFill>
                <a:srgbClr val="BE384B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38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 websites 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 systems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AE1AA0C4-A46C-C843-9D4E-695A271A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While distributed systems are built from components on a </a:t>
            </a:r>
            <a:r>
              <a:rPr kumimoji="1" lang="en-US" altLang="zh-CN" dirty="0">
                <a:solidFill>
                  <a:srgbClr val="C00000"/>
                </a:solidFill>
              </a:rPr>
              <a:t>single</a:t>
            </a:r>
            <a:r>
              <a:rPr kumimoji="1" lang="en-US" altLang="zh-CN" b="0" dirty="0"/>
              <a:t> node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File system</a:t>
            </a:r>
            <a:r>
              <a:rPr kumimoji="1" lang="en-US" altLang="zh-CN" dirty="0"/>
              <a:t> runtimes, etc. </a:t>
            </a:r>
          </a:p>
        </p:txBody>
      </p:sp>
    </p:spTree>
    <p:extLst>
      <p:ext uri="{BB962C8B-B14F-4D97-AF65-F5344CB8AC3E}">
        <p14:creationId xmlns:p14="http://schemas.microsoft.com/office/powerpoint/2010/main" val="422818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9579-1CA4-6241-90B1-037C37CF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a File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F4B0C9-EAF2-DC4A-B882-E020105F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Check </a:t>
            </a:r>
            <a:r>
              <a:rPr lang="en-US" altLang="zh-CN" dirty="0">
                <a:solidFill>
                  <a:srgbClr val="BE384B"/>
                </a:solidFill>
              </a:rPr>
              <a:t>user's permission</a:t>
            </a:r>
          </a:p>
          <a:p>
            <a:r>
              <a:rPr lang="en-US" altLang="zh-CN" b="0" dirty="0"/>
              <a:t>Update </a:t>
            </a:r>
            <a:r>
              <a:rPr lang="en-US" altLang="zh-CN" dirty="0">
                <a:solidFill>
                  <a:srgbClr val="BE384B"/>
                </a:solidFill>
              </a:rPr>
              <a:t>last access time</a:t>
            </a:r>
          </a:p>
          <a:p>
            <a:r>
              <a:rPr lang="en-US" altLang="zh-CN" b="0" dirty="0"/>
              <a:t>Return a short name for a file</a:t>
            </a:r>
          </a:p>
          <a:p>
            <a:pPr lvl="1"/>
            <a:r>
              <a:rPr lang="en-US" altLang="zh-CN" dirty="0"/>
              <a:t>File descriptor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BE384B"/>
                </a:solidFill>
              </a:rPr>
              <a:t>(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)</a:t>
            </a:r>
          </a:p>
          <a:p>
            <a:pPr lvl="1"/>
            <a:r>
              <a:rPr lang="en-US" altLang="zh-CN" dirty="0" err="1"/>
              <a:t>fd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 by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94A5-B53A-5F49-AD4A-77CC962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58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Descriptor</a:t>
            </a:r>
            <a:endParaRPr kumimoji="1"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b="0" dirty="0"/>
              <a:t>Each process starts with three </a:t>
            </a:r>
            <a:r>
              <a:rPr lang="en-US" altLang="zh-CN" dirty="0">
                <a:solidFill>
                  <a:srgbClr val="BE384B"/>
                </a:solidFill>
              </a:rPr>
              <a:t>default open files</a:t>
            </a:r>
          </a:p>
          <a:p>
            <a:pPr lvl="1"/>
            <a:r>
              <a:rPr lang="en-US" altLang="zh-CN" dirty="0"/>
              <a:t>Standard in(stdin)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standard out(</a:t>
            </a:r>
            <a:r>
              <a:rPr lang="en-US" altLang="zh-CN" dirty="0" err="1"/>
              <a:t>stdout</a:t>
            </a:r>
            <a:r>
              <a:rPr lang="en-US" altLang="zh-CN" dirty="0"/>
              <a:t>):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standard error(stderr): </a:t>
            </a:r>
            <a:r>
              <a:rPr lang="en-US" altLang="zh-CN" b="1" dirty="0" err="1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b="1" dirty="0">
                <a:solidFill>
                  <a:srgbClr val="BE384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altLang="zh-CN" b="0" dirty="0"/>
              <a:t>Can also use </a:t>
            </a:r>
            <a:r>
              <a:rPr lang="en-US" altLang="zh-CN" b="0" dirty="0" err="1"/>
              <a:t>fd</a:t>
            </a:r>
            <a:r>
              <a:rPr lang="en-US" altLang="zh-CN" b="0" dirty="0"/>
              <a:t> to name opened </a:t>
            </a:r>
            <a:r>
              <a:rPr lang="en-US" altLang="zh-CN" dirty="0">
                <a:solidFill>
                  <a:srgbClr val="BE384B"/>
                </a:solidFill>
              </a:rPr>
              <a:t>devices</a:t>
            </a:r>
          </a:p>
          <a:p>
            <a:pPr lvl="1"/>
            <a:r>
              <a:rPr lang="en-US" altLang="zh-CN" dirty="0"/>
              <a:t>Keyboard, display, etc.</a:t>
            </a:r>
          </a:p>
          <a:p>
            <a:pPr lvl="1"/>
            <a:r>
              <a:rPr lang="en-US" altLang="zh-CN" dirty="0"/>
              <a:t>Allow a designer not to worry about input/output</a:t>
            </a:r>
          </a:p>
          <a:p>
            <a:pPr marL="944563" lvl="2" indent="-271463"/>
            <a:r>
              <a:rPr lang="en-US" altLang="zh-CN" dirty="0"/>
              <a:t>Just read from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 0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and write to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b="1" dirty="0">
                <a:solidFill>
                  <a:srgbClr val="BE384B"/>
                </a:solidFill>
              </a:rPr>
              <a:t> 1</a:t>
            </a:r>
          </a:p>
          <a:p>
            <a:r>
              <a:rPr lang="en-US" altLang="zh-CN" b="0" dirty="0"/>
              <a:t>Each process has its </a:t>
            </a:r>
            <a:r>
              <a:rPr lang="en-US" altLang="zh-CN" dirty="0">
                <a:solidFill>
                  <a:srgbClr val="BE384B"/>
                </a:solidFill>
              </a:rPr>
              <a:t>own </a:t>
            </a:r>
            <a:r>
              <a:rPr lang="en-US" altLang="zh-CN" dirty="0" err="1">
                <a:solidFill>
                  <a:srgbClr val="BE384B"/>
                </a:solidFill>
              </a:rPr>
              <a:t>fd</a:t>
            </a:r>
            <a:r>
              <a:rPr lang="en-US" altLang="zh-CN" dirty="0">
                <a:solidFill>
                  <a:srgbClr val="BE384B"/>
                </a:solidFill>
              </a:rPr>
              <a:t> name space</a:t>
            </a:r>
            <a:endParaRPr lang="zh-CN" altLang="en-US" dirty="0">
              <a:solidFill>
                <a:srgbClr val="BE384B"/>
              </a:solidFill>
            </a:endParaRP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C0A1CE4-DDA1-5441-810F-C6EBE5AB38CF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31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9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1424-7810-3844-9965-3AEC619D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Descriptor?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E0CD1-64FF-BB42-8177-85A134EF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40"/>
            <a:ext cx="8229600" cy="3483604"/>
          </a:xfrm>
        </p:spPr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options</a:t>
            </a:r>
          </a:p>
          <a:p>
            <a:pPr lvl="1"/>
            <a:r>
              <a:rPr kumimoji="1" lang="en-US" altLang="zh-CN" dirty="0"/>
              <a:t>Option-1: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</a:p>
          <a:p>
            <a:pPr lvl="1"/>
            <a:r>
              <a:rPr kumimoji="1" lang="en-US" altLang="zh-CN" dirty="0"/>
              <a:t>Option-2: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Reasons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considerations</a:t>
            </a:r>
          </a:p>
          <a:p>
            <a:pPr lvl="1"/>
            <a:r>
              <a:rPr kumimoji="1" lang="en-US" altLang="zh-CN" dirty="0"/>
              <a:t>Security: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kernel's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Non-</a:t>
            </a:r>
            <a:r>
              <a:rPr kumimoji="1" lang="en-US" altLang="zh-CN" dirty="0" err="1"/>
              <a:t>bypassability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</a:p>
          <a:p>
            <a:pPr lvl="2"/>
            <a:r>
              <a:rPr kumimoji="1" lang="en-US" altLang="zh-CN" dirty="0"/>
              <a:t>Aka.,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complete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mediation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03919-2233-5B49-81A9-7AE6228E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72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6093C-43D1-6F47-ABD1-1A1F135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File Cursor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7F377-171F-5048-A5E4-AA66BBE0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/>
          <a:lstStyle/>
          <a:p>
            <a:r>
              <a:rPr lang="en-US" altLang="zh-CN" dirty="0"/>
              <a:t>File cursor</a:t>
            </a:r>
          </a:p>
          <a:p>
            <a:pPr lvl="1"/>
            <a:r>
              <a:rPr lang="en-US" altLang="zh-CN" dirty="0"/>
              <a:t>Keep track of operation position within a file</a:t>
            </a:r>
          </a:p>
          <a:p>
            <a:pPr lvl="1"/>
            <a:r>
              <a:rPr lang="en-US" altLang="zh-CN" dirty="0"/>
              <a:t>Can be changed by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SEEK</a:t>
            </a:r>
            <a:r>
              <a:rPr lang="en-US" altLang="zh-CN" dirty="0"/>
              <a:t> operation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Case-1: Sharing file cursor</a:t>
            </a:r>
          </a:p>
          <a:p>
            <a:pPr lvl="1"/>
            <a:r>
              <a:rPr lang="en-US" altLang="zh-CN" dirty="0"/>
              <a:t>Parent passes its </a:t>
            </a:r>
            <a:r>
              <a:rPr lang="en-US" altLang="zh-CN" dirty="0" err="1"/>
              <a:t>fd</a:t>
            </a:r>
            <a:r>
              <a:rPr lang="en-US" altLang="zh-CN" dirty="0"/>
              <a:t> to its child</a:t>
            </a:r>
          </a:p>
          <a:p>
            <a:pPr lvl="2"/>
            <a:r>
              <a:rPr lang="en-US" altLang="zh-CN" dirty="0"/>
              <a:t>In UNIX, a</a:t>
            </a:r>
            <a:r>
              <a:rPr lang="zh-CN" altLang="en-US" dirty="0"/>
              <a:t> </a:t>
            </a:r>
            <a:r>
              <a:rPr lang="en-US" altLang="zh-CN" dirty="0"/>
              <a:t>child process</a:t>
            </a:r>
            <a:r>
              <a:rPr lang="zh-CN" altLang="en-US" dirty="0"/>
              <a:t> </a:t>
            </a:r>
            <a:r>
              <a:rPr lang="en-US" altLang="zh-CN" dirty="0"/>
              <a:t>inherits all open </a:t>
            </a:r>
            <a:r>
              <a:rPr lang="en-US" altLang="zh-CN" dirty="0" err="1"/>
              <a:t>fds</a:t>
            </a:r>
            <a:r>
              <a:rPr lang="en-US" altLang="zh-CN" dirty="0"/>
              <a:t> from its parent</a:t>
            </a:r>
          </a:p>
          <a:p>
            <a:pPr lvl="1"/>
            <a:r>
              <a:rPr lang="en-US" altLang="zh-CN" dirty="0"/>
              <a:t>Allow both</a:t>
            </a:r>
            <a:r>
              <a:rPr lang="zh-CN" altLang="en-US" dirty="0"/>
              <a:t> </a:t>
            </a:r>
            <a:r>
              <a:rPr lang="en-US" altLang="zh-CN" dirty="0"/>
              <a:t>parent and child to share one</a:t>
            </a:r>
            <a:r>
              <a:rPr lang="zh-CN" altLang="en-US" dirty="0"/>
              <a:t> </a:t>
            </a:r>
            <a:r>
              <a:rPr lang="en-US" altLang="zh-CN" dirty="0"/>
              <a:t>output file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Case-2: Not sharing file cursor</a:t>
            </a:r>
          </a:p>
          <a:p>
            <a:pPr lvl="1"/>
            <a:r>
              <a:rPr lang="en-US" altLang="zh-CN" dirty="0"/>
              <a:t>Two processes open the same file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82E7BA-616C-1F45-B4FF-AB06443A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84BA63-97F3-704A-98C0-9B0265F700D4}"/>
              </a:ext>
            </a:extLst>
          </p:cNvPr>
          <p:cNvSpPr/>
          <p:nvPr/>
        </p:nvSpPr>
        <p:spPr>
          <a:xfrm>
            <a:off x="6156176" y="625252"/>
            <a:ext cx="2376264" cy="1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5EA5351C-CA83-2B47-8A3B-B38C13D9AF7B}"/>
              </a:ext>
            </a:extLst>
          </p:cNvPr>
          <p:cNvSpPr/>
          <p:nvPr/>
        </p:nvSpPr>
        <p:spPr>
          <a:xfrm>
            <a:off x="6660232" y="913284"/>
            <a:ext cx="251048" cy="348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BBF5465-E2BA-354B-AF5D-2019666ECFC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85756" y="481236"/>
            <a:ext cx="0" cy="43204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C256D06-BD4A-B24B-A384-515934471A21}"/>
              </a:ext>
            </a:extLst>
          </p:cNvPr>
          <p:cNvSpPr/>
          <p:nvPr/>
        </p:nvSpPr>
        <p:spPr>
          <a:xfrm>
            <a:off x="6386832" y="130797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Cursor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150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FEA5A-5ABD-2A41-8235-BEBAE965C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fd_table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file_table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F42E8-C0FD-264F-9213-2335BE9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One </a:t>
            </a:r>
            <a:r>
              <a:rPr lang="en-US" altLang="zh-CN" dirty="0" err="1">
                <a:solidFill>
                  <a:srgbClr val="BE384B"/>
                </a:solidFill>
              </a:rPr>
              <a:t>file_table</a:t>
            </a:r>
            <a:r>
              <a:rPr lang="en-US" altLang="zh-CN" b="0" dirty="0">
                <a:solidFill>
                  <a:srgbClr val="BE384B"/>
                </a:solidFill>
              </a:rPr>
              <a:t> </a:t>
            </a:r>
            <a:r>
              <a:rPr lang="en-US" altLang="zh-CN" b="0" dirty="0"/>
              <a:t>for the whole system</a:t>
            </a:r>
          </a:p>
          <a:p>
            <a:pPr lvl="1"/>
            <a:r>
              <a:rPr lang="en-US" altLang="zh-CN" dirty="0"/>
              <a:t>Records information for opened files</a:t>
            </a:r>
          </a:p>
          <a:p>
            <a:pPr lvl="1"/>
            <a:r>
              <a:rPr lang="en-US" altLang="zh-CN" dirty="0" err="1"/>
              <a:t>inode</a:t>
            </a:r>
            <a:r>
              <a:rPr lang="en-US" altLang="zh-CN" dirty="0"/>
              <a:t> num, file cursor, </a:t>
            </a:r>
            <a:r>
              <a:rPr lang="en-US" altLang="zh-CN" dirty="0" err="1"/>
              <a:t>ref_count</a:t>
            </a:r>
            <a:r>
              <a:rPr lang="en-US" altLang="zh-CN" dirty="0"/>
              <a:t> of opening processes</a:t>
            </a:r>
          </a:p>
          <a:p>
            <a:pPr lvl="1"/>
            <a:r>
              <a:rPr lang="en-US" altLang="zh-CN" dirty="0"/>
              <a:t>Children can share the cursor with their parent</a:t>
            </a:r>
          </a:p>
          <a:p>
            <a:r>
              <a:rPr lang="en-US" altLang="zh-CN" b="0" dirty="0"/>
              <a:t>One </a:t>
            </a:r>
            <a:r>
              <a:rPr lang="en-US" altLang="zh-CN" dirty="0" err="1">
                <a:solidFill>
                  <a:srgbClr val="BE384B"/>
                </a:solidFill>
              </a:rPr>
              <a:t>fd_table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b="0" dirty="0"/>
              <a:t>for each process</a:t>
            </a:r>
          </a:p>
          <a:p>
            <a:pPr lvl="1"/>
            <a:r>
              <a:rPr lang="en-US" altLang="zh-CN" dirty="0"/>
              <a:t>Records mapping of </a:t>
            </a:r>
            <a:r>
              <a:rPr lang="en-US" altLang="zh-CN" b="1" dirty="0" err="1">
                <a:solidFill>
                  <a:srgbClr val="BE384B"/>
                </a:solidFill>
              </a:rPr>
              <a:t>fd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to index of the </a:t>
            </a:r>
            <a:r>
              <a:rPr lang="en-US" altLang="zh-CN" b="1" dirty="0" err="1">
                <a:solidFill>
                  <a:srgbClr val="BE384B"/>
                </a:solidFill>
              </a:rPr>
              <a:t>file_table</a:t>
            </a:r>
            <a:r>
              <a:rPr lang="en-US" altLang="zh-CN" b="1" dirty="0">
                <a:solidFill>
                  <a:srgbClr val="BE384B"/>
                </a:solidFill>
              </a:rPr>
              <a:t> </a:t>
            </a:r>
            <a:endParaRPr lang="zh-CN" altLang="en-US" b="1" dirty="0">
              <a:solidFill>
                <a:srgbClr val="BE384B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F9B2C-9F99-984E-8700-793EB807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6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File Cursor Sharing</a:t>
            </a:r>
            <a:endParaRPr kumimoji="1" lang="zh-CN" altLang="en-US" dirty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5E93B98-411B-3C4A-9927-5F26303B48AB}" type="slidenum">
              <a:rPr lang="zh-CN" altLang="en-US" sz="1400" b="0">
                <a:latin typeface="DengXian" charset="0"/>
                <a:ea typeface="DengXian" charset="0"/>
                <a:cs typeface="DengXian" charset="0"/>
              </a:rPr>
              <a:pPr/>
              <a:t>35</a:t>
            </a:fld>
            <a:endParaRPr lang="en-US" altLang="zh-CN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5038" y="195934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3113088" y="1959348"/>
            <a:ext cx="92075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2" name="TextBox 23"/>
          <p:cNvSpPr txBox="1">
            <a:spLocks noChangeArrowheads="1"/>
          </p:cNvSpPr>
          <p:nvPr/>
        </p:nvSpPr>
        <p:spPr bwMode="auto">
          <a:xfrm>
            <a:off x="3224213" y="167756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3" name="TextBox 24"/>
          <p:cNvSpPr txBox="1">
            <a:spLocks noChangeArrowheads="1"/>
          </p:cNvSpPr>
          <p:nvPr/>
        </p:nvSpPr>
        <p:spPr bwMode="auto">
          <a:xfrm>
            <a:off x="533400" y="1895848"/>
            <a:ext cx="15636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Process A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4" name="TextBox 25"/>
          <p:cNvSpPr txBox="1">
            <a:spLocks noChangeArrowheads="1"/>
          </p:cNvSpPr>
          <p:nvPr/>
        </p:nvSpPr>
        <p:spPr bwMode="auto">
          <a:xfrm>
            <a:off x="1905000" y="1201316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fd_table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5" name="TextBox 26"/>
          <p:cNvSpPr txBox="1">
            <a:spLocks noChangeArrowheads="1"/>
          </p:cNvSpPr>
          <p:nvPr/>
        </p:nvSpPr>
        <p:spPr bwMode="auto">
          <a:xfrm>
            <a:off x="2311400" y="167756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2209800" y="2689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3119438" y="2689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8" name="TextBox 29"/>
          <p:cNvSpPr txBox="1">
            <a:spLocks noChangeArrowheads="1"/>
          </p:cNvSpPr>
          <p:nvPr/>
        </p:nvSpPr>
        <p:spPr bwMode="auto">
          <a:xfrm>
            <a:off x="3228975" y="2407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09" name="TextBox 30"/>
          <p:cNvSpPr txBox="1">
            <a:spLocks noChangeArrowheads="1"/>
          </p:cNvSpPr>
          <p:nvPr/>
        </p:nvSpPr>
        <p:spPr bwMode="auto">
          <a:xfrm>
            <a:off x="514100" y="2626098"/>
            <a:ext cx="1563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>
                <a:latin typeface="DengXian" charset="0"/>
                <a:ea typeface="DengXian" charset="0"/>
                <a:cs typeface="DengXian" charset="0"/>
              </a:rPr>
              <a:t>Process B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0" name="TextBox 31"/>
          <p:cNvSpPr txBox="1">
            <a:spLocks noChangeArrowheads="1"/>
          </p:cNvSpPr>
          <p:nvPr/>
        </p:nvSpPr>
        <p:spPr bwMode="auto">
          <a:xfrm>
            <a:off x="2317750" y="2407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2209800" y="3451598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119438" y="3451598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3" name="TextBox 34"/>
          <p:cNvSpPr txBox="1">
            <a:spLocks noChangeArrowheads="1"/>
          </p:cNvSpPr>
          <p:nvPr/>
        </p:nvSpPr>
        <p:spPr bwMode="auto">
          <a:xfrm>
            <a:off x="3228975" y="3169816"/>
            <a:ext cx="700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4" name="TextBox 35"/>
          <p:cNvSpPr txBox="1">
            <a:spLocks noChangeArrowheads="1"/>
          </p:cNvSpPr>
          <p:nvPr/>
        </p:nvSpPr>
        <p:spPr bwMode="auto">
          <a:xfrm>
            <a:off x="304800" y="3388098"/>
            <a:ext cx="1797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DengXian" charset="0"/>
                <a:ea typeface="DengXian" charset="0"/>
                <a:cs typeface="DengXian" charset="0"/>
              </a:rPr>
              <a:t>C is B's child</a:t>
            </a:r>
            <a:endParaRPr lang="zh-CN" altLang="en-US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5" name="TextBox 36"/>
          <p:cNvSpPr txBox="1">
            <a:spLocks noChangeArrowheads="1"/>
          </p:cNvSpPr>
          <p:nvPr/>
        </p:nvSpPr>
        <p:spPr bwMode="auto">
          <a:xfrm>
            <a:off x="2317750" y="3169816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fd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16" name="内容占位符 2"/>
          <p:cNvSpPr>
            <a:spLocks noGrp="1"/>
          </p:cNvSpPr>
          <p:nvPr>
            <p:ph idx="1"/>
          </p:nvPr>
        </p:nvSpPr>
        <p:spPr>
          <a:xfrm>
            <a:off x="514100" y="4180525"/>
            <a:ext cx="8305800" cy="11828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b="0" dirty="0"/>
              <a:t>Process A, B and C all open just one file with </a:t>
            </a:r>
            <a:r>
              <a:rPr lang="en-US" altLang="zh-CN" b="0" dirty="0" err="1"/>
              <a:t>inode</a:t>
            </a:r>
            <a:r>
              <a:rPr lang="en-US" altLang="zh-CN" b="0" dirty="0"/>
              <a:t> number 23</a:t>
            </a:r>
          </a:p>
          <a:p>
            <a:pPr>
              <a:lnSpc>
                <a:spcPct val="100000"/>
              </a:lnSpc>
            </a:pPr>
            <a:r>
              <a:rPr lang="en-US" altLang="zh-CN" b="0" dirty="0"/>
              <a:t>Process A and B open the same file, not share file cursor</a:t>
            </a:r>
          </a:p>
          <a:p>
            <a:pPr>
              <a:lnSpc>
                <a:spcPct val="100000"/>
              </a:lnSpc>
            </a:pPr>
            <a:r>
              <a:rPr lang="en-US" altLang="zh-CN" b="0" dirty="0"/>
              <a:t>Process B and C share the file cursor </a:t>
            </a:r>
            <a:endParaRPr lang="zh-CN" altLang="en-US" b="0" dirty="0"/>
          </a:p>
        </p:txBody>
      </p:sp>
      <p:sp>
        <p:nvSpPr>
          <p:cNvPr id="40" name="圆角矩形 4"/>
          <p:cNvSpPr/>
          <p:nvPr/>
        </p:nvSpPr>
        <p:spPr bwMode="auto">
          <a:xfrm>
            <a:off x="5629275" y="19606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 dirty="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 dirty="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2" name="圆角矩形 5"/>
          <p:cNvSpPr/>
          <p:nvPr/>
        </p:nvSpPr>
        <p:spPr bwMode="auto">
          <a:xfrm>
            <a:off x="6538913" y="19606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128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5" name="圆角矩形 6"/>
          <p:cNvSpPr/>
          <p:nvPr/>
        </p:nvSpPr>
        <p:spPr bwMode="auto">
          <a:xfrm>
            <a:off x="5629275" y="2278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23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6" name="圆角矩形 7"/>
          <p:cNvSpPr/>
          <p:nvPr/>
        </p:nvSpPr>
        <p:spPr bwMode="auto">
          <a:xfrm>
            <a:off x="6538913" y="2278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240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7" name="圆角矩形 8"/>
          <p:cNvSpPr/>
          <p:nvPr/>
        </p:nvSpPr>
        <p:spPr bwMode="auto">
          <a:xfrm>
            <a:off x="5629275" y="3421170"/>
            <a:ext cx="914400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48" name="圆角矩形 9"/>
          <p:cNvSpPr/>
          <p:nvPr/>
        </p:nvSpPr>
        <p:spPr bwMode="auto">
          <a:xfrm>
            <a:off x="6538913" y="3421170"/>
            <a:ext cx="919162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49" name="直接连接符 11"/>
          <p:cNvCxnSpPr/>
          <p:nvPr/>
        </p:nvCxnSpPr>
        <p:spPr bwMode="auto">
          <a:xfrm>
            <a:off x="8377238" y="2598316"/>
            <a:ext cx="0" cy="8506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接连接符 12"/>
          <p:cNvCxnSpPr/>
          <p:nvPr/>
        </p:nvCxnSpPr>
        <p:spPr bwMode="auto">
          <a:xfrm>
            <a:off x="5629275" y="2598317"/>
            <a:ext cx="0" cy="8228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325" name="TextBox 13"/>
          <p:cNvSpPr txBox="1">
            <a:spLocks noChangeArrowheads="1"/>
          </p:cNvSpPr>
          <p:nvPr/>
        </p:nvSpPr>
        <p:spPr bwMode="auto">
          <a:xfrm rot="5400000">
            <a:off x="6881416" y="2821770"/>
            <a:ext cx="448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800">
                <a:latin typeface="DengXian" charset="0"/>
                <a:ea typeface="DengXian" charset="0"/>
                <a:cs typeface="DengXian" charset="0"/>
              </a:rPr>
              <a:t>...</a:t>
            </a:r>
            <a:endParaRPr lang="zh-CN" altLang="en-US" sz="180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6" name="TextBox 14"/>
          <p:cNvSpPr txBox="1">
            <a:spLocks noChangeArrowheads="1"/>
          </p:cNvSpPr>
          <p:nvPr/>
        </p:nvSpPr>
        <p:spPr bwMode="auto">
          <a:xfrm>
            <a:off x="5579144" y="1678890"/>
            <a:ext cx="1081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inode</a:t>
            </a:r>
            <a:r>
              <a:rPr lang="en-US" altLang="zh-CN" sz="1400" b="0" dirty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lang="en-US" altLang="zh-CN" sz="1400" b="0" dirty="0" err="1">
                <a:latin typeface="DengXian" charset="0"/>
                <a:ea typeface="DengXian" charset="0"/>
                <a:cs typeface="DengXian" charset="0"/>
              </a:rPr>
              <a:t>num</a:t>
            </a:r>
            <a:endParaRPr lang="zh-CN" altLang="en-US" sz="1400" b="0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7" name="TextBox 15"/>
          <p:cNvSpPr txBox="1">
            <a:spLocks noChangeArrowheads="1"/>
          </p:cNvSpPr>
          <p:nvPr/>
        </p:nvSpPr>
        <p:spPr bwMode="auto">
          <a:xfrm>
            <a:off x="6530975" y="1678890"/>
            <a:ext cx="1079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file cursor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28" name="TextBox 16"/>
          <p:cNvSpPr txBox="1">
            <a:spLocks noChangeArrowheads="1"/>
          </p:cNvSpPr>
          <p:nvPr/>
        </p:nvSpPr>
        <p:spPr bwMode="auto">
          <a:xfrm>
            <a:off x="4778375" y="1678890"/>
            <a:ext cx="698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index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" name="圆角矩形 17"/>
          <p:cNvSpPr/>
          <p:nvPr/>
        </p:nvSpPr>
        <p:spPr bwMode="auto">
          <a:xfrm>
            <a:off x="4867275" y="1960670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115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6" name="圆角矩形 18"/>
          <p:cNvSpPr/>
          <p:nvPr/>
        </p:nvSpPr>
        <p:spPr bwMode="auto">
          <a:xfrm>
            <a:off x="4867275" y="2274202"/>
            <a:ext cx="609600" cy="317500"/>
          </a:xfrm>
          <a:prstGeom prst="roundRect">
            <a:avLst>
              <a:gd name="adj" fmla="val 0"/>
            </a:avLst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116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1" name="TextBox 20"/>
          <p:cNvSpPr txBox="1">
            <a:spLocks noChangeArrowheads="1"/>
          </p:cNvSpPr>
          <p:nvPr/>
        </p:nvSpPr>
        <p:spPr bwMode="auto">
          <a:xfrm>
            <a:off x="5867400" y="1206608"/>
            <a:ext cx="2438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file_table</a:t>
            </a:r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8" name="圆角矩形 40"/>
          <p:cNvSpPr/>
          <p:nvPr/>
        </p:nvSpPr>
        <p:spPr bwMode="auto">
          <a:xfrm>
            <a:off x="7458076" y="19606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55333" name="TextBox 41"/>
          <p:cNvSpPr txBox="1">
            <a:spLocks noChangeArrowheads="1"/>
          </p:cNvSpPr>
          <p:nvPr/>
        </p:nvSpPr>
        <p:spPr bwMode="auto">
          <a:xfrm>
            <a:off x="7377114" y="1678890"/>
            <a:ext cx="1081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400" b="0">
                <a:latin typeface="DengXian" charset="0"/>
                <a:ea typeface="DengXian" charset="0"/>
                <a:cs typeface="DengXian" charset="0"/>
              </a:rPr>
              <a:t>refcnt</a:t>
            </a:r>
            <a:endParaRPr lang="zh-CN" altLang="en-US" sz="1400" b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0" name="圆角矩形 42"/>
          <p:cNvSpPr/>
          <p:nvPr/>
        </p:nvSpPr>
        <p:spPr bwMode="auto">
          <a:xfrm>
            <a:off x="7458076" y="2276848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1600">
                <a:solidFill>
                  <a:schemeClr val="tx1"/>
                </a:solidFill>
                <a:latin typeface="DengXian" charset="0"/>
                <a:ea typeface="DengXian" charset="0"/>
                <a:cs typeface="DengXian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61" name="圆角矩形 43"/>
          <p:cNvSpPr/>
          <p:nvPr/>
        </p:nvSpPr>
        <p:spPr bwMode="auto">
          <a:xfrm>
            <a:off x="7458076" y="3421170"/>
            <a:ext cx="919163" cy="317500"/>
          </a:xfrm>
          <a:prstGeom prst="roundRect">
            <a:avLst>
              <a:gd name="adj" fmla="val 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600">
              <a:solidFill>
                <a:schemeClr val="tx1"/>
              </a:solidFill>
              <a:latin typeface="DengXian" charset="0"/>
              <a:ea typeface="DengXian" charset="0"/>
              <a:cs typeface="DengXian" charset="0"/>
            </a:endParaRPr>
          </a:p>
        </p:txBody>
      </p:sp>
      <p:cxnSp>
        <p:nvCxnSpPr>
          <p:cNvPr id="55336" name="Elbow Connector 2"/>
          <p:cNvCxnSpPr>
            <a:cxnSpLocks noChangeShapeType="1"/>
            <a:stCxn id="23" idx="3"/>
            <a:endCxn id="55" idx="1"/>
          </p:cNvCxnSpPr>
          <p:nvPr/>
        </p:nvCxnSpPr>
        <p:spPr bwMode="auto">
          <a:xfrm>
            <a:off x="4033839" y="2118098"/>
            <a:ext cx="833437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Elbow Connector 10"/>
          <p:cNvCxnSpPr>
            <a:cxnSpLocks noChangeShapeType="1"/>
            <a:stCxn id="29" idx="3"/>
            <a:endCxn id="56" idx="1"/>
          </p:cNvCxnSpPr>
          <p:nvPr/>
        </p:nvCxnSpPr>
        <p:spPr bwMode="auto">
          <a:xfrm flipV="1">
            <a:off x="4038601" y="2432952"/>
            <a:ext cx="828675" cy="415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Elbow Connector 14"/>
          <p:cNvCxnSpPr>
            <a:cxnSpLocks noChangeShapeType="1"/>
            <a:stCxn id="34" idx="3"/>
            <a:endCxn id="56" idx="1"/>
          </p:cNvCxnSpPr>
          <p:nvPr/>
        </p:nvCxnSpPr>
        <p:spPr bwMode="auto">
          <a:xfrm flipV="1">
            <a:off x="4038601" y="2432952"/>
            <a:ext cx="828675" cy="117739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5CD93E38-44C2-4849-AA2E-9585CF3AE26F}"/>
              </a:ext>
            </a:extLst>
          </p:cNvPr>
          <p:cNvCxnSpPr>
            <a:endCxn id="55333" idx="0"/>
          </p:cNvCxnSpPr>
          <p:nvPr/>
        </p:nvCxnSpPr>
        <p:spPr>
          <a:xfrm flipH="1">
            <a:off x="7917658" y="776973"/>
            <a:ext cx="388142" cy="9019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99E07AE4-3305-3B46-8A23-314829E9E5B1}"/>
              </a:ext>
            </a:extLst>
          </p:cNvPr>
          <p:cNvSpPr/>
          <p:nvPr/>
        </p:nvSpPr>
        <p:spPr>
          <a:xfrm>
            <a:off x="4711752" y="482736"/>
            <a:ext cx="43140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Note: this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is not the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refcnt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 of </a:t>
            </a:r>
            <a:r>
              <a:rPr kumimoji="1" lang="en-US" altLang="zh-CN" i="1" dirty="0" err="1">
                <a:latin typeface="DengXian" panose="02010600030101010101" pitchFamily="2" charset="-122"/>
                <a:ea typeface="DengXian" panose="02010600030101010101" pitchFamily="2" charset="-122"/>
              </a:rPr>
              <a:t>inode</a:t>
            </a:r>
            <a:r>
              <a:rPr kumimoji="1" lang="en-US" altLang="zh-CN" i="1" dirty="0">
                <a:latin typeface="DengXian" panose="02010600030101010101" pitchFamily="2" charset="-122"/>
                <a:ea typeface="DengXian" panose="02010600030101010101" pitchFamily="2" charset="-122"/>
              </a:rPr>
              <a:t>!</a:t>
            </a:r>
            <a:endParaRPr kumimoji="1" lang="zh-CN" altLang="en-US" i="1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82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Implementation</a:t>
            </a:r>
            <a:endParaRPr kumimoji="1" lang="zh-CN" altLang="en-US" dirty="0"/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FB89B3D5-BFF2-FC43-B7C1-57A5C51D233D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36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C56822-F63C-534F-9C80-84092259880C}"/>
              </a:ext>
            </a:extLst>
          </p:cNvPr>
          <p:cNvSpPr txBox="1"/>
          <p:nvPr/>
        </p:nvSpPr>
        <p:spPr>
          <a:xfrm>
            <a:off x="82835" y="1101596"/>
            <a:ext cx="9313701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flags,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mod)-&gt;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1400" dirty="0"/>
              <a:t>0</a:t>
            </a:r>
            <a:r>
              <a:rPr kumimoji="1" lang="en-US" altLang="zh-CN" sz="1400" b="1" dirty="0"/>
              <a:t>   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/>
              <a:t>filename, wd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= FAILURE </a:t>
            </a:r>
            <a:r>
              <a:rPr kumimoji="1" lang="en-US" altLang="zh-CN" sz="1400" b="1" dirty="0"/>
              <a:t>and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/>
              <a:t>flags = O_CREATE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Create the file?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/>
              <a:t>filename, mode</a:t>
            </a:r>
            <a:r>
              <a:rPr kumimoji="1" lang="en-US" altLang="zh-CN" sz="1400" dirty="0"/>
              <a:t>)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Yes, create it.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i="1" dirty="0"/>
              <a:t> = FAILURE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</a:t>
            </a:r>
            <a:r>
              <a:rPr kumimoji="1" lang="en-US" altLang="zh-CN" sz="1400" b="1" dirty="0"/>
              <a:t>return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/>
              <a:t>FAILURE</a:t>
            </a:r>
            <a:r>
              <a:rPr kumimoji="1" lang="en-US" altLang="zh-CN" sz="1400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i="1" dirty="0" err="1"/>
              <a:t>inode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b="1" dirty="0"/>
              <a:t>if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PERMITTED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inode</a:t>
            </a:r>
            <a:r>
              <a:rPr kumimoji="1" lang="en-US" altLang="zh-CN" sz="1400" i="1" dirty="0"/>
              <a:t>, flags</a:t>
            </a:r>
            <a:r>
              <a:rPr kumimoji="1" lang="en-US" altLang="zh-CN" sz="1400" dirty="0"/>
              <a:t>) </a:t>
            </a:r>
            <a:r>
              <a:rPr kumimoji="1" lang="en-US" altLang="zh-CN" sz="1400" b="1" dirty="0"/>
              <a:t>then</a:t>
            </a:r>
            <a:r>
              <a:rPr kumimoji="1" lang="en-US" altLang="zh-CN" sz="1400" dirty="0"/>
              <a:t>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Does this user have the required permissions?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file_index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file_table</a:t>
            </a:r>
            <a:r>
              <a:rPr kumimoji="1" lang="en-US" altLang="zh-CN" sz="1400" i="1" dirty="0"/>
              <a:t>, </a:t>
            </a:r>
            <a:r>
              <a:rPr kumimoji="1" lang="en-US" altLang="zh-CN" sz="1400" i="1" dirty="0" err="1"/>
              <a:t>inode_number</a:t>
            </a:r>
            <a:r>
              <a:rPr kumimoji="1" lang="en-US" altLang="zh-CN" sz="1400" dirty="0"/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dirty="0"/>
              <a:t> &lt;-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FIND_UNUSED_ENTRY</a:t>
            </a:r>
            <a:r>
              <a:rPr kumimoji="1" lang="en-US" altLang="zh-CN" sz="1400" dirty="0"/>
              <a:t>(</a:t>
            </a:r>
            <a:r>
              <a:rPr kumimoji="1" lang="en-US" altLang="zh-CN" sz="1400" i="1" dirty="0" err="1"/>
              <a:t>fd_table</a:t>
            </a:r>
            <a:r>
              <a:rPr kumimoji="1" lang="en-US" altLang="zh-CN" sz="1400" dirty="0"/>
              <a:t>)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Find entry in file descriptor table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i="1" dirty="0" err="1"/>
              <a:t>fd_table</a:t>
            </a:r>
            <a:r>
              <a:rPr kumimoji="1" lang="en-US" altLang="zh-CN" sz="1400" i="1" dirty="0"/>
              <a:t>[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i="1" dirty="0"/>
              <a:t>]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i="1" dirty="0"/>
              <a:t> </a:t>
            </a:r>
            <a:r>
              <a:rPr kumimoji="1" lang="en-US" altLang="zh-CN" sz="1400" i="1" dirty="0" err="1"/>
              <a:t>file_index</a:t>
            </a:r>
            <a:r>
              <a:rPr kumimoji="1" lang="en-US" altLang="zh-CN" sz="1400" i="1" dirty="0"/>
              <a:t>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Record file index for file descriptor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   </a:t>
            </a:r>
            <a:r>
              <a:rPr kumimoji="1" lang="en-US" altLang="zh-CN" sz="1400" b="1" dirty="0"/>
              <a:t>return</a:t>
            </a:r>
            <a:r>
              <a:rPr kumimoji="1" lang="en-US" altLang="zh-CN" sz="1400" dirty="0"/>
              <a:t> </a:t>
            </a:r>
            <a:r>
              <a:rPr kumimoji="1" lang="en-US" altLang="zh-CN" sz="1400" i="1" dirty="0" err="1"/>
              <a:t>fd</a:t>
            </a:r>
            <a:r>
              <a:rPr kumimoji="1" lang="en-US" altLang="zh-CN" sz="1400" dirty="0"/>
              <a:t>                        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Return </a:t>
            </a:r>
            <a:r>
              <a:rPr kumimoji="1" lang="en-US" altLang="zh-CN" sz="1400" dirty="0" err="1">
                <a:solidFill>
                  <a:srgbClr val="00B050"/>
                </a:solidFill>
              </a:rPr>
              <a:t>fd</a:t>
            </a:r>
            <a:endParaRPr kumimoji="1" lang="en-US" altLang="zh-CN" sz="1400" dirty="0">
              <a:solidFill>
                <a:srgbClr val="00B050"/>
              </a:solidFill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1" lang="en-US" altLang="zh-CN" sz="1400" dirty="0"/>
              <a:t> </a:t>
            </a:r>
            <a:r>
              <a:rPr kumimoji="1" lang="en-US" altLang="zh-CN" sz="1400" b="1" dirty="0"/>
              <a:t>else return </a:t>
            </a:r>
            <a:r>
              <a:rPr kumimoji="1" lang="en-US" altLang="zh-CN" sz="1400" i="1" dirty="0"/>
              <a:t>FAILURE</a:t>
            </a:r>
            <a:r>
              <a:rPr kumimoji="1" lang="en-US" altLang="zh-CN" sz="1400" dirty="0"/>
              <a:t>                                                              </a:t>
            </a:r>
            <a:r>
              <a:rPr kumimoji="1" lang="en-US" altLang="zh-CN" sz="1400" dirty="0">
                <a:solidFill>
                  <a:srgbClr val="00B050"/>
                </a:solidFill>
              </a:rPr>
              <a:t>// No, return a failure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45CF30-A4DF-5347-B43E-63DF49FE0B67}"/>
              </a:ext>
            </a:extLst>
          </p:cNvPr>
          <p:cNvSpPr/>
          <p:nvPr/>
        </p:nvSpPr>
        <p:spPr>
          <a:xfrm>
            <a:off x="82835" y="1417340"/>
            <a:ext cx="5209245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A8B5B-7128-F04D-9641-56ED46318F2A}"/>
              </a:ext>
            </a:extLst>
          </p:cNvPr>
          <p:cNvSpPr/>
          <p:nvPr/>
        </p:nvSpPr>
        <p:spPr>
          <a:xfrm>
            <a:off x="82834" y="2845815"/>
            <a:ext cx="5209245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BB6109-B494-1547-81D4-06194C428D8F}"/>
              </a:ext>
            </a:extLst>
          </p:cNvPr>
          <p:cNvSpPr/>
          <p:nvPr/>
        </p:nvSpPr>
        <p:spPr>
          <a:xfrm>
            <a:off x="611560" y="3433564"/>
            <a:ext cx="851004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0CDC80-E765-7745-9D7D-F87AD03BFBA6}"/>
              </a:ext>
            </a:extLst>
          </p:cNvPr>
          <p:cNvSpPr/>
          <p:nvPr/>
        </p:nvSpPr>
        <p:spPr>
          <a:xfrm>
            <a:off x="611561" y="3721596"/>
            <a:ext cx="288031" cy="288032"/>
          </a:xfrm>
          <a:prstGeom prst="rect">
            <a:avLst/>
          </a:pr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396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C5409-4BFE-CD46-A69A-8EDE431E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1" lang="en-US" altLang="zh-CN" dirty="0"/>
              <a:t> Implementation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C7265-DD00-A34E-A7A9-2E82331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A67AA-C596-C748-A16C-0D06728BBED6}"/>
              </a:ext>
            </a:extLst>
          </p:cNvPr>
          <p:cNvSpPr txBox="1"/>
          <p:nvPr/>
        </p:nvSpPr>
        <p:spPr>
          <a:xfrm>
            <a:off x="323528" y="982935"/>
            <a:ext cx="9313701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character[] &amp;</a:t>
            </a:r>
            <a:r>
              <a:rPr kumimoji="1"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1400" dirty="0">
                <a:cs typeface="Courier New" panose="02070309020205020404" pitchFamily="49" charset="0"/>
              </a:rPr>
              <a:t>0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←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fd_table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fd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cursor ←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].cursor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</a:t>
            </a:r>
            <a:r>
              <a:rPr kumimoji="1" lang="en-US" altLang="zh-CN" sz="1400" dirty="0" err="1">
                <a:cs typeface="Courier New" panose="02070309020205020404" pitchFamily="49" charset="0"/>
              </a:rPr>
              <a:t>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INODE_NUMBER_TO_INODE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m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inode.size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– cursor, n</a:t>
            </a:r>
            <a:r>
              <a:rPr kumimoji="1" lang="en-US" altLang="zh-CN" sz="1400" dirty="0">
                <a:cs typeface="Courier New" panose="02070309020205020404" pitchFamily="49" charset="0"/>
              </a:rPr>
              <a:t>)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atime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of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now()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if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= 0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then return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END_OF_FILE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for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from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0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to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– 1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do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b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INODE_NUMBER_TO_BLOCK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cursor +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</a:t>
            </a:r>
            <a:r>
              <a:rPr kumimoji="1" lang="zh-CN" altLang="en-US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inode_number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b,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buf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m-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BLOCKSIZE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  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←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+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kumimoji="1" lang="en-US" altLang="zh-CN" sz="1400" dirty="0">
                <a:cs typeface="Courier New" panose="02070309020205020404" pitchFamily="49" charset="0"/>
              </a:rPr>
              <a:t>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 –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i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, BLOCKSIZE</a:t>
            </a:r>
            <a:r>
              <a:rPr kumimoji="1" lang="en-US" altLang="zh-CN" sz="1400" dirty="0"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file_table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[</a:t>
            </a:r>
            <a:r>
              <a:rPr kumimoji="1" lang="en-US" altLang="zh-CN" sz="1400" i="1" dirty="0" err="1">
                <a:cs typeface="Courier New" panose="02070309020205020404" pitchFamily="49" charset="0"/>
              </a:rPr>
              <a:t>file_index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].cursor ← cursor + m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lain"/>
            </a:pPr>
            <a:r>
              <a:rPr kumimoji="1" lang="en-US" altLang="zh-CN" sz="1400" dirty="0">
                <a:cs typeface="Courier New" panose="02070309020205020404" pitchFamily="49" charset="0"/>
              </a:rPr>
              <a:t>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dirty="0"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m</a:t>
            </a:r>
            <a:endParaRPr kumimoji="1" lang="en-US" altLang="zh-CN" sz="1400" i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b="1" i="1" dirty="0"/>
              <a:t>   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82543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Layout of a Simple File System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3" y="1217108"/>
            <a:ext cx="7239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At the Head of a Disk Partition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273630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100" dirty="0"/>
              <a:t>i: </a:t>
            </a:r>
            <a:r>
              <a:rPr lang="en-US" altLang="zh-CN" sz="2100" dirty="0" err="1"/>
              <a:t>inode</a:t>
            </a:r>
            <a:r>
              <a:rPr lang="en-US" altLang="zh-CN" sz="2100" dirty="0"/>
              <a:t> free block bitmap</a:t>
            </a:r>
          </a:p>
          <a:p>
            <a:r>
              <a:rPr lang="en-US" altLang="zh-CN" sz="2100" dirty="0"/>
              <a:t>d: data free block bitmap</a:t>
            </a:r>
          </a:p>
          <a:p>
            <a:r>
              <a:rPr lang="en-US" altLang="zh-CN" sz="2100" dirty="0">
                <a:solidFill>
                  <a:srgbClr val="BE384B"/>
                </a:solidFill>
              </a:rPr>
              <a:t>S: super-block</a:t>
            </a:r>
          </a:p>
          <a:p>
            <a:pPr lvl="1"/>
            <a:r>
              <a:rPr lang="en-US" altLang="zh-CN" sz="2100" dirty="0"/>
              <a:t>How many </a:t>
            </a:r>
            <a:r>
              <a:rPr lang="en-US" altLang="zh-CN" sz="2100" dirty="0" err="1"/>
              <a:t>inodes</a:t>
            </a:r>
            <a:r>
              <a:rPr lang="en-US" altLang="zh-CN" sz="2100" dirty="0"/>
              <a:t>: 80</a:t>
            </a:r>
          </a:p>
          <a:p>
            <a:pPr lvl="1"/>
            <a:r>
              <a:rPr lang="en-US" altLang="zh-CN" sz="2100" dirty="0"/>
              <a:t>How many data blocks: 56</a:t>
            </a:r>
          </a:p>
          <a:p>
            <a:pPr lvl="1"/>
            <a:r>
              <a:rPr lang="en-US" altLang="zh-CN" sz="2100" dirty="0"/>
              <a:t>Where the </a:t>
            </a:r>
            <a:r>
              <a:rPr lang="en-US" altLang="zh-CN" sz="2100" dirty="0" err="1"/>
              <a:t>inode</a:t>
            </a:r>
            <a:r>
              <a:rPr lang="en-US" altLang="zh-CN" sz="2100" dirty="0"/>
              <a:t> table begins: block 3</a:t>
            </a:r>
          </a:p>
          <a:p>
            <a:pPr lvl="1"/>
            <a:r>
              <a:rPr lang="en-US" altLang="zh-CN" sz="2100" dirty="0"/>
              <a:t>…</a:t>
            </a:r>
          </a:p>
          <a:p>
            <a:pPr lvl="1"/>
            <a:r>
              <a:rPr lang="en-US" altLang="zh-CN" sz="2100" dirty="0"/>
              <a:t>A</a:t>
            </a:r>
            <a:r>
              <a:rPr lang="zh-CN" altLang="en-US" sz="2100" dirty="0"/>
              <a:t> </a:t>
            </a:r>
            <a:r>
              <a:rPr lang="en-US" altLang="zh-CN" sz="2100" dirty="0"/>
              <a:t>magic number to identify the file system type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190625"/>
            <a:ext cx="7315200" cy="16668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5954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78" y="1561356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d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9930" y="1561356"/>
            <a:ext cx="216024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C00000"/>
                </a:solidFill>
                <a:latin typeface="Arial" panose="020B0604020202020204" pitchFamily="34" charset="0"/>
              </a:rPr>
              <a:t>S</a:t>
            </a:r>
            <a:endParaRPr lang="zh-CN" altLang="en-US" sz="16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42386" y="4010497"/>
            <a:ext cx="32496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BE384B"/>
                </a:solidFill>
                <a:cs typeface="DengXian" charset="0"/>
              </a:rPr>
              <a:t>The super-block is used when</a:t>
            </a:r>
          </a:p>
          <a:p>
            <a:pPr algn="ctr"/>
            <a:r>
              <a:rPr lang="en-US" altLang="zh-CN" dirty="0">
                <a:solidFill>
                  <a:srgbClr val="BE384B"/>
                </a:solidFill>
                <a:cs typeface="DengXian" charset="0"/>
              </a:rPr>
              <a:t>the file system is mounted</a:t>
            </a:r>
            <a:endParaRPr lang="zh-CN" altLang="en-US" dirty="0">
              <a:solidFill>
                <a:srgbClr val="BE384B"/>
              </a:solidFill>
              <a:cs typeface="DengXi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Review: The Naming Layers of the UNIX FS (version 6)</a:t>
            </a:r>
            <a:endParaRPr lang="zh-CN" dirty="0"/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246070DB-D0BF-3243-8608-E626275AB0A5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5332"/>
            <a:ext cx="7340550" cy="41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20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b="0" dirty="0"/>
              <a:t>?</a:t>
            </a:r>
          </a:p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1" lang="en-US" altLang="zh-CN" b="0" dirty="0"/>
              <a:t>?</a:t>
            </a:r>
          </a:p>
          <a:p>
            <a:r>
              <a:rPr kumimoji="1" lang="en-US" altLang="zh-CN" b="0" dirty="0"/>
              <a:t>How many read and write in a </a:t>
            </a:r>
            <a:r>
              <a:rPr kumimoji="1"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CREATION</a:t>
            </a:r>
            <a:r>
              <a:rPr kumimoji="1" lang="en-US" altLang="zh-CN" b="0" dirty="0"/>
              <a:t>?</a:t>
            </a:r>
            <a:endParaRPr kumimoji="1" lang="zh-CN" altLang="en-US" b="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873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Open &amp; Read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2398"/>
            <a:ext cx="7410450" cy="3657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6000" y="11130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BE384B"/>
                </a:solidFill>
                <a:latin typeface="Courier"/>
              </a:rPr>
              <a:t>open("/foo/bar", O_RDONLY)</a:t>
            </a:r>
            <a:endParaRPr lang="zh-CN" altLang="en-US" dirty="0">
              <a:solidFill>
                <a:srgbClr val="BE384B"/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740721" y="2187670"/>
            <a:ext cx="115212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316785" y="2403694"/>
            <a:ext cx="576064" cy="22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16785" y="2635772"/>
            <a:ext cx="1080120" cy="20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820841" y="2859200"/>
            <a:ext cx="576064" cy="18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964857" y="3264711"/>
            <a:ext cx="1080120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964857" y="3525256"/>
            <a:ext cx="108012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964857" y="3880128"/>
            <a:ext cx="1728192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964857" y="4140673"/>
            <a:ext cx="172819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964857" y="4540561"/>
            <a:ext cx="2376264" cy="26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4964857" y="4801106"/>
            <a:ext cx="23762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11560" y="517521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Why "write" on bar </a:t>
            </a:r>
            <a:r>
              <a:rPr lang="en-US" altLang="zh-CN" dirty="0" err="1">
                <a:solidFill>
                  <a:srgbClr val="BE384B"/>
                </a:solidFill>
                <a:ea typeface="等线" panose="02010600030101010101" pitchFamily="2" charset="-122"/>
              </a:rPr>
              <a:t>inode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 in a read operation? Why no "write" on foo </a:t>
            </a:r>
            <a:r>
              <a:rPr lang="en-US" altLang="zh-CN" dirty="0" err="1">
                <a:solidFill>
                  <a:srgbClr val="BE384B"/>
                </a:solidFill>
                <a:ea typeface="等线" panose="02010600030101010101" pitchFamily="2" charset="-122"/>
              </a:rPr>
              <a:t>inodes</a:t>
            </a:r>
            <a:r>
              <a:rPr lang="en-US" altLang="zh-CN" dirty="0">
                <a:solidFill>
                  <a:srgbClr val="BE384B"/>
                </a:solidFill>
                <a:ea typeface="等线" panose="02010600030101010101" pitchFamily="2" charset="-122"/>
              </a:rPr>
              <a:t>?</a:t>
            </a:r>
            <a:endParaRPr lang="zh-CN" altLang="en-US" dirty="0">
              <a:solidFill>
                <a:srgbClr val="BE384B"/>
              </a:solidFill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60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Creation Timeline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20" y="1129308"/>
            <a:ext cx="5582959" cy="44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B69A-BF36-CE40-A85E-E28F1D3E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WRITE, APPEND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200DA-CB81-1441-BD2F-80138A95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4356826"/>
          </a:xfrm>
        </p:spPr>
        <p:txBody>
          <a:bodyPr>
            <a:normAutofit/>
          </a:bodyPr>
          <a:lstStyle/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1" lang="en" altLang="zh-CN" b="0" dirty="0"/>
              <a:t> is </a:t>
            </a:r>
            <a:r>
              <a:rPr kumimoji="1" lang="en" altLang="zh-CN" dirty="0">
                <a:solidFill>
                  <a:srgbClr val="C00000"/>
                </a:solidFill>
              </a:rPr>
              <a:t>similar to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  <a:p>
            <a:pPr lvl="1"/>
            <a:r>
              <a:rPr kumimoji="1" lang="en" altLang="zh-CN" dirty="0"/>
              <a:t>Allocate new block if necessary</a:t>
            </a:r>
          </a:p>
          <a:p>
            <a:pPr lvl="1"/>
            <a:r>
              <a:rPr kumimoji="1" lang="en" altLang="zh-CN" dirty="0"/>
              <a:t>Update </a:t>
            </a:r>
            <a:r>
              <a:rPr kumimoji="1" lang="en" altLang="zh-CN" dirty="0" err="1"/>
              <a:t>inode's</a:t>
            </a:r>
            <a:r>
              <a:rPr kumimoji="1" lang="en" altLang="zh-CN" dirty="0"/>
              <a:t> size and </a:t>
            </a:r>
            <a:r>
              <a:rPr kumimoji="1" lang="en" altLang="zh-CN" dirty="0" err="1"/>
              <a:t>mtime</a:t>
            </a:r>
            <a:endParaRPr kumimoji="1" lang="en" altLang="zh-CN" dirty="0"/>
          </a:p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  <a:p>
            <a:pPr lvl="1"/>
            <a:r>
              <a:rPr kumimoji="1" lang="en" altLang="zh-CN" b="0" dirty="0">
                <a:cs typeface="Courier New" panose="02070309020205020404" pitchFamily="49" charset="0"/>
              </a:rPr>
              <a:t>Similar to write, directly write to the end of the file</a:t>
            </a:r>
          </a:p>
          <a:p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1"/>
            <a:r>
              <a:rPr kumimoji="1" lang="en" altLang="zh-CN" dirty="0"/>
              <a:t>Free the entry in the </a:t>
            </a:r>
            <a:r>
              <a:rPr kumimoji="1" lang="en" altLang="zh-CN" dirty="0" err="1"/>
              <a:t>fd_table</a:t>
            </a:r>
            <a:r>
              <a:rPr kumimoji="1" lang="en" altLang="zh-CN" dirty="0"/>
              <a:t> </a:t>
            </a:r>
          </a:p>
          <a:p>
            <a:pPr lvl="1"/>
            <a:r>
              <a:rPr kumimoji="1" lang="en" altLang="zh-CN" dirty="0"/>
              <a:t>Decrease the reference counter in file table</a:t>
            </a:r>
          </a:p>
          <a:p>
            <a:pPr lvl="1"/>
            <a:r>
              <a:rPr kumimoji="1" lang="en" altLang="zh-CN" dirty="0"/>
              <a:t>Free the entry in file table if counter is 0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Failures in the middle may cause inconsistency!</a:t>
            </a:r>
            <a:r>
              <a:rPr kumimoji="1" lang="zh-CN" altLang="en-US" dirty="0">
                <a:solidFill>
                  <a:srgbClr val="BE384B"/>
                </a:solidFill>
              </a:rPr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EC07C1-B3E0-1445-9A69-37B498E7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001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Questions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When writing, which </a:t>
            </a:r>
            <a:r>
              <a:rPr lang="en-US" altLang="zh-CN" dirty="0">
                <a:solidFill>
                  <a:srgbClr val="C00000"/>
                </a:solidFill>
              </a:rPr>
              <a:t>order</a:t>
            </a:r>
            <a:r>
              <a:rPr lang="en-US" altLang="zh-CN" b="0" dirty="0"/>
              <a:t> is preferred?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write new data, 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pointer), write new data</a:t>
            </a:r>
          </a:p>
          <a:p>
            <a:pPr lvl="1"/>
            <a:r>
              <a:rPr lang="en-US" altLang="zh-CN" dirty="0"/>
              <a:t>Update </a:t>
            </a:r>
            <a:r>
              <a:rPr lang="en-US" altLang="zh-CN" dirty="0" err="1"/>
              <a:t>inode</a:t>
            </a:r>
            <a:r>
              <a:rPr lang="zh-CN" altLang="en-US" dirty="0"/>
              <a:t> </a:t>
            </a:r>
            <a:r>
              <a:rPr lang="en-US" altLang="zh-CN" dirty="0"/>
              <a:t>(size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pointer), update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bitmap, write new data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EB67103F-EF9F-5347-9B08-486C40E2829A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44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646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D01A-87AF-B645-AF05-65C87B47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002DC5-A910-8548-A117-142B32A0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Block cache</a:t>
            </a:r>
          </a:p>
          <a:p>
            <a:pPr lvl="1"/>
            <a:r>
              <a:rPr kumimoji="1" lang="en" altLang="zh-CN" dirty="0"/>
              <a:t>Cache of recently used disk blocks</a:t>
            </a:r>
          </a:p>
          <a:p>
            <a:pPr lvl="1"/>
            <a:r>
              <a:rPr kumimoji="1" lang="en" altLang="zh-CN" dirty="0"/>
              <a:t>Read from disk if cache miss</a:t>
            </a:r>
          </a:p>
          <a:p>
            <a:pPr lvl="1"/>
            <a:r>
              <a:rPr kumimoji="1" lang="en" altLang="zh-CN" dirty="0"/>
              <a:t>Delay the writes for batching</a:t>
            </a:r>
          </a:p>
          <a:p>
            <a:pPr lvl="1"/>
            <a:r>
              <a:rPr kumimoji="1" lang="en" altLang="zh-CN" dirty="0"/>
              <a:t>Improve performance</a:t>
            </a:r>
          </a:p>
          <a:p>
            <a:pPr lvl="1"/>
            <a:r>
              <a:rPr kumimoji="1" lang="en" altLang="zh-CN" b="1" dirty="0">
                <a:solidFill>
                  <a:srgbClr val="BE384B"/>
                </a:solidFill>
              </a:rPr>
              <a:t>Problem</a:t>
            </a:r>
            <a:r>
              <a:rPr kumimoji="1" lang="en" altLang="zh-CN" dirty="0"/>
              <a:t>: may cause </a:t>
            </a:r>
            <a:r>
              <a:rPr kumimoji="1" lang="en" altLang="zh-CN" b="1" dirty="0">
                <a:solidFill>
                  <a:srgbClr val="BE384B"/>
                </a:solidFill>
              </a:rPr>
              <a:t>inconsistency</a:t>
            </a:r>
            <a:r>
              <a:rPr kumimoji="1" lang="en" altLang="zh-CN" dirty="0"/>
              <a:t> if fail before write</a:t>
            </a:r>
          </a:p>
          <a:p>
            <a:r>
              <a:rPr kumimoji="1" lang="en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</a:p>
          <a:p>
            <a:pPr lvl="1"/>
            <a:r>
              <a:rPr kumimoji="1" lang="en" altLang="zh-CN" dirty="0"/>
              <a:t>Ensure all changes to a file have been written to the storage device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1B998-0612-0343-A8D9-24BF913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67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7D90C-54EF-274F-9D56-4DB56E7B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1" lang="en-US" altLang="zh-CN" dirty="0"/>
              <a:t> after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-US" altLang="zh-CN" dirty="0"/>
              <a:t> but before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296E5-5D3E-134D-B71F-25E1EAB91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One process has </a:t>
            </a:r>
            <a:r>
              <a:rPr kumimoji="1" lang="en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kumimoji="1" lang="en" altLang="zh-CN" b="0" dirty="0" err="1"/>
              <a:t>ed</a:t>
            </a:r>
            <a:r>
              <a:rPr kumimoji="1" lang="en" altLang="zh-CN" b="0" dirty="0"/>
              <a:t> a file</a:t>
            </a:r>
          </a:p>
          <a:p>
            <a:r>
              <a:rPr kumimoji="1" lang="en" altLang="zh-CN" b="0" dirty="0"/>
              <a:t>Another process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1" lang="en" altLang="zh-CN" b="0" dirty="0"/>
              <a:t> the file</a:t>
            </a:r>
          </a:p>
          <a:p>
            <a:pPr lvl="1"/>
            <a:r>
              <a:rPr kumimoji="1" lang="en-US" altLang="zh-CN" dirty="0"/>
              <a:t>B</a:t>
            </a:r>
            <a:r>
              <a:rPr kumimoji="1" lang="en" altLang="zh-CN" dirty="0"/>
              <a:t>y removing the last name pointing to the file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reference counter is now 0</a:t>
            </a:r>
          </a:p>
          <a:p>
            <a:r>
              <a:rPr kumimoji="1" lang="en" altLang="zh-CN" b="0" dirty="0"/>
              <a:t>The </a:t>
            </a:r>
            <a:r>
              <a:rPr kumimoji="1" lang="en" altLang="zh-CN" b="0" dirty="0" err="1"/>
              <a:t>inode</a:t>
            </a:r>
            <a:r>
              <a:rPr kumimoji="1" lang="en" altLang="zh-CN" b="0" dirty="0"/>
              <a:t> is </a:t>
            </a:r>
            <a:r>
              <a:rPr kumimoji="1" lang="en" altLang="zh-CN" dirty="0">
                <a:solidFill>
                  <a:srgbClr val="C00000"/>
                </a:solidFill>
              </a:rPr>
              <a:t>not freed </a:t>
            </a:r>
            <a:r>
              <a:rPr kumimoji="1" lang="en" altLang="zh-CN" b="0" dirty="0"/>
              <a:t>until the first process calls </a:t>
            </a:r>
            <a:r>
              <a:rPr kumimoji="1" lang="en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  <a:p>
            <a:pPr lvl="1"/>
            <a:r>
              <a:rPr kumimoji="1" lang="en" altLang="zh-CN" dirty="0"/>
              <a:t>On Windows, it may forbid to delete an opened file</a:t>
            </a:r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89AB96-AE69-B945-873F-FC321A05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33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8229600" cy="212457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Text edit </a:t>
            </a:r>
            <a:r>
              <a:rPr kumimoji="1" lang="en-US" altLang="zh-CN" b="0" dirty="0"/>
              <a:t>usually save editing file in a </a:t>
            </a:r>
            <a:r>
              <a:rPr kumimoji="1" lang="en-US" altLang="zh-CN" dirty="0">
                <a:solidFill>
                  <a:srgbClr val="C00000"/>
                </a:solidFill>
              </a:rPr>
              <a:t>temp</a:t>
            </a:r>
            <a:r>
              <a:rPr kumimoji="1" lang="en-US" altLang="zh-CN" b="0" dirty="0"/>
              <a:t> file</a:t>
            </a:r>
          </a:p>
          <a:p>
            <a:pPr lvl="1"/>
            <a:r>
              <a:rPr kumimoji="1" lang="en-US" altLang="zh-CN" dirty="0"/>
              <a:t>Edit in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/>
              <a:t>, then rename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a.txt.swp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to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a.txt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0" dirty="0"/>
              <a:t>What if the computer </a:t>
            </a:r>
            <a:r>
              <a:rPr kumimoji="1" lang="en-US" altLang="zh-CN" dirty="0">
                <a:solidFill>
                  <a:srgbClr val="C00000"/>
                </a:solidFill>
              </a:rPr>
              <a:t>fails between 1 &amp; 2</a:t>
            </a:r>
            <a:r>
              <a:rPr kumimoji="1" lang="en-US" altLang="zh-CN" b="0" dirty="0"/>
              <a:t>?</a:t>
            </a:r>
          </a:p>
          <a:p>
            <a:pPr lvl="1"/>
            <a:r>
              <a:rPr kumimoji="1" lang="en-US" altLang="zh-CN" dirty="0"/>
              <a:t>The file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/>
              <a:t>will be lost, which will surprise the user</a:t>
            </a:r>
          </a:p>
          <a:p>
            <a:pPr lvl="1"/>
            <a:r>
              <a:rPr kumimoji="1" lang="en-US" altLang="zh-CN" dirty="0"/>
              <a:t>Need </a:t>
            </a:r>
            <a:r>
              <a:rPr kumimoji="1" lang="en-US" altLang="zh-CN" b="1" dirty="0">
                <a:solidFill>
                  <a:srgbClr val="C00000"/>
                </a:solidFill>
              </a:rPr>
              <a:t>atomic</a:t>
            </a:r>
            <a:r>
              <a:rPr kumimoji="1" lang="en-US" altLang="zh-CN" dirty="0"/>
              <a:t> action (in later lectures)</a:t>
            </a:r>
          </a:p>
          <a:p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FFBF19-29D1-1545-8041-86598DCB9325}"/>
              </a:ext>
            </a:extLst>
          </p:cNvPr>
          <p:cNvSpPr txBox="1"/>
          <p:nvPr/>
        </p:nvSpPr>
        <p:spPr>
          <a:xfrm>
            <a:off x="3635896" y="1305310"/>
            <a:ext cx="9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ea typeface="等线" panose="02010600030101010101" pitchFamily="2" charset="-122"/>
              </a:rPr>
              <a:t>❌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13489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A4658-191E-1046-9028-80F0A7D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ED3A9-3B5A-F544-81C4-74057A0B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61133"/>
            <a:ext cx="8686800" cy="3276706"/>
          </a:xfrm>
        </p:spPr>
        <p:txBody>
          <a:bodyPr/>
          <a:lstStyle/>
          <a:p>
            <a:r>
              <a:rPr kumimoji="1" lang="en-US" altLang="zh-CN" b="0" dirty="0"/>
              <a:t>Weaker specification without atomic actions</a:t>
            </a:r>
          </a:p>
          <a:p>
            <a:pPr lvl="1"/>
            <a:r>
              <a:rPr kumimoji="1" lang="en-US" altLang="zh-CN" dirty="0"/>
              <a:t>1. Changes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#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dirty="0"/>
              <a:t> to the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# of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dirty="0"/>
              <a:t>2. Removes the directory entry for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a typeface="等线" panose="02010600030101010101" pitchFamily="2" charset="-122"/>
              </a:rPr>
              <a:t>If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from_name</a:t>
            </a:r>
            <a:r>
              <a:rPr lang="en-US" altLang="zh-CN" sz="1600" dirty="0" err="1">
                <a:ea typeface="等线" panose="02010600030101010101" pitchFamily="2" charset="-122"/>
              </a:rPr>
              <a:t>'s</a:t>
            </a:r>
            <a:r>
              <a:rPr lang="en-US" altLang="zh-CN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 err="1">
                <a:ea typeface="等线" panose="02010600030101010101" pitchFamily="2" charset="-122"/>
              </a:rPr>
              <a:t>inode</a:t>
            </a:r>
            <a:r>
              <a:rPr lang="en-US" altLang="zh-CN" sz="1600" dirty="0">
                <a:ea typeface="等线" panose="02010600030101010101" pitchFamily="2" charset="-122"/>
              </a:rPr>
              <a:t> on recovery</a:t>
            </a:r>
          </a:p>
          <a:p>
            <a:r>
              <a:rPr lang="en-US" altLang="zh-CN" b="0" dirty="0">
                <a:ea typeface="等线" panose="02010600030101010101" pitchFamily="2" charset="-122"/>
              </a:rPr>
              <a:t>If </a:t>
            </a:r>
            <a:r>
              <a:rPr lang="en-US" altLang="zh-CN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to_name</a:t>
            </a:r>
            <a:r>
              <a:rPr lang="en-US" altLang="zh-CN" b="0" dirty="0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b="0" dirty="0">
                <a:ea typeface="等线" panose="02010600030101010101" pitchFamily="2" charset="-122"/>
              </a:rPr>
              <a:t>already exists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lang="en-US" altLang="zh-CN" sz="1600" dirty="0">
                <a:ea typeface="等线" panose="02010600030101010101" pitchFamily="2" charset="-122"/>
              </a:rPr>
              <a:t> file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will always exist, even if 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machine fails between 1 &amp; 2</a:t>
            </a:r>
          </a:p>
          <a:p>
            <a:pPr lvl="1"/>
            <a:r>
              <a:rPr lang="en-US" altLang="zh-CN" sz="1600" dirty="0">
                <a:ea typeface="等线" panose="02010600030101010101" pitchFamily="2" charset="-122"/>
              </a:rPr>
              <a:t>Need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to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revoke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the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resource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on</a:t>
            </a:r>
            <a:r>
              <a:rPr lang="zh-CN" altLang="en-US" sz="1600" dirty="0">
                <a:ea typeface="等线" panose="02010600030101010101" pitchFamily="2" charset="-122"/>
              </a:rPr>
              <a:t> </a:t>
            </a:r>
            <a:r>
              <a:rPr lang="en-US" altLang="zh-CN" sz="1600" dirty="0">
                <a:ea typeface="等线" panose="02010600030101010101" pitchFamily="2" charset="-122"/>
              </a:rPr>
              <a:t>recovery</a:t>
            </a:r>
            <a:endParaRPr lang="zh-CN" altLang="zh-CN" sz="1600" dirty="0">
              <a:ea typeface="等线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0E7309-24B1-1A40-9F57-AF5FB3F5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AD88C1-24DC-1449-94F2-872644BEC815}"/>
              </a:ext>
            </a:extLst>
          </p:cNvPr>
          <p:cNvSpPr txBox="1"/>
          <p:nvPr/>
        </p:nvSpPr>
        <p:spPr>
          <a:xfrm>
            <a:off x="45720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from_name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64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AC268-FBF9-054E-B97F-56096079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directories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0D8AA8-9633-A240-85E3-6F4050B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2A4E74-54B1-5A45-B34D-CDFB98AA71A5}"/>
              </a:ext>
            </a:extLst>
          </p:cNvPr>
          <p:cNvSpPr/>
          <p:nvPr/>
        </p:nvSpPr>
        <p:spPr>
          <a:xfrm>
            <a:off x="457412" y="1273324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dir1</a:t>
            </a:r>
          </a:p>
          <a:p>
            <a:r>
              <a:rPr lang="fi-FI" altLang="zh-CN" sz="1600" dirty="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40978804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6  9 26 08:50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from.txt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dir2</a:t>
            </a:r>
          </a:p>
          <a:p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40978827 -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7  9 26 08:51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mv dir1/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from.txt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dir2/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b="1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dir1</a:t>
            </a:r>
          </a:p>
          <a:p>
            <a:endParaRPr lang="en-US" altLang="zh-CN" sz="16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 err="1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-il</a:t>
            </a:r>
            <a:r>
              <a:rPr lang="zh-CN" altLang="en-US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600" b="1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dir2</a:t>
            </a:r>
          </a:p>
          <a:p>
            <a:r>
              <a:rPr lang="fi-FI" altLang="zh-CN" sz="1600" dirty="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40978804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-r--r--  1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xiayubin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wheel</a:t>
            </a:r>
            <a:r>
              <a:rPr lang="fi-FI" altLang="zh-CN" sz="1600" dirty="0">
                <a:latin typeface="Courier" charset="0"/>
                <a:ea typeface="Courier" charset="0"/>
                <a:cs typeface="Courier" charset="0"/>
              </a:rPr>
              <a:t>  6  9 26 08:50 </a:t>
            </a:r>
            <a:r>
              <a:rPr lang="fi-FI" altLang="zh-CN" sz="1600" dirty="0" err="1">
                <a:latin typeface="Courier" charset="0"/>
                <a:ea typeface="Courier" charset="0"/>
                <a:cs typeface="Courier" charset="0"/>
              </a:rPr>
              <a:t>to.txt</a:t>
            </a:r>
            <a:endParaRPr lang="fi-FI" altLang="zh-CN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AEFC5E-66ED-6248-94B3-BE3E674671E3}"/>
              </a:ext>
            </a:extLst>
          </p:cNvPr>
          <p:cNvSpPr txBox="1"/>
          <p:nvPr/>
        </p:nvSpPr>
        <p:spPr>
          <a:xfrm>
            <a:off x="827584" y="46517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chemeClr val="accent1"/>
                </a:solidFill>
              </a:rPr>
              <a:t>inode</a:t>
            </a:r>
            <a:r>
              <a:rPr kumimoji="1" lang="zh-CN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number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DA40B8-8D3D-A241-985D-ACC9A1008603}"/>
              </a:ext>
            </a:extLst>
          </p:cNvPr>
          <p:cNvCxnSpPr>
            <a:cxnSpLocks/>
          </p:cNvCxnSpPr>
          <p:nvPr/>
        </p:nvCxnSpPr>
        <p:spPr>
          <a:xfrm>
            <a:off x="1115616" y="4320312"/>
            <a:ext cx="216024" cy="331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6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870CD-8BCD-1140-BB77-B1CF3A53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r>
              <a:rPr lang="en-US" altLang="zh-CN" dirty="0">
                <a:ea typeface="等线" panose="02010600030101010101" pitchFamily="2" charset="-122"/>
              </a:rPr>
              <a:t> for Larger Files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949FD-15CB-E242-99AD-7A14991B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id="{B919C130-5BB7-F64F-85FD-1BFB46A18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3" name="TextBox 8">
            <a:extLst>
              <a:ext uri="{FF2B5EF4-FFF2-40B4-BE49-F238E27FC236}">
                <a16:creationId xmlns:a16="http://schemas.microsoft.com/office/drawing/2014/main" id="{AA634DC8-1C62-ED45-B267-9FA20A0A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A8121D80-E3B8-F943-AC33-BFFE75233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3FA6383-AB6F-D348-A171-FCC8076BF1EC}"/>
              </a:ext>
            </a:extLst>
          </p:cNvPr>
          <p:cNvSpPr/>
          <p:nvPr/>
        </p:nvSpPr>
        <p:spPr bwMode="auto">
          <a:xfrm>
            <a:off x="1905000" y="3257567"/>
            <a:ext cx="533400" cy="3968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602841E-15C4-7840-89D3-4DE0AB7FFFEA}"/>
              </a:ext>
            </a:extLst>
          </p:cNvPr>
          <p:cNvSpPr/>
          <p:nvPr/>
        </p:nvSpPr>
        <p:spPr bwMode="auto">
          <a:xfrm>
            <a:off x="1905000" y="36544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771E0902-04C2-CC4B-A5DE-112BFB45999A}"/>
              </a:ext>
            </a:extLst>
          </p:cNvPr>
          <p:cNvSpPr/>
          <p:nvPr/>
        </p:nvSpPr>
        <p:spPr bwMode="auto">
          <a:xfrm>
            <a:off x="1905000" y="3844941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E5C27D8-FA0C-7B45-8EAB-7578ACC55993}"/>
              </a:ext>
            </a:extLst>
          </p:cNvPr>
          <p:cNvSpPr/>
          <p:nvPr/>
        </p:nvSpPr>
        <p:spPr bwMode="auto">
          <a:xfrm>
            <a:off x="1905000" y="4027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7B32674-ECC3-434A-B016-8D8BD4BC60DB}"/>
              </a:ext>
            </a:extLst>
          </p:cNvPr>
          <p:cNvSpPr/>
          <p:nvPr/>
        </p:nvSpPr>
        <p:spPr bwMode="auto">
          <a:xfrm>
            <a:off x="1905000" y="42180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C8CD3FF-2B67-B840-9A23-34278EE0CDBD}"/>
              </a:ext>
            </a:extLst>
          </p:cNvPr>
          <p:cNvSpPr/>
          <p:nvPr/>
        </p:nvSpPr>
        <p:spPr bwMode="auto">
          <a:xfrm>
            <a:off x="1905000" y="440850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280934F-0A05-A044-87D5-CDDD72AB0BD1}"/>
              </a:ext>
            </a:extLst>
          </p:cNvPr>
          <p:cNvSpPr/>
          <p:nvPr/>
        </p:nvSpPr>
        <p:spPr bwMode="auto">
          <a:xfrm>
            <a:off x="1905000" y="459635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0069520C-77E1-4D40-8946-485B51BD32CD}"/>
              </a:ext>
            </a:extLst>
          </p:cNvPr>
          <p:cNvSpPr/>
          <p:nvPr/>
        </p:nvSpPr>
        <p:spPr bwMode="auto">
          <a:xfrm>
            <a:off x="1905000" y="4786858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F0825D4-79F5-4341-B811-3097FF21363E}"/>
              </a:ext>
            </a:extLst>
          </p:cNvPr>
          <p:cNvSpPr/>
          <p:nvPr/>
        </p:nvSpPr>
        <p:spPr bwMode="auto">
          <a:xfrm>
            <a:off x="1905000" y="4972066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11" name="肘形连接符 23">
            <a:extLst>
              <a:ext uri="{FF2B5EF4-FFF2-40B4-BE49-F238E27FC236}">
                <a16:creationId xmlns:a16="http://schemas.microsoft.com/office/drawing/2014/main" id="{A7C78DE5-59B9-5F47-A5DC-321549AFC140}"/>
              </a:ext>
            </a:extLst>
          </p:cNvPr>
          <p:cNvCxnSpPr>
            <a:cxnSpLocks noChangeShapeType="1"/>
            <a:stCxn id="103" idx="3"/>
            <a:endCxn id="145" idx="1"/>
          </p:cNvCxnSpPr>
          <p:nvPr/>
        </p:nvCxnSpPr>
        <p:spPr bwMode="auto">
          <a:xfrm flipV="1">
            <a:off x="2438400" y="2699957"/>
            <a:ext cx="1341438" cy="1049734"/>
          </a:xfrm>
          <a:prstGeom prst="bentConnector3">
            <a:avLst>
              <a:gd name="adj1" fmla="val 32498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" name="肘形连接符 58382">
            <a:extLst>
              <a:ext uri="{FF2B5EF4-FFF2-40B4-BE49-F238E27FC236}">
                <a16:creationId xmlns:a16="http://schemas.microsoft.com/office/drawing/2014/main" id="{8BBB7A4A-C70F-E341-89A4-8CEB68D1AD47}"/>
              </a:ext>
            </a:extLst>
          </p:cNvPr>
          <p:cNvCxnSpPr>
            <a:cxnSpLocks noChangeShapeType="1"/>
            <a:stCxn id="110" idx="3"/>
            <a:endCxn id="115" idx="1"/>
          </p:cNvCxnSpPr>
          <p:nvPr/>
        </p:nvCxnSpPr>
        <p:spPr bwMode="auto">
          <a:xfrm flipV="1">
            <a:off x="2438400" y="4665149"/>
            <a:ext cx="1341438" cy="402167"/>
          </a:xfrm>
          <a:prstGeom prst="bentConnector3">
            <a:avLst>
              <a:gd name="adj1" fmla="val 62537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3" name="TextBox 67">
            <a:extLst>
              <a:ext uri="{FF2B5EF4-FFF2-40B4-BE49-F238E27FC236}">
                <a16:creationId xmlns:a16="http://schemas.microsoft.com/office/drawing/2014/main" id="{BBAEFF54-2EC9-A74C-9B6C-5E1C368D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09628"/>
            <a:ext cx="12511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an</a:t>
            </a:r>
            <a:r>
              <a:rPr lang="zh-CN" altLang="en-US" sz="18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b="0" dirty="0" err="1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endParaRPr lang="zh-CN" altLang="en-US" sz="18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4" name="TextBox 68">
            <a:extLst>
              <a:ext uri="{FF2B5EF4-FFF2-40B4-BE49-F238E27FC236}">
                <a16:creationId xmlns:a16="http://schemas.microsoft.com/office/drawing/2014/main" id="{F42551C3-7EDE-B242-B23F-62E8FEC4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525963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DF77056-5D67-514F-B54A-F1DE94F91B07}"/>
              </a:ext>
            </a:extLst>
          </p:cNvPr>
          <p:cNvSpPr/>
          <p:nvPr/>
        </p:nvSpPr>
        <p:spPr bwMode="auto">
          <a:xfrm>
            <a:off x="3779838" y="4569899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B06EB59-E092-DD45-8FBC-5DC2A165CC19}"/>
              </a:ext>
            </a:extLst>
          </p:cNvPr>
          <p:cNvSpPr/>
          <p:nvPr/>
        </p:nvSpPr>
        <p:spPr bwMode="auto">
          <a:xfrm>
            <a:off x="3779838" y="475775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AEC23CC-DA5F-AA44-A045-2B2C3E796765}"/>
              </a:ext>
            </a:extLst>
          </p:cNvPr>
          <p:cNvSpPr/>
          <p:nvPr/>
        </p:nvSpPr>
        <p:spPr bwMode="auto">
          <a:xfrm>
            <a:off x="3780676" y="4948254"/>
            <a:ext cx="532562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E15CBD1-CEC2-3E41-BF58-AF6610543384}"/>
              </a:ext>
            </a:extLst>
          </p:cNvPr>
          <p:cNvSpPr/>
          <p:nvPr/>
        </p:nvSpPr>
        <p:spPr bwMode="auto">
          <a:xfrm>
            <a:off x="5486400" y="3829066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DA5762DE-FD07-D047-B4FA-42C65D12828C}"/>
              </a:ext>
            </a:extLst>
          </p:cNvPr>
          <p:cNvSpPr/>
          <p:nvPr/>
        </p:nvSpPr>
        <p:spPr bwMode="auto">
          <a:xfrm>
            <a:off x="5486400" y="401559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69F8F50C-D64F-9549-9808-FB746F2757E9}"/>
              </a:ext>
            </a:extLst>
          </p:cNvPr>
          <p:cNvSpPr/>
          <p:nvPr/>
        </p:nvSpPr>
        <p:spPr bwMode="auto">
          <a:xfrm>
            <a:off x="5491163" y="4206098"/>
            <a:ext cx="528637" cy="21587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AA80AB-2A26-AA4B-A739-F1116DB9DF1C}"/>
              </a:ext>
            </a:extLst>
          </p:cNvPr>
          <p:cNvSpPr/>
          <p:nvPr/>
        </p:nvSpPr>
        <p:spPr bwMode="auto">
          <a:xfrm>
            <a:off x="5486400" y="2426589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2" name="肘形连接符 83">
            <a:extLst>
              <a:ext uri="{FF2B5EF4-FFF2-40B4-BE49-F238E27FC236}">
                <a16:creationId xmlns:a16="http://schemas.microsoft.com/office/drawing/2014/main" id="{A2B02831-A49C-4045-B88A-1B3F07F0BD96}"/>
              </a:ext>
            </a:extLst>
          </p:cNvPr>
          <p:cNvCxnSpPr>
            <a:cxnSpLocks noChangeShapeType="1"/>
            <a:stCxn id="141" idx="3"/>
            <a:endCxn id="121" idx="1"/>
          </p:cNvCxnSpPr>
          <p:nvPr/>
        </p:nvCxnSpPr>
        <p:spPr bwMode="auto">
          <a:xfrm flipV="1">
            <a:off x="4313238" y="2701094"/>
            <a:ext cx="1173162" cy="741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D065DD05-C283-9645-BB21-298CFF700523}"/>
              </a:ext>
            </a:extLst>
          </p:cNvPr>
          <p:cNvSpPr/>
          <p:nvPr/>
        </p:nvSpPr>
        <p:spPr bwMode="auto">
          <a:xfrm>
            <a:off x="5486400" y="4569899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3F6C451-8C04-5946-B71C-CEF9405C9516}"/>
              </a:ext>
            </a:extLst>
          </p:cNvPr>
          <p:cNvSpPr/>
          <p:nvPr/>
        </p:nvSpPr>
        <p:spPr bwMode="auto">
          <a:xfrm>
            <a:off x="5486400" y="475775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05CE409-8F18-784F-8908-69911B5F621F}"/>
              </a:ext>
            </a:extLst>
          </p:cNvPr>
          <p:cNvSpPr/>
          <p:nvPr/>
        </p:nvSpPr>
        <p:spPr bwMode="auto">
          <a:xfrm>
            <a:off x="5491163" y="4948254"/>
            <a:ext cx="528637" cy="206972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26" name="肘形连接符 89">
            <a:extLst>
              <a:ext uri="{FF2B5EF4-FFF2-40B4-BE49-F238E27FC236}">
                <a16:creationId xmlns:a16="http://schemas.microsoft.com/office/drawing/2014/main" id="{9B2A4E4A-D5BB-A941-B6E4-709E39B1CAA4}"/>
              </a:ext>
            </a:extLst>
          </p:cNvPr>
          <p:cNvCxnSpPr>
            <a:cxnSpLocks noChangeShapeType="1"/>
            <a:stCxn id="115" idx="3"/>
            <a:endCxn id="118" idx="1"/>
          </p:cNvCxnSpPr>
          <p:nvPr/>
        </p:nvCxnSpPr>
        <p:spPr bwMode="auto">
          <a:xfrm flipV="1">
            <a:off x="4313238" y="3924316"/>
            <a:ext cx="1173162" cy="740833"/>
          </a:xfrm>
          <a:prstGeom prst="bentConnector3">
            <a:avLst>
              <a:gd name="adj1" fmla="val 4283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7" name="肘形连接符 94">
            <a:extLst>
              <a:ext uri="{FF2B5EF4-FFF2-40B4-BE49-F238E27FC236}">
                <a16:creationId xmlns:a16="http://schemas.microsoft.com/office/drawing/2014/main" id="{6AB8CA23-2487-EE4A-9921-A6C1527316FD}"/>
              </a:ext>
            </a:extLst>
          </p:cNvPr>
          <p:cNvCxnSpPr>
            <a:cxnSpLocks noChangeShapeType="1"/>
            <a:stCxn id="116" idx="3"/>
            <a:endCxn id="123" idx="1"/>
          </p:cNvCxnSpPr>
          <p:nvPr/>
        </p:nvCxnSpPr>
        <p:spPr bwMode="auto">
          <a:xfrm flipV="1">
            <a:off x="4313238" y="4665151"/>
            <a:ext cx="1173162" cy="187854"/>
          </a:xfrm>
          <a:prstGeom prst="bentConnector3">
            <a:avLst>
              <a:gd name="adj1" fmla="val 5448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FE0212C5-E64F-7E48-B443-183D41143E0C}"/>
              </a:ext>
            </a:extLst>
          </p:cNvPr>
          <p:cNvSpPr/>
          <p:nvPr/>
        </p:nvSpPr>
        <p:spPr bwMode="auto">
          <a:xfrm>
            <a:off x="7315200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BB41E9C-59B1-0647-82AE-AFA2791AE1A8}"/>
              </a:ext>
            </a:extLst>
          </p:cNvPr>
          <p:cNvSpPr/>
          <p:nvPr/>
        </p:nvSpPr>
        <p:spPr bwMode="auto">
          <a:xfrm>
            <a:off x="7315200" y="3094538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7DB9A926-239B-9D42-98AE-B12429F3077E}"/>
              </a:ext>
            </a:extLst>
          </p:cNvPr>
          <p:cNvSpPr/>
          <p:nvPr/>
        </p:nvSpPr>
        <p:spPr bwMode="auto">
          <a:xfrm>
            <a:off x="7315200" y="3909765"/>
            <a:ext cx="533400" cy="55033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EA2FF28-12C3-0946-A42C-81A76FFA4A32}"/>
              </a:ext>
            </a:extLst>
          </p:cNvPr>
          <p:cNvSpPr/>
          <p:nvPr/>
        </p:nvSpPr>
        <p:spPr bwMode="auto">
          <a:xfrm>
            <a:off x="7315200" y="4579160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32" name="肘形连接符 100">
            <a:extLst>
              <a:ext uri="{FF2B5EF4-FFF2-40B4-BE49-F238E27FC236}">
                <a16:creationId xmlns:a16="http://schemas.microsoft.com/office/drawing/2014/main" id="{8F9F0DDB-0DBE-FE4F-AB7C-885229B0BC7A}"/>
              </a:ext>
            </a:extLst>
          </p:cNvPr>
          <p:cNvCxnSpPr>
            <a:cxnSpLocks noChangeShapeType="1"/>
            <a:stCxn id="118" idx="3"/>
            <a:endCxn id="128" idx="1"/>
          </p:cNvCxnSpPr>
          <p:nvPr/>
        </p:nvCxnSpPr>
        <p:spPr bwMode="auto">
          <a:xfrm flipV="1">
            <a:off x="6019800" y="2699957"/>
            <a:ext cx="1295400" cy="1224359"/>
          </a:xfrm>
          <a:prstGeom prst="bentConnector3">
            <a:avLst>
              <a:gd name="adj1" fmla="val 33784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3" name="肘形连接符 105">
            <a:extLst>
              <a:ext uri="{FF2B5EF4-FFF2-40B4-BE49-F238E27FC236}">
                <a16:creationId xmlns:a16="http://schemas.microsoft.com/office/drawing/2014/main" id="{F15D74D6-3ECA-0247-897B-5E5A050EE5E9}"/>
              </a:ext>
            </a:extLst>
          </p:cNvPr>
          <p:cNvCxnSpPr>
            <a:cxnSpLocks noChangeShapeType="1"/>
            <a:stCxn id="119" idx="3"/>
            <a:endCxn id="129" idx="1"/>
          </p:cNvCxnSpPr>
          <p:nvPr/>
        </p:nvCxnSpPr>
        <p:spPr bwMode="auto">
          <a:xfrm flipV="1">
            <a:off x="6019800" y="3369043"/>
            <a:ext cx="1295400" cy="7418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4" name="肘形连接符 108">
            <a:extLst>
              <a:ext uri="{FF2B5EF4-FFF2-40B4-BE49-F238E27FC236}">
                <a16:creationId xmlns:a16="http://schemas.microsoft.com/office/drawing/2014/main" id="{F051F028-0426-F747-B484-6F9B89382A43}"/>
              </a:ext>
            </a:extLst>
          </p:cNvPr>
          <p:cNvCxnSpPr>
            <a:cxnSpLocks noChangeShapeType="1"/>
            <a:stCxn id="123" idx="3"/>
            <a:endCxn id="130" idx="1"/>
          </p:cNvCxnSpPr>
          <p:nvPr/>
        </p:nvCxnSpPr>
        <p:spPr bwMode="auto">
          <a:xfrm flipV="1">
            <a:off x="6019800" y="4184931"/>
            <a:ext cx="1295400" cy="480218"/>
          </a:xfrm>
          <a:prstGeom prst="bentConnector3">
            <a:avLst>
              <a:gd name="adj1" fmla="val 65262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5" name="肘形连接符 110">
            <a:extLst>
              <a:ext uri="{FF2B5EF4-FFF2-40B4-BE49-F238E27FC236}">
                <a16:creationId xmlns:a16="http://schemas.microsoft.com/office/drawing/2014/main" id="{EE4E351E-C8B0-7F45-938F-D178ECD1CAF5}"/>
              </a:ext>
            </a:extLst>
          </p:cNvPr>
          <p:cNvCxnSpPr>
            <a:cxnSpLocks noChangeShapeType="1"/>
            <a:stCxn id="124" idx="3"/>
            <a:endCxn id="131" idx="1"/>
          </p:cNvCxnSpPr>
          <p:nvPr/>
        </p:nvCxnSpPr>
        <p:spPr bwMode="auto">
          <a:xfrm>
            <a:off x="6019800" y="4853005"/>
            <a:ext cx="1295400" cy="132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6" name="TextBox 124">
            <a:extLst>
              <a:ext uri="{FF2B5EF4-FFF2-40B4-BE49-F238E27FC236}">
                <a16:creationId xmlns:a16="http://schemas.microsoft.com/office/drawing/2014/main" id="{11BF912E-89C0-4A4C-969B-906D0655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182758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double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7" name="TextBox 125">
            <a:extLst>
              <a:ext uri="{FF2B5EF4-FFF2-40B4-BE49-F238E27FC236}">
                <a16:creationId xmlns:a16="http://schemas.microsoft.com/office/drawing/2014/main" id="{AEDE7C76-9665-6242-82AE-D62A9308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36" y="1223014"/>
            <a:ext cx="1501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B41A0D5-0245-444D-8A9C-A2099987326B}"/>
              </a:ext>
            </a:extLst>
          </p:cNvPr>
          <p:cNvSpPr/>
          <p:nvPr/>
        </p:nvSpPr>
        <p:spPr bwMode="auto">
          <a:xfrm>
            <a:off x="2310408" y="1301067"/>
            <a:ext cx="533400" cy="1759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E17ED41-2F66-064A-92AC-C85B8F4346AA}"/>
              </a:ext>
            </a:extLst>
          </p:cNvPr>
          <p:cNvSpPr/>
          <p:nvPr/>
        </p:nvSpPr>
        <p:spPr bwMode="auto">
          <a:xfrm>
            <a:off x="2310408" y="160401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CF00115-FB62-8044-9D0A-44AF981A07CD}"/>
              </a:ext>
            </a:extLst>
          </p:cNvPr>
          <p:cNvSpPr/>
          <p:nvPr/>
        </p:nvSpPr>
        <p:spPr bwMode="auto">
          <a:xfrm>
            <a:off x="2310408" y="1921514"/>
            <a:ext cx="533400" cy="19050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AD08D02-8819-FC45-A31B-2A07EC38045A}"/>
              </a:ext>
            </a:extLst>
          </p:cNvPr>
          <p:cNvSpPr/>
          <p:nvPr/>
        </p:nvSpPr>
        <p:spPr bwMode="auto">
          <a:xfrm>
            <a:off x="3779838" y="3347524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F078FA9-188D-404E-93F4-97904D48F912}"/>
              </a:ext>
            </a:extLst>
          </p:cNvPr>
          <p:cNvSpPr/>
          <p:nvPr/>
        </p:nvSpPr>
        <p:spPr bwMode="auto">
          <a:xfrm>
            <a:off x="3779838" y="3535378"/>
            <a:ext cx="533400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F19FA9E-73CE-EA48-BA0E-6FD73F6506E8}"/>
              </a:ext>
            </a:extLst>
          </p:cNvPr>
          <p:cNvSpPr/>
          <p:nvPr/>
        </p:nvSpPr>
        <p:spPr bwMode="auto">
          <a:xfrm>
            <a:off x="3780204" y="3719264"/>
            <a:ext cx="533034" cy="190500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cxnSp>
        <p:nvCxnSpPr>
          <p:cNvPr id="144" name="肘形连接符 58377">
            <a:extLst>
              <a:ext uri="{FF2B5EF4-FFF2-40B4-BE49-F238E27FC236}">
                <a16:creationId xmlns:a16="http://schemas.microsoft.com/office/drawing/2014/main" id="{5F880B1A-1A9F-0D4D-A680-ABE9E35422BE}"/>
              </a:ext>
            </a:extLst>
          </p:cNvPr>
          <p:cNvCxnSpPr>
            <a:cxnSpLocks noChangeShapeType="1"/>
            <a:stCxn id="109" idx="3"/>
            <a:endCxn id="141" idx="1"/>
          </p:cNvCxnSpPr>
          <p:nvPr/>
        </p:nvCxnSpPr>
        <p:spPr bwMode="auto">
          <a:xfrm flipV="1">
            <a:off x="2438400" y="3442774"/>
            <a:ext cx="1341438" cy="1439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E739690C-9D8A-F649-A29E-A2F6B1A26818}"/>
              </a:ext>
            </a:extLst>
          </p:cNvPr>
          <p:cNvSpPr/>
          <p:nvPr/>
        </p:nvSpPr>
        <p:spPr bwMode="auto">
          <a:xfrm>
            <a:off x="3779838" y="2425452"/>
            <a:ext cx="533400" cy="54901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宋体" charset="0"/>
              </a:rPr>
              <a:t>Data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6" name="TextBox 124">
            <a:extLst>
              <a:ext uri="{FF2B5EF4-FFF2-40B4-BE49-F238E27FC236}">
                <a16:creationId xmlns:a16="http://schemas.microsoft.com/office/drawing/2014/main" id="{2E31CBCC-1943-0C46-804D-373854F0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8139" y="2128128"/>
            <a:ext cx="22637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r" eaLnBrk="1" hangingPunct="1"/>
            <a:r>
              <a:rPr lang="en-US" altLang="zh-CN" sz="1600" b="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triple indirect block</a:t>
            </a:r>
            <a:endParaRPr lang="zh-CN" altLang="en-US" sz="1600" b="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28AA001-2BF0-0647-BC9B-329C4CC1F28E}"/>
              </a:ext>
            </a:extLst>
          </p:cNvPr>
          <p:cNvSpPr/>
          <p:nvPr/>
        </p:nvSpPr>
        <p:spPr bwMode="auto">
          <a:xfrm>
            <a:off x="2310408" y="2222054"/>
            <a:ext cx="533400" cy="190500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宋体" charset="0"/>
            </a:endParaRPr>
          </a:p>
        </p:txBody>
      </p:sp>
      <p:sp>
        <p:nvSpPr>
          <p:cNvPr id="148" name="左大括号 147">
            <a:extLst>
              <a:ext uri="{FF2B5EF4-FFF2-40B4-BE49-F238E27FC236}">
                <a16:creationId xmlns:a16="http://schemas.microsoft.com/office/drawing/2014/main" id="{B3558141-64AA-0449-A6B9-9EA9A382D080}"/>
              </a:ext>
            </a:extLst>
          </p:cNvPr>
          <p:cNvSpPr/>
          <p:nvPr/>
        </p:nvSpPr>
        <p:spPr>
          <a:xfrm>
            <a:off x="1763688" y="3257567"/>
            <a:ext cx="99020" cy="1904999"/>
          </a:xfrm>
          <a:prstGeom prst="leftBrace">
            <a:avLst>
              <a:gd name="adj1" fmla="val 84288"/>
              <a:gd name="adj2" fmla="val 50000"/>
            </a:avLst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4021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5DD43-5768-604A-B745-3E56CEBD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Renaming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DA0C1-BA23-6748-B92E-6F0AEA4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C01406-68E4-0741-BA0A-28FA6FFAB85E}"/>
              </a:ext>
            </a:extLst>
          </p:cNvPr>
          <p:cNvSpPr txBox="1"/>
          <p:nvPr/>
        </p:nvSpPr>
        <p:spPr>
          <a:xfrm>
            <a:off x="457200" y="1213717"/>
            <a:ext cx="38365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B24ECB1-FA9C-014F-9BA2-66F2E6CC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4110"/>
            <a:ext cx="3836588" cy="2124578"/>
          </a:xfrm>
        </p:spPr>
        <p:txBody>
          <a:bodyPr>
            <a:normAutofit/>
          </a:bodyPr>
          <a:lstStyle/>
          <a:p>
            <a:r>
              <a:rPr kumimoji="1" lang="en-US" altLang="zh-CN" sz="1600" b="0" dirty="0"/>
              <a:t>If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exists</a:t>
            </a:r>
            <a:r>
              <a:rPr kumimoji="1" lang="zh-CN" altLang="en-US" sz="1600" b="0" dirty="0"/>
              <a:t> </a:t>
            </a:r>
            <a:r>
              <a:rPr kumimoji="1" lang="en-US" altLang="zh-CN" sz="1600" b="0" dirty="0"/>
              <a:t>and </a:t>
            </a:r>
            <a:r>
              <a:rPr kumimoji="1" lang="en-US" altLang="zh-CN" sz="1600" b="0" dirty="0">
                <a:solidFill>
                  <a:srgbClr val="C00000"/>
                </a:solidFill>
              </a:rPr>
              <a:t>fails between 1 &amp; 2</a:t>
            </a:r>
            <a:endParaRPr kumimoji="1" lang="en-US" altLang="zh-CN" sz="1600" b="0" dirty="0"/>
          </a:p>
          <a:p>
            <a:pPr lvl="1"/>
            <a:r>
              <a:rPr kumimoji="1" lang="en-US" altLang="zh-CN" sz="1600" dirty="0"/>
              <a:t>The file </a:t>
            </a:r>
            <a:r>
              <a:rPr kumimoji="1" lang="en-US" altLang="zh-CN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/>
              <a:t>will be lost,</a:t>
            </a:r>
          </a:p>
          <a:p>
            <a:pPr lvl="1"/>
            <a:r>
              <a:rPr kumimoji="1" lang="en-US" altLang="zh-CN" sz="1600" dirty="0"/>
              <a:t>which will surprise the user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17BA583-2412-DC48-853A-69CFC2A6771E}"/>
              </a:ext>
            </a:extLst>
          </p:cNvPr>
          <p:cNvSpPr txBox="1">
            <a:spLocks/>
          </p:cNvSpPr>
          <p:nvPr/>
        </p:nvSpPr>
        <p:spPr>
          <a:xfrm>
            <a:off x="4623320" y="2454110"/>
            <a:ext cx="4269160" cy="3032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0" dirty="0">
                <a:ea typeface="等线" panose="02010600030101010101" pitchFamily="2" charset="-122"/>
              </a:rPr>
              <a:t>If </a:t>
            </a:r>
            <a:r>
              <a:rPr lang="en-US" altLang="zh-CN" sz="1600" b="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to.txt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ea typeface="等线" panose="02010600030101010101" pitchFamily="2" charset="-122"/>
              </a:rPr>
              <a:t>exists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ea typeface="等线" panose="02010600030101010101" pitchFamily="2" charset="-122"/>
              </a:rPr>
              <a:t>and</a:t>
            </a:r>
            <a:r>
              <a:rPr lang="zh-CN" altLang="en-US" sz="1600" b="0" dirty="0">
                <a:ea typeface="等线" panose="02010600030101010101" pitchFamily="2" charset="-122"/>
              </a:rPr>
              <a:t> </a:t>
            </a:r>
            <a:r>
              <a:rPr lang="en-US" altLang="zh-CN" sz="1600" b="0" dirty="0">
                <a:solidFill>
                  <a:schemeClr val="accent1"/>
                </a:solidFill>
                <a:ea typeface="等线" panose="02010600030101010101" pitchFamily="2" charset="-122"/>
              </a:rPr>
              <a:t>fails between 1 &amp; 2</a:t>
            </a:r>
          </a:p>
          <a:p>
            <a:pPr lvl="1"/>
            <a:r>
              <a:rPr lang="en-US" altLang="zh-CN" sz="1400" dirty="0">
                <a:ea typeface="等线" panose="02010600030101010101" pitchFamily="2" charset="-122"/>
              </a:rPr>
              <a:t>It will always exist even if the</a:t>
            </a:r>
            <a:r>
              <a:rPr lang="zh-CN" altLang="en-US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>
                <a:ea typeface="等线" panose="02010600030101010101" pitchFamily="2" charset="-122"/>
              </a:rPr>
              <a:t>machine fails between 1 &amp; 2</a:t>
            </a:r>
          </a:p>
          <a:p>
            <a:pPr lvl="1"/>
            <a:r>
              <a:rPr lang="en-US" altLang="zh-CN" sz="1400" dirty="0">
                <a:ea typeface="等线" panose="02010600030101010101" pitchFamily="2" charset="-122"/>
              </a:rPr>
              <a:t>Must increase reference count of 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from.txt</a:t>
            </a:r>
            <a:r>
              <a:rPr lang="en-US" altLang="zh-CN" sz="1400" dirty="0" err="1">
                <a:ea typeface="等线" panose="02010600030101010101" pitchFamily="2" charset="-122"/>
              </a:rPr>
              <a:t>'s</a:t>
            </a:r>
            <a:r>
              <a:rPr lang="en-US" altLang="zh-CN" sz="1400" dirty="0">
                <a:ea typeface="等线" panose="02010600030101010101" pitchFamily="2" charset="-122"/>
              </a:rPr>
              <a:t> </a:t>
            </a:r>
            <a:r>
              <a:rPr lang="en-US" altLang="zh-CN" sz="1400" dirty="0" err="1">
                <a:ea typeface="等线" panose="02010600030101010101" pitchFamily="2" charset="-122"/>
              </a:rPr>
              <a:t>inode</a:t>
            </a:r>
            <a:r>
              <a:rPr lang="en-US" altLang="zh-CN" sz="1400" dirty="0">
                <a:ea typeface="等线" panose="02010600030101010101" pitchFamily="2" charset="-122"/>
              </a:rPr>
              <a:t> on recovery</a:t>
            </a:r>
            <a:endParaRPr lang="zh-CN" altLang="zh-CN" sz="1400" dirty="0">
              <a:ea typeface="等线" panose="02010600030101010101" pitchFamily="2" charset="-122"/>
            </a:endParaRPr>
          </a:p>
          <a:p>
            <a:endParaRPr kumimoji="1"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B1A05-E7A5-5A44-835B-E59E17414A64}"/>
              </a:ext>
            </a:extLst>
          </p:cNvPr>
          <p:cNvSpPr txBox="1"/>
          <p:nvPr/>
        </p:nvSpPr>
        <p:spPr>
          <a:xfrm>
            <a:off x="4623320" y="1213717"/>
            <a:ext cx="383658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UNLINK(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from.txt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01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1EA775-87CD-014C-9D64-D5AE4C8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Other file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systems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(not</a:t>
            </a:r>
            <a:r>
              <a:rPr lang="zh-CN" altLang="en-US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 </a:t>
            </a:r>
            <a:r>
              <a:rPr lang="en-US" altLang="zh-CN" sz="3600" b="0" kern="0" cap="none" dirty="0" err="1">
                <a:solidFill>
                  <a:srgbClr val="C00000"/>
                </a:solidFill>
                <a:latin typeface="Arial" panose="020B0604020202020204"/>
                <a:cs typeface="+mn-cs"/>
              </a:rPr>
              <a:t>inode</a:t>
            </a:r>
            <a:r>
              <a:rPr lang="en-US" altLang="zh-CN" sz="3600" b="0" kern="0" cap="none" dirty="0">
                <a:solidFill>
                  <a:srgbClr val="C00000"/>
                </a:solidFill>
                <a:latin typeface="Arial" panose="020B0604020202020204"/>
                <a:cs typeface="+mn-cs"/>
              </a:rPr>
              <a:t>)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DE6D-FE82-434B-9599-449CAFAE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253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1B54-C977-BB40-8E7F-74FECB7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Other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Choices instead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of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 err="1">
                <a:ea typeface="等线" panose="02010600030101010101" pitchFamily="2" charset="-122"/>
              </a:rPr>
              <a:t>inode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A1785-AE0F-C242-B86E-F737E6A5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762872" cy="2016224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</a:rPr>
              <a:t>Method-1</a:t>
            </a:r>
            <a:r>
              <a:rPr kumimoji="1" lang="en" altLang="zh-CN" b="0" dirty="0"/>
              <a:t>: use continue blocks</a:t>
            </a:r>
          </a:p>
          <a:p>
            <a:pPr lvl="1"/>
            <a:r>
              <a:rPr kumimoji="1" lang="en" altLang="zh-CN" dirty="0"/>
              <a:t>Re-allocate if the file expands</a:t>
            </a:r>
          </a:p>
          <a:p>
            <a:pPr lvl="1"/>
            <a:r>
              <a:rPr kumimoji="1" lang="en" altLang="zh-CN" dirty="0"/>
              <a:t>E.g., data in memory</a:t>
            </a:r>
          </a:p>
          <a:p>
            <a:pPr lvl="1"/>
            <a:r>
              <a:rPr kumimoji="1" lang="en" altLang="zh-CN" dirty="0"/>
              <a:t>Why not?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3BC64-DA21-3940-8089-E523A608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B896FA-73FC-2246-B6ED-84C878A1FCB1}"/>
              </a:ext>
            </a:extLst>
          </p:cNvPr>
          <p:cNvSpPr/>
          <p:nvPr/>
        </p:nvSpPr>
        <p:spPr>
          <a:xfrm>
            <a:off x="4694619" y="1084894"/>
            <a:ext cx="4572000" cy="194534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ts val="1200"/>
              </a:spcBef>
            </a:pPr>
            <a:r>
              <a:rPr kumimoji="1" lang="en" altLang="zh-CN" b="1" dirty="0">
                <a:solidFill>
                  <a:srgbClr val="BE384B"/>
                </a:solidFill>
              </a:rPr>
              <a:t>Method-2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use a linked list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Each block links to its next block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Use special one as EOF (End of File)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E.g., FAT32</a:t>
            </a:r>
          </a:p>
          <a:p>
            <a:pPr marL="36000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Why not?</a:t>
            </a:r>
            <a:endParaRPr kumimoji="1"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888196-857B-BA4A-AF39-EF70A39940B2}"/>
              </a:ext>
            </a:extLst>
          </p:cNvPr>
          <p:cNvSpPr txBox="1">
            <a:spLocks/>
          </p:cNvSpPr>
          <p:nvPr/>
        </p:nvSpPr>
        <p:spPr>
          <a:xfrm>
            <a:off x="457200" y="3304892"/>
            <a:ext cx="476287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>
                <a:solidFill>
                  <a:srgbClr val="BE384B"/>
                </a:solidFill>
              </a:rPr>
              <a:t>How to integrate different FS?</a:t>
            </a:r>
          </a:p>
          <a:p>
            <a:pPr lvl="1"/>
            <a:r>
              <a:rPr kumimoji="1" lang="en" altLang="zh-CN" dirty="0" err="1">
                <a:solidFill>
                  <a:schemeClr val="tx1"/>
                </a:solidFill>
              </a:rPr>
              <a:t>vnode</a:t>
            </a:r>
            <a:r>
              <a:rPr kumimoji="1" lang="en" altLang="zh-CN" dirty="0">
                <a:solidFill>
                  <a:schemeClr val="tx1"/>
                </a:solidFill>
              </a:rPr>
              <a:t> (will discuss later)</a:t>
            </a:r>
          </a:p>
          <a:p>
            <a:pPr lvl="1"/>
            <a:r>
              <a:rPr kumimoji="1" lang="en" altLang="zh-CN" dirty="0">
                <a:solidFill>
                  <a:schemeClr val="tx1"/>
                </a:solidFill>
              </a:rPr>
              <a:t>Interface is similar with </a:t>
            </a:r>
            <a:r>
              <a:rPr kumimoji="1" lang="en" altLang="zh-CN" dirty="0" err="1">
                <a:solidFill>
                  <a:schemeClr val="tx1"/>
                </a:solidFill>
              </a:rPr>
              <a:t>inode</a:t>
            </a:r>
            <a:endParaRPr kumimoji="1" lang="e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66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7" y="1046956"/>
            <a:ext cx="13099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1046956"/>
            <a:ext cx="522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702035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1849" y="1307452"/>
            <a:ext cx="41730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0152" y="1307452"/>
            <a:ext cx="3626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4128" y="4645223"/>
            <a:ext cx="58702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606833" y="1406970"/>
            <a:ext cx="1742534" cy="838806"/>
            <a:chOff x="3348408" y="1975617"/>
            <a:chExt cx="2091040" cy="1006567"/>
          </a:xfrm>
        </p:grpSpPr>
        <p:sp>
          <p:nvSpPr>
            <p:cNvPr id="30" name="Rectangle 29"/>
            <p:cNvSpPr/>
            <p:nvPr/>
          </p:nvSpPr>
          <p:spPr>
            <a:xfrm>
              <a:off x="4861982" y="2563530"/>
              <a:ext cx="577466" cy="418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48925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49704" y="3262685"/>
            <a:ext cx="1301265" cy="604098"/>
            <a:chOff x="4235879" y="4214685"/>
            <a:chExt cx="1561518" cy="724917"/>
          </a:xfrm>
        </p:grpSpPr>
        <p:sp>
          <p:nvSpPr>
            <p:cNvPr id="50" name="Rectangle 49"/>
            <p:cNvSpPr/>
            <p:nvPr/>
          </p:nvSpPr>
          <p:spPr>
            <a:xfrm>
              <a:off x="5351173" y="4214685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35879" y="4520949"/>
              <a:ext cx="662105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free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09477" y="4358105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5571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3EE37CD5-DF35-6F45-9D10-75EF16B8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b="0" dirty="0"/>
              <a:t>File is </a:t>
            </a:r>
            <a:r>
              <a:rPr lang="en-US" altLang="zh-CN" sz="1800" b="0" dirty="0"/>
              <a:t>a</a:t>
            </a:r>
            <a:r>
              <a:rPr lang="zh-CN" altLang="en-US" sz="1800" b="0" dirty="0"/>
              <a:t> </a:t>
            </a:r>
            <a:r>
              <a:rPr lang="en-US" sz="1800" b="0" dirty="0"/>
              <a:t>collection of disk blocks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FAT is </a:t>
            </a:r>
            <a:r>
              <a:rPr lang="en-US" altLang="zh-CN" sz="1800" dirty="0">
                <a:solidFill>
                  <a:srgbClr val="BE384B"/>
                </a:solidFill>
              </a:rPr>
              <a:t>a</a:t>
            </a:r>
            <a:r>
              <a:rPr lang="zh-CN" altLang="en-US" sz="1800" dirty="0">
                <a:solidFill>
                  <a:srgbClr val="BE384B"/>
                </a:solidFill>
              </a:rPr>
              <a:t> </a:t>
            </a:r>
            <a:r>
              <a:rPr lang="en-US" sz="1800" dirty="0">
                <a:solidFill>
                  <a:srgbClr val="BE384B"/>
                </a:solidFill>
              </a:rPr>
              <a:t>linked list </a:t>
            </a:r>
            <a:r>
              <a:rPr lang="en-US" sz="1800" b="0" dirty="0"/>
              <a:t>1-1 with blocks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File </a:t>
            </a:r>
            <a:r>
              <a:rPr lang="en-US" sz="1800" b="0" i="1" dirty="0"/>
              <a:t>Number</a:t>
            </a:r>
            <a:r>
              <a:rPr lang="en-US" sz="1800" b="0" dirty="0"/>
              <a:t> is index of root </a:t>
            </a:r>
            <a:br>
              <a:rPr lang="en-US" sz="1800" b="0" dirty="0"/>
            </a:br>
            <a:r>
              <a:rPr lang="en-US" sz="1800" b="0" dirty="0"/>
              <a:t>of block list for the file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File offset (o = &lt; B, x &gt; )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Follow list to get block #</a:t>
            </a:r>
            <a:endParaRPr lang="en-US" sz="900" b="0" dirty="0"/>
          </a:p>
          <a:p>
            <a:pPr>
              <a:spcAft>
                <a:spcPts val="600"/>
              </a:spcAft>
            </a:pPr>
            <a:r>
              <a:rPr lang="en-US" sz="1800" b="0" dirty="0"/>
              <a:t>Unused blocks </a:t>
            </a:r>
            <a:r>
              <a:rPr lang="en-US" sz="1800" b="0" dirty="0">
                <a:sym typeface="Wingdings"/>
              </a:rPr>
              <a:t> FAT free list</a:t>
            </a:r>
          </a:p>
        </p:txBody>
      </p:sp>
    </p:spTree>
    <p:extLst>
      <p:ext uri="{BB962C8B-B14F-4D97-AF65-F5344CB8AC3E}">
        <p14:creationId xmlns:p14="http://schemas.microsoft.com/office/powerpoint/2010/main" val="37747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279115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79409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6" y="1129308"/>
            <a:ext cx="4508914" cy="4395192"/>
          </a:xfrm>
        </p:spPr>
        <p:txBody>
          <a:bodyPr>
            <a:normAutofit/>
          </a:bodyPr>
          <a:lstStyle/>
          <a:p>
            <a:r>
              <a:rPr lang="en-US" altLang="zh-CN" sz="1800" b="0" dirty="0"/>
              <a:t>File is a</a:t>
            </a:r>
            <a:r>
              <a:rPr lang="zh-CN" altLang="en-US" sz="1800" b="0" dirty="0"/>
              <a:t> </a:t>
            </a:r>
            <a:r>
              <a:rPr lang="en-US" altLang="zh-CN" sz="1800" b="0" dirty="0"/>
              <a:t>collection of disk blocks</a:t>
            </a:r>
            <a:endParaRPr lang="en-US" altLang="zh-CN" sz="900" b="0" dirty="0"/>
          </a:p>
          <a:p>
            <a:r>
              <a:rPr lang="en-US" altLang="zh-CN" sz="1800" b="0" dirty="0"/>
              <a:t>FAT is </a:t>
            </a:r>
            <a:r>
              <a:rPr lang="en-US" altLang="zh-CN" sz="1800" dirty="0">
                <a:solidFill>
                  <a:srgbClr val="BE384B"/>
                </a:solidFill>
              </a:rPr>
              <a:t>a</a:t>
            </a:r>
            <a:r>
              <a:rPr lang="zh-CN" altLang="en-US" sz="1800" dirty="0">
                <a:solidFill>
                  <a:srgbClr val="BE384B"/>
                </a:solidFill>
              </a:rPr>
              <a:t> </a:t>
            </a:r>
            <a:r>
              <a:rPr lang="en-US" altLang="zh-CN" sz="1800" dirty="0">
                <a:solidFill>
                  <a:srgbClr val="BE384B"/>
                </a:solidFill>
              </a:rPr>
              <a:t>linked list </a:t>
            </a:r>
            <a:r>
              <a:rPr lang="en-US" altLang="zh-CN" sz="1800" b="0" dirty="0"/>
              <a:t>1-1 with blocks</a:t>
            </a:r>
            <a:endParaRPr lang="en-US" altLang="zh-CN" sz="900" b="0" dirty="0"/>
          </a:p>
          <a:p>
            <a:r>
              <a:rPr lang="en-US" altLang="zh-CN" sz="1800" b="0" dirty="0"/>
              <a:t>File </a:t>
            </a:r>
            <a:r>
              <a:rPr lang="en-US" altLang="zh-CN" sz="1800" b="0" i="1" dirty="0"/>
              <a:t>Number</a:t>
            </a:r>
            <a:r>
              <a:rPr lang="en-US" altLang="zh-CN" sz="1800" b="0" dirty="0"/>
              <a:t> is index of root </a:t>
            </a:r>
            <a:br>
              <a:rPr lang="en-US" altLang="zh-CN" sz="1800" b="0" dirty="0"/>
            </a:br>
            <a:r>
              <a:rPr lang="en-US" altLang="zh-CN" sz="1800" b="0" dirty="0"/>
              <a:t>of block list for the file</a:t>
            </a:r>
            <a:endParaRPr lang="en-US" altLang="zh-CN" sz="900" b="0" dirty="0"/>
          </a:p>
          <a:p>
            <a:r>
              <a:rPr lang="en-US" sz="1800" b="0" dirty="0"/>
              <a:t>File offset (o = &lt; B, x &gt; )</a:t>
            </a:r>
            <a:endParaRPr lang="en-US" sz="900" b="0" dirty="0"/>
          </a:p>
          <a:p>
            <a:r>
              <a:rPr lang="en-US" sz="1800" b="0" dirty="0"/>
              <a:t>Follow list to get block #</a:t>
            </a:r>
            <a:endParaRPr lang="en-US" sz="900" b="0" dirty="0"/>
          </a:p>
          <a:p>
            <a:r>
              <a:rPr lang="en-US" sz="1800" b="0" dirty="0"/>
              <a:t>Unused blocks </a:t>
            </a:r>
            <a:r>
              <a:rPr lang="en-US" sz="1800" b="0" dirty="0">
                <a:sym typeface="Wingdings"/>
              </a:rPr>
              <a:t> FAT free list</a:t>
            </a:r>
          </a:p>
          <a:p>
            <a:r>
              <a:rPr lang="en-US" sz="1800" b="0" dirty="0">
                <a:highlight>
                  <a:srgbClr val="FFFF00"/>
                </a:highlight>
                <a:sym typeface="Wingdings"/>
              </a:rPr>
              <a:t>Ex: </a:t>
            </a:r>
            <a:r>
              <a:rPr lang="en-US" sz="1800" b="0" dirty="0" err="1">
                <a:highlight>
                  <a:srgbClr val="FFFF00"/>
                </a:highlight>
                <a:sym typeface="Wingdings"/>
              </a:rPr>
              <a:t>file_write</a:t>
            </a:r>
            <a:r>
              <a:rPr lang="en-US" sz="1800" b="0" dirty="0">
                <a:highlight>
                  <a:srgbClr val="FFFF00"/>
                </a:highlight>
                <a:sym typeface="Wingdings"/>
              </a:rPr>
              <a:t>(31, &lt; 3, y &gt;)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sym typeface="Wingdings"/>
              </a:rPr>
              <a:t>Grab blocks from free list</a:t>
            </a:r>
          </a:p>
          <a:p>
            <a:pPr lvl="1"/>
            <a:r>
              <a:rPr lang="en-US" sz="1600" dirty="0">
                <a:highlight>
                  <a:srgbClr val="FFFF00"/>
                </a:highlight>
                <a:sym typeface="Wingdings"/>
              </a:rPr>
              <a:t>Linking them into fil</a:t>
            </a:r>
            <a:r>
              <a:rPr lang="en-US" altLang="zh-CN" sz="1600" dirty="0">
                <a:highlight>
                  <a:srgbClr val="FFFF00"/>
                </a:highlight>
                <a:sym typeface="Wingdings"/>
              </a:rPr>
              <a:t>e</a:t>
            </a:r>
            <a:endParaRPr lang="en-US" sz="1800" dirty="0">
              <a:highlight>
                <a:srgbClr val="FFFF00"/>
              </a:highlight>
            </a:endParaRPr>
          </a:p>
          <a:p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279409" y="1911810"/>
            <a:ext cx="371853" cy="2676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00356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200359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200359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00359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00359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96840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97726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197728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197726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56057" y="1046956"/>
            <a:ext cx="13028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00359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79409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28184" y="1046956"/>
            <a:ext cx="5220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66539" y="4645223"/>
            <a:ext cx="702035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72353" y="1307452"/>
            <a:ext cx="396799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0152" y="1307452"/>
            <a:ext cx="3626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0624" y="4645223"/>
            <a:ext cx="58702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N-1: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72000" y="1406970"/>
            <a:ext cx="1784347" cy="838806"/>
            <a:chOff x="3348408" y="1975617"/>
            <a:chExt cx="2141216" cy="1006567"/>
          </a:xfrm>
        </p:grpSpPr>
        <p:sp>
          <p:nvSpPr>
            <p:cNvPr id="30" name="Rectangle 29"/>
            <p:cNvSpPr/>
            <p:nvPr/>
          </p:nvSpPr>
          <p:spPr>
            <a:xfrm>
              <a:off x="4912158" y="2563531"/>
              <a:ext cx="577466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31: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8408" y="1975617"/>
              <a:ext cx="148925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number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279409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272603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970872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279115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49704" y="3517904"/>
            <a:ext cx="55175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free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827702" y="3382201"/>
            <a:ext cx="451707" cy="311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6512008" y="3342101"/>
            <a:ext cx="256228" cy="289649"/>
          </a:xfrm>
          <a:custGeom>
            <a:avLst/>
            <a:gdLst>
              <a:gd name="connsiteX0" fmla="*/ 0 w 307474"/>
              <a:gd name="connsiteY0" fmla="*/ 0 h 347579"/>
              <a:gd name="connsiteX1" fmla="*/ 307474 w 307474"/>
              <a:gd name="connsiteY1" fmla="*/ 0 h 347579"/>
              <a:gd name="connsiteX2" fmla="*/ 307474 w 307474"/>
              <a:gd name="connsiteY2" fmla="*/ 347579 h 347579"/>
              <a:gd name="connsiteX3" fmla="*/ 173790 w 307474"/>
              <a:gd name="connsiteY3" fmla="*/ 334210 h 3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474" h="347579">
                <a:moveTo>
                  <a:pt x="0" y="0"/>
                </a:moveTo>
                <a:lnTo>
                  <a:pt x="307474" y="0"/>
                </a:lnTo>
                <a:lnTo>
                  <a:pt x="307474" y="347579"/>
                </a:lnTo>
                <a:lnTo>
                  <a:pt x="173790" y="33421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0236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6569764" y="1763713"/>
            <a:ext cx="467895" cy="761099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358455" y="4401721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55734" y="5169450"/>
            <a:ext cx="95571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Properties</a:t>
            </a:r>
          </a:p>
        </p:txBody>
      </p:sp>
      <p:cxnSp>
        <p:nvCxnSpPr>
          <p:cNvPr id="54" name="Straight Arrow Connector 53"/>
          <p:cNvCxnSpPr>
            <a:endCxn id="55" idx="1"/>
          </p:cNvCxnSpPr>
          <p:nvPr/>
        </p:nvCxnSpPr>
        <p:spPr>
          <a:xfrm flipV="1">
            <a:off x="5827702" y="3664495"/>
            <a:ext cx="451707" cy="2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6"/>
          <p:cNvSpPr/>
          <p:nvPr/>
        </p:nvSpPr>
        <p:spPr>
          <a:xfrm flipV="1">
            <a:off x="6580956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72603" y="3256110"/>
            <a:ext cx="371853" cy="267621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197726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Arial" panose="020B0604020202020204" pitchFamily="34" charset="0"/>
                  <a:ea typeface="Gill Sans" charset="0"/>
                  <a:cs typeface="Arial" panose="020B0604020202020204" pitchFamily="34" charset="0"/>
                </a:rPr>
                <a:t>File 31, Block 3</a:t>
              </a:r>
            </a:p>
          </p:txBody>
        </p:sp>
      </p:grpSp>
      <p:sp>
        <p:nvSpPr>
          <p:cNvPr id="56" name="Freeform 55"/>
          <p:cNvSpPr/>
          <p:nvPr/>
        </p:nvSpPr>
        <p:spPr>
          <a:xfrm>
            <a:off x="6543312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 dirty="0">
              <a:latin typeface="Arial" panose="020B0604020202020204" pitchFamily="34" charset="0"/>
              <a:ea typeface="Gill Sans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6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557B3-6C29-D145-8E7C-A187479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8C468-859C-A143-B336-573B7CF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File allocation table (FAT)</a:t>
            </a:r>
          </a:p>
          <a:p>
            <a:pPr lvl="1"/>
            <a:r>
              <a:rPr kumimoji="1" lang="en" altLang="zh-CN" dirty="0"/>
              <a:t>Organize files as linked lists</a:t>
            </a:r>
          </a:p>
          <a:p>
            <a:r>
              <a:rPr kumimoji="1" lang="en" altLang="zh-CN" dirty="0"/>
              <a:t>No </a:t>
            </a:r>
            <a:r>
              <a:rPr kumimoji="1" lang="en" altLang="zh-CN" dirty="0" err="1"/>
              <a:t>inode</a:t>
            </a:r>
            <a:endParaRPr kumimoji="1" lang="en" altLang="zh-CN" dirty="0"/>
          </a:p>
          <a:p>
            <a:pPr lvl="1"/>
            <a:r>
              <a:rPr kumimoji="1" lang="en" altLang="zh-CN" dirty="0"/>
              <a:t>File metadata: name &amp; size</a:t>
            </a:r>
          </a:p>
          <a:p>
            <a:pPr lvl="1"/>
            <a:r>
              <a:rPr kumimoji="1" lang="en" altLang="zh-CN" dirty="0"/>
              <a:t>Metadata are saved in </a:t>
            </a:r>
            <a:r>
              <a:rPr kumimoji="1" lang="en" altLang="zh-CN" dirty="0" err="1"/>
              <a:t>dirs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87848-F9B6-2B45-9727-C7B7338E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52D1DC-7670-6043-B006-335C865E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33501"/>
            <a:ext cx="4104814" cy="36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1C43-CEAC-4C4B-9EA0-1433A45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about the Directory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9FBAA-0CE4-4D45-856E-FF740F2BA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3484"/>
            <a:ext cx="8229600" cy="2772650"/>
          </a:xfrm>
        </p:spPr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BE384B"/>
                </a:solidFill>
              </a:rPr>
              <a:t>Directory</a:t>
            </a:r>
            <a:r>
              <a:rPr kumimoji="1" lang="en" altLang="zh-CN" dirty="0"/>
              <a:t>: </a:t>
            </a:r>
            <a:r>
              <a:rPr kumimoji="1" lang="en" altLang="zh-CN" b="0" dirty="0"/>
              <a:t>essentially a file containing</a:t>
            </a:r>
            <a:r>
              <a:rPr kumimoji="1" lang="zh-CN" altLang="en-US" b="0" dirty="0"/>
              <a:t> </a:t>
            </a:r>
            <a:r>
              <a:rPr kumimoji="1" lang="en" altLang="zh-CN" b="0" dirty="0">
                <a:solidFill>
                  <a:srgbClr val="BE384B"/>
                </a:solidFill>
              </a:rPr>
              <a:t>&lt;</a:t>
            </a:r>
            <a:r>
              <a:rPr kumimoji="1" lang="en" altLang="zh-CN" b="0" dirty="0" err="1">
                <a:solidFill>
                  <a:srgbClr val="BE384B"/>
                </a:solidFill>
              </a:rPr>
              <a:t>file_name</a:t>
            </a:r>
            <a:r>
              <a:rPr kumimoji="1" lang="en" altLang="zh-CN" b="0" dirty="0">
                <a:solidFill>
                  <a:srgbClr val="BE384B"/>
                </a:solidFill>
              </a:rPr>
              <a:t>: </a:t>
            </a:r>
            <a:r>
              <a:rPr kumimoji="1" lang="en" altLang="zh-CN" b="0" dirty="0" err="1">
                <a:solidFill>
                  <a:srgbClr val="BE384B"/>
                </a:solidFill>
              </a:rPr>
              <a:t>file_number</a:t>
            </a:r>
            <a:r>
              <a:rPr kumimoji="1" lang="en" altLang="zh-CN" b="0" dirty="0">
                <a:solidFill>
                  <a:srgbClr val="BE384B"/>
                </a:solidFill>
              </a:rPr>
              <a:t>&gt; mappings</a:t>
            </a:r>
          </a:p>
          <a:p>
            <a:pPr lvl="1"/>
            <a:r>
              <a:rPr kumimoji="1" lang="en" altLang="zh-CN" dirty="0"/>
              <a:t>Free space for new entries</a:t>
            </a:r>
          </a:p>
          <a:p>
            <a:pPr lvl="1"/>
            <a:r>
              <a:rPr kumimoji="1" lang="en" altLang="zh-CN" dirty="0"/>
              <a:t>File attributes (metadata) are kept in directory</a:t>
            </a:r>
          </a:p>
          <a:p>
            <a:pPr lvl="1"/>
            <a:r>
              <a:rPr kumimoji="1" lang="en" altLang="zh-CN" dirty="0"/>
              <a:t>Each directory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en" altLang="zh-CN" dirty="0"/>
              <a:t> a linked list of entries</a:t>
            </a:r>
          </a:p>
          <a:p>
            <a:r>
              <a:rPr kumimoji="1" lang="en" altLang="zh-CN" dirty="0">
                <a:solidFill>
                  <a:srgbClr val="BE384B"/>
                </a:solidFill>
              </a:rPr>
              <a:t>Q</a:t>
            </a:r>
            <a:r>
              <a:rPr kumimoji="1" lang="en-US" altLang="zh-CN" dirty="0" err="1">
                <a:solidFill>
                  <a:srgbClr val="BE384B"/>
                </a:solidFill>
              </a:rPr>
              <a:t>uestion</a:t>
            </a:r>
            <a:r>
              <a:rPr kumimoji="1" lang="en" altLang="zh-CN" dirty="0">
                <a:solidFill>
                  <a:srgbClr val="BE384B"/>
                </a:solidFill>
              </a:rPr>
              <a:t>: </a:t>
            </a:r>
            <a:r>
              <a:rPr kumimoji="1" lang="en" altLang="zh-CN" b="0" dirty="0"/>
              <a:t>Where to find root directory ( "/" )?</a:t>
            </a:r>
          </a:p>
          <a:p>
            <a:pPr lvl="1"/>
            <a:r>
              <a:rPr kumimoji="1" lang="en" altLang="zh-CN" dirty="0"/>
              <a:t>Root </a:t>
            </a:r>
            <a:r>
              <a:rPr kumimoji="1" lang="en" altLang="zh-CN" dirty="0" err="1"/>
              <a:t>dir</a:t>
            </a:r>
            <a:r>
              <a:rPr kumimoji="1" lang="en" altLang="zh-CN" dirty="0"/>
              <a:t> at sector 0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84A4D-DC4F-0A43-B9EA-34D4AD38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5" name="Picture 6" descr="Screen Shot 2014-10-21 at 1.03.13 PM.png">
            <a:extLst>
              <a:ext uri="{FF2B5EF4-FFF2-40B4-BE49-F238E27FC236}">
                <a16:creationId xmlns:a16="http://schemas.microsoft.com/office/drawing/2014/main" id="{32649594-CF6C-F04E-A2A9-363BEB19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18" y="913284"/>
            <a:ext cx="7037917" cy="16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294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D881-A59A-A545-9E0B-B6FDD70C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Question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vs. FAT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BC4F5-61AB-3742-AA86-ACCD8759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b="0" dirty="0"/>
              <a:t>What are the differences between </a:t>
            </a:r>
            <a:r>
              <a:rPr kumimoji="1" lang="en" altLang="zh-CN" b="0" dirty="0" err="1"/>
              <a:t>inode</a:t>
            </a:r>
            <a:r>
              <a:rPr kumimoji="1" lang="en" altLang="zh-CN" b="0" dirty="0"/>
              <a:t> and FAT?</a:t>
            </a:r>
          </a:p>
          <a:p>
            <a:r>
              <a:rPr kumimoji="1" lang="en" altLang="zh-CN" b="0" dirty="0"/>
              <a:t>Support hard link? Soft link?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031DA8-C204-0846-8A36-B406FC7D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Complexity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71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u="sng" dirty="0"/>
              <a:t>Emergent properties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0096FF"/>
                </a:solidFill>
              </a:rPr>
              <a:t>surprise!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dirty="0"/>
              <a:t>The properties that are not considered at design time</a:t>
            </a:r>
          </a:p>
          <a:p>
            <a:r>
              <a:rPr lang="en-US" altLang="zh-CN" sz="2000" u="sng" dirty="0"/>
              <a:t>Propagation of effects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96FF"/>
                </a:solidFill>
              </a:rPr>
              <a:t>butterfly</a:t>
            </a:r>
            <a:r>
              <a:rPr lang="zh-CN" altLang="en-US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effort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dirty="0"/>
              <a:t>Small change -&gt; big effect</a:t>
            </a:r>
          </a:p>
          <a:p>
            <a:r>
              <a:rPr lang="en-US" altLang="zh-CN" sz="2000" u="sng" dirty="0"/>
              <a:t>Incommensurate scaling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96FF"/>
                </a:solidFill>
              </a:rPr>
              <a:t>growing</a:t>
            </a:r>
            <a:r>
              <a:rPr lang="zh-CN" altLang="en-US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pains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dirty="0"/>
              <a:t>Design for small model may not scale</a:t>
            </a:r>
          </a:p>
          <a:p>
            <a:r>
              <a:rPr lang="en-US" altLang="zh-CN" sz="2000" u="sng" dirty="0"/>
              <a:t>Trade-offs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96FF"/>
                </a:solidFill>
              </a:rPr>
              <a:t>waterbed</a:t>
            </a:r>
            <a:r>
              <a:rPr lang="zh-CN" altLang="en-US" sz="2000" dirty="0">
                <a:solidFill>
                  <a:srgbClr val="0096FF"/>
                </a:solidFill>
              </a:rPr>
              <a:t> </a:t>
            </a:r>
            <a:r>
              <a:rPr lang="en-US" altLang="zh-CN" sz="2000" dirty="0">
                <a:solidFill>
                  <a:srgbClr val="0096FF"/>
                </a:solidFill>
              </a:rPr>
              <a:t>effect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dirty="0"/>
              <a:t>You cannot sell the cow and drink the milk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0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5EC29-A221-FF4E-A458-8C864304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</a:rPr>
              <a:t>Review:</a:t>
            </a:r>
            <a:r>
              <a:rPr lang="zh-CN" altLang="en-US" dirty="0">
                <a:ea typeface="等线" panose="02010600030101010101" pitchFamily="2" charset="-122"/>
              </a:rPr>
              <a:t> </a:t>
            </a:r>
            <a:r>
              <a:rPr lang="en-US" altLang="zh-CN" dirty="0">
                <a:ea typeface="等线" panose="02010600030101010101" pitchFamily="2" charset="-122"/>
              </a:rPr>
              <a:t>L4: File 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0C85-C928-E54D-81A5-4150CC35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File name</a:t>
            </a:r>
          </a:p>
          <a:p>
            <a:pPr lvl="1"/>
            <a:r>
              <a:rPr kumimoji="1" lang="en-US" altLang="zh-CN" dirty="0"/>
              <a:t>Hide metadata of file management</a:t>
            </a:r>
          </a:p>
          <a:p>
            <a:pPr lvl="1"/>
            <a:r>
              <a:rPr kumimoji="1" lang="en-US" altLang="zh-CN" dirty="0"/>
              <a:t>Files and I/O devices</a:t>
            </a:r>
          </a:p>
          <a:p>
            <a:r>
              <a:rPr kumimoji="1" lang="en-US" altLang="zh-CN" dirty="0"/>
              <a:t>Mapping</a:t>
            </a:r>
          </a:p>
          <a:p>
            <a:pPr lvl="1"/>
            <a:r>
              <a:rPr kumimoji="1" lang="en-US" altLang="zh-CN" dirty="0"/>
              <a:t>Mapping table is saved in </a:t>
            </a:r>
            <a:r>
              <a:rPr kumimoji="1" lang="en-US" altLang="zh-CN" b="1" dirty="0">
                <a:solidFill>
                  <a:srgbClr val="C00000"/>
                </a:solidFill>
              </a:rPr>
              <a:t>directory</a:t>
            </a:r>
          </a:p>
          <a:p>
            <a:pPr lvl="1"/>
            <a:r>
              <a:rPr kumimoji="1" lang="en-US" altLang="zh-CN" dirty="0"/>
              <a:t>Default context: </a:t>
            </a:r>
            <a:r>
              <a:rPr kumimoji="1" lang="en-US" altLang="zh-CN" b="1" dirty="0">
                <a:solidFill>
                  <a:srgbClr val="C00000"/>
                </a:solidFill>
              </a:rPr>
              <a:t>current working directory</a:t>
            </a:r>
          </a:p>
          <a:p>
            <a:pPr marL="720000" lvl="2"/>
            <a:r>
              <a:rPr kumimoji="1" lang="en-US" altLang="zh-CN" dirty="0"/>
              <a:t>Context reference is an </a:t>
            </a:r>
            <a:r>
              <a:rPr kumimoji="1" lang="en-US" altLang="zh-CN" dirty="0" err="1"/>
              <a:t>inode</a:t>
            </a:r>
            <a:r>
              <a:rPr kumimoji="1" lang="en-US" altLang="zh-CN" dirty="0"/>
              <a:t> number</a:t>
            </a:r>
          </a:p>
          <a:p>
            <a:pPr marL="0" lvl="1" indent="-291600"/>
            <a:r>
              <a:rPr kumimoji="1" lang="en-US" altLang="zh-CN" b="1" dirty="0"/>
              <a:t>Question</a:t>
            </a:r>
            <a:r>
              <a:rPr kumimoji="1" lang="en-US" altLang="zh-CN" dirty="0"/>
              <a:t>: where can we store the directory? </a:t>
            </a:r>
          </a:p>
          <a:p>
            <a:pPr marL="720000" lvl="2"/>
            <a:r>
              <a:rPr kumimoji="1" lang="en-US" altLang="zh-CN" dirty="0"/>
              <a:t>Method: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 </a:t>
            </a:r>
            <a:r>
              <a:rPr kumimoji="1" lang="en-US" altLang="zh-CN" b="1" dirty="0">
                <a:solidFill>
                  <a:srgbClr val="C00000"/>
                </a:solidFill>
              </a:rPr>
              <a:t>is also a file</a:t>
            </a:r>
          </a:p>
          <a:p>
            <a:pPr lvl="1"/>
            <a:endParaRPr kumimoji="1" lang="en-US" altLang="zh-CN" dirty="0"/>
          </a:p>
          <a:p>
            <a:pPr marL="74250" lvl="1" indent="0">
              <a:buNone/>
            </a:pPr>
            <a:endParaRPr kumimoji="1" lang="en-US" altLang="zh-CN" dirty="0"/>
          </a:p>
          <a:p>
            <a:pPr marL="74250" lvl="1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353E3-3686-714F-BFC1-32005D51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9E3D5E36-0E78-B149-8523-507233D12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0827CB9-B332-7549-9A4D-53F2E1FE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421A39F-C532-F340-BAD1-609A3B6F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59C93EF-9B8B-B94B-8762-694A7DE38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C10CE13-AAF3-CF47-9100-7941C3EBF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8128D0-62A1-A94E-B4C8-4FCCEC7B6FB4}"/>
              </a:ext>
            </a:extLst>
          </p:cNvPr>
          <p:cNvSpPr txBox="1"/>
          <p:nvPr/>
        </p:nvSpPr>
        <p:spPr>
          <a:xfrm>
            <a:off x="5791200" y="1214632"/>
            <a:ext cx="38365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endParaRPr kumimoji="1"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block_nums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</a:p>
          <a:p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</a:p>
          <a:p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kumimoji="1"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E82FD2A-FE76-2A4D-A181-FEA9EEF9E463}"/>
              </a:ext>
            </a:extLst>
          </p:cNvPr>
          <p:cNvGraphicFramePr>
            <a:graphicFrameLocks noGrp="1"/>
          </p:cNvGraphicFramePr>
          <p:nvPr/>
        </p:nvGraphicFramePr>
        <p:xfrm>
          <a:off x="5987848" y="2905863"/>
          <a:ext cx="255711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7225">
                  <a:extLst>
                    <a:ext uri="{9D8B030D-6E8A-4147-A177-3AD203B41FA5}">
                      <a16:colId xmlns:a16="http://schemas.microsoft.com/office/drawing/2014/main" val="2034166566"/>
                    </a:ext>
                  </a:extLst>
                </a:gridCol>
                <a:gridCol w="1119885">
                  <a:extLst>
                    <a:ext uri="{9D8B030D-6E8A-4147-A177-3AD203B41FA5}">
                      <a16:colId xmlns:a16="http://schemas.microsoft.com/office/drawing/2014/main" val="3561416181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File name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inode</a:t>
                      </a:r>
                      <a:r>
                        <a:rPr lang="en-US" altLang="zh-CN" sz="1400" dirty="0"/>
                        <a:t> num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9443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+mn-lt"/>
                        </a:rPr>
                        <a:t>helloworld.txt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56589"/>
                  </a:ext>
                </a:extLst>
              </a:tr>
              <a:tr h="29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cse2021.md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73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7871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10D29B69-9A69-0344-908D-F9173D642F22}"/>
              </a:ext>
            </a:extLst>
          </p:cNvPr>
          <p:cNvSpPr/>
          <p:nvPr/>
        </p:nvSpPr>
        <p:spPr>
          <a:xfrm>
            <a:off x="5713751" y="2602498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dirty="0"/>
              <a:t>Overview of a directory </a:t>
            </a:r>
            <a:r>
              <a:rPr kumimoji="1" lang="en-US" altLang="zh-CN" sz="1400" dirty="0" err="1"/>
              <a:t>inode</a:t>
            </a:r>
            <a:r>
              <a:rPr kumimoji="1" lang="en-US" altLang="zh-CN" sz="1400" dirty="0"/>
              <a:t> content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A4F397-894A-B345-AAAD-863583D20B9B}"/>
              </a:ext>
            </a:extLst>
          </p:cNvPr>
          <p:cNvSpPr txBox="1"/>
          <p:nvPr/>
        </p:nvSpPr>
        <p:spPr>
          <a:xfrm>
            <a:off x="457200" y="4851345"/>
            <a:ext cx="7859216" cy="634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1600" b="1" dirty="0"/>
              <a:t>procedure</a:t>
            </a:r>
            <a:r>
              <a:rPr kumimoji="1" lang="en-US" altLang="zh-CN" sz="1600" dirty="0"/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name_to_inode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filename,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1"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)-&gt; </a:t>
            </a:r>
            <a:r>
              <a:rPr kumimoji="1"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lnSpc>
                <a:spcPct val="120000"/>
              </a:lnSpc>
              <a:spcAft>
                <a:spcPts val="500"/>
              </a:spcAft>
            </a:pPr>
            <a:r>
              <a:rPr kumimoji="1" lang="en-US" altLang="zh-CN" sz="1400" b="1" i="1" dirty="0"/>
              <a:t>   </a:t>
            </a:r>
            <a:r>
              <a:rPr kumimoji="1" lang="zh-CN" altLang="en-US" sz="1400" b="1" i="1" dirty="0"/>
              <a:t>  </a:t>
            </a:r>
            <a:r>
              <a:rPr kumimoji="1" lang="en-US" altLang="zh-CN" sz="1400" b="1" i="1" dirty="0"/>
              <a:t>return</a:t>
            </a:r>
            <a:r>
              <a:rPr kumimoji="1" lang="en-US" altLang="zh-CN" sz="1400" i="1" dirty="0"/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  <a:r>
              <a:rPr kumimoji="1" lang="en-US" altLang="zh-CN" sz="1400" i="1" dirty="0"/>
              <a:t>(</a:t>
            </a:r>
            <a:r>
              <a:rPr kumimoji="1" lang="en-US" altLang="zh-CN" sz="1400" i="1" dirty="0" err="1"/>
              <a:t>dir</a:t>
            </a:r>
            <a:r>
              <a:rPr kumimoji="1" lang="en-US" altLang="zh-CN" sz="1400" i="1" dirty="0"/>
              <a:t>, filename)</a:t>
            </a:r>
            <a:endParaRPr kumimoji="1"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1993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No evident in the individual components of a system</a:t>
            </a:r>
          </a:p>
          <a:p>
            <a:pPr lvl="1"/>
            <a:r>
              <a:rPr lang="en-US" altLang="zh-CN" dirty="0"/>
              <a:t>But show up when combining those components </a:t>
            </a:r>
          </a:p>
          <a:p>
            <a:pPr lvl="1"/>
            <a:r>
              <a:rPr lang="en-US" altLang="zh-CN" dirty="0"/>
              <a:t>Might also be called surprises</a:t>
            </a:r>
          </a:p>
          <a:p>
            <a:pPr lvl="1"/>
            <a:r>
              <a:rPr lang="en-US" altLang="zh-CN" dirty="0"/>
              <a:t>An unalterable fact of life: some things turn up </a:t>
            </a:r>
            <a:r>
              <a:rPr lang="en-US" altLang="zh-CN" dirty="0">
                <a:solidFill>
                  <a:srgbClr val="0096FF"/>
                </a:solidFill>
              </a:rPr>
              <a:t>only when a system is built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96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Emergent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301"/>
            <a:ext cx="8003232" cy="4560507"/>
          </a:xfrm>
        </p:spPr>
        <p:txBody>
          <a:bodyPr>
            <a:normAutofit/>
          </a:bodyPr>
          <a:lstStyle/>
          <a:p>
            <a:r>
              <a:rPr lang="en-US" altLang="zh-CN" dirty="0"/>
              <a:t>The Millennium Bridge </a:t>
            </a:r>
          </a:p>
          <a:p>
            <a:pPr lvl="1"/>
            <a:r>
              <a:rPr lang="en-US" altLang="zh-CN" dirty="0"/>
              <a:t>For pedestrians over the River Thames in London </a:t>
            </a:r>
          </a:p>
          <a:p>
            <a:pPr lvl="1"/>
            <a:r>
              <a:rPr lang="en-US" altLang="zh-CN" dirty="0"/>
              <a:t>Pedestrians synchronize their footsteps when the bridge sways, causing it to sway even more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It had to be closed after only a few days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61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7787" y="2713484"/>
            <a:ext cx="3840113" cy="21313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2142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Emergent Property Example: Ethernet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676127"/>
          </a:xfrm>
        </p:spPr>
        <p:txBody>
          <a:bodyPr>
            <a:normAutofit/>
          </a:bodyPr>
          <a:lstStyle/>
          <a:p>
            <a:r>
              <a:rPr lang="en-US" altLang="zh-CN" dirty="0"/>
              <a:t>All computers share single cable</a:t>
            </a:r>
          </a:p>
          <a:p>
            <a:r>
              <a:rPr lang="en-US" altLang="zh-CN" dirty="0"/>
              <a:t>Goal is reliable delivery</a:t>
            </a:r>
          </a:p>
          <a:p>
            <a:r>
              <a:rPr lang="en-US" altLang="zh-CN" dirty="0"/>
              <a:t>Listen while sending to detect collisions</a:t>
            </a:r>
          </a:p>
          <a:p>
            <a:pPr lvl="1"/>
            <a:r>
              <a:rPr lang="en-US" altLang="zh-CN" dirty="0"/>
              <a:t>If two nodes sends data at the same time, then both cancel and wait for a random time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55576" y="444167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59632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71600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812360" y="444167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524328" y="480171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5043" y="476856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Max length: 1km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223" y="4034543"/>
            <a:ext cx="117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51950" y="4034543"/>
            <a:ext cx="10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Arial" panose="020B0604020202020204" pitchFamily="34" charset="0"/>
                <a:ea typeface="等线" panose="02010600030101010101" pitchFamily="2" charset="-122"/>
              </a:rPr>
              <a:t>62</a:t>
            </a:fld>
            <a:endParaRPr lang="zh-CN" altLang="en-US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1417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Does Collision Detection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85491"/>
            <a:ext cx="8579296" cy="280831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What if A finishes sending before data from B arrives?</a:t>
            </a:r>
          </a:p>
          <a:p>
            <a:pPr lvl="1"/>
            <a:r>
              <a:rPr lang="en-US" altLang="zh-CN" sz="1800" dirty="0"/>
              <a:t>1km at 60% speed of light = 5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(microseconds)</a:t>
            </a:r>
          </a:p>
          <a:p>
            <a:pPr lvl="1"/>
            <a:r>
              <a:rPr lang="en-US" altLang="zh-CN" sz="1800" dirty="0"/>
              <a:t>Original Ethernet Spec: 3 Mbit/sec</a:t>
            </a:r>
          </a:p>
          <a:p>
            <a:pPr lvl="2"/>
            <a:r>
              <a:rPr lang="en-US" altLang="zh-CN" sz="1600" dirty="0"/>
              <a:t>A can send 15 bits before bit 1 arrives at B</a:t>
            </a:r>
          </a:p>
          <a:p>
            <a:pPr lvl="2"/>
            <a:r>
              <a:rPr lang="en-US" altLang="zh-CN" sz="1600" dirty="0"/>
              <a:t>A must keep sending for 2*5 </a:t>
            </a:r>
            <a:r>
              <a:rPr lang="en-US" altLang="zh-CN" sz="1600" dirty="0" err="1"/>
              <a:t>ms</a:t>
            </a:r>
            <a:r>
              <a:rPr lang="zh-CN" altLang="en-US" sz="1600" dirty="0"/>
              <a:t> </a:t>
            </a:r>
            <a:r>
              <a:rPr lang="en-US" altLang="zh-CN" sz="1600" dirty="0"/>
              <a:t>(to detect collision when first bit from B arrives)</a:t>
            </a:r>
          </a:p>
          <a:p>
            <a:pPr lvl="1"/>
            <a:r>
              <a:rPr lang="en-US" altLang="zh-CN" sz="1800" dirty="0"/>
              <a:t>Minimum packet size is 5*2*3 = 30 bits</a:t>
            </a:r>
          </a:p>
          <a:p>
            <a:pPr lvl="1"/>
            <a:r>
              <a:rPr lang="en-US" altLang="zh-CN" sz="1800" dirty="0"/>
              <a:t>The default header is 5 bytes (40 bits), so </a:t>
            </a:r>
            <a:r>
              <a:rPr lang="en-US" altLang="zh-CN" sz="1800" dirty="0">
                <a:solidFill>
                  <a:srgbClr val="0096FF"/>
                </a:solidFill>
              </a:rPr>
              <a:t>no problem for now</a:t>
            </a:r>
            <a:endParaRPr lang="zh-CN" altLang="en-US" sz="1800" dirty="0">
              <a:solidFill>
                <a:srgbClr val="0096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1561356"/>
            <a:ext cx="7560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259632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1600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812360" y="1561356"/>
            <a:ext cx="0" cy="3600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524328" y="1921396"/>
            <a:ext cx="576064" cy="5760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45043" y="188824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Max length: 1km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223" y="1154223"/>
            <a:ext cx="117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00011011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1950" y="1154223"/>
            <a:ext cx="104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1101100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62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 Mbit/s -&gt; 10 Mbit/s, What will Happen?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First Ethernet standard: 10 Mbit/s, 2.5 km wire</a:t>
            </a:r>
          </a:p>
          <a:p>
            <a:pPr lvl="1"/>
            <a:r>
              <a:rPr lang="en-US" altLang="zh-CN" dirty="0"/>
              <a:t>Must send for 2*12.5 µseconds = 250 bits @ 10 Mb/s</a:t>
            </a:r>
          </a:p>
          <a:p>
            <a:pPr lvl="1"/>
            <a:r>
              <a:rPr lang="en-US" altLang="zh-CN" dirty="0"/>
              <a:t>Header was 14 bytes</a:t>
            </a:r>
          </a:p>
          <a:p>
            <a:pPr lvl="1"/>
            <a:r>
              <a:rPr lang="en-US" altLang="zh-CN" dirty="0"/>
              <a:t>Needed to pad packets to </a:t>
            </a:r>
            <a:r>
              <a:rPr lang="en-US" altLang="zh-CN" dirty="0">
                <a:solidFill>
                  <a:srgbClr val="0096FF"/>
                </a:solidFill>
              </a:rPr>
              <a:t>at least 250 bits </a:t>
            </a:r>
            <a:r>
              <a:rPr lang="en-US" altLang="zh-CN" dirty="0"/>
              <a:t>(~32 bytes)</a:t>
            </a:r>
          </a:p>
          <a:p>
            <a:r>
              <a:rPr lang="en-US" altLang="zh-CN" dirty="0"/>
              <a:t>Emergent property: </a:t>
            </a:r>
            <a:r>
              <a:rPr lang="en-US" altLang="zh-CN" dirty="0">
                <a:solidFill>
                  <a:srgbClr val="0096FF"/>
                </a:solidFill>
              </a:rPr>
              <a:t>Minimum packet size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The 250-bit minimum packet size is a surprise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685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Propagation of Effects </a:t>
            </a:r>
            <a:r>
              <a:rPr lang="en-US" altLang="zh-CN" baseline="30000" dirty="0"/>
              <a:t>[Cole'69]</a:t>
            </a:r>
            <a:endParaRPr lang="zh-CN" altLang="en-US" baseline="30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WHO: tried control malaria in North Borneo </a:t>
            </a:r>
          </a:p>
          <a:p>
            <a:pPr lvl="1"/>
            <a:r>
              <a:rPr lang="en-US" altLang="zh-CN" sz="1800" dirty="0"/>
              <a:t>Sprayed villages with DDT</a:t>
            </a:r>
          </a:p>
          <a:p>
            <a:pPr lvl="1"/>
            <a:r>
              <a:rPr lang="en-US" altLang="zh-CN" sz="1800" dirty="0"/>
              <a:t>Wiped out mosquitoes, but ….</a:t>
            </a:r>
          </a:p>
          <a:p>
            <a:pPr lvl="1"/>
            <a:r>
              <a:rPr lang="en-US" altLang="zh-CN" sz="1800" dirty="0"/>
              <a:t>Roaches collected DDT in tissue</a:t>
            </a:r>
          </a:p>
          <a:p>
            <a:pPr lvl="1"/>
            <a:r>
              <a:rPr lang="en-US" altLang="zh-CN" sz="1800" dirty="0"/>
              <a:t>Lizards ate roaches and became slower</a:t>
            </a:r>
          </a:p>
          <a:p>
            <a:pPr lvl="1"/>
            <a:r>
              <a:rPr lang="en-US" altLang="zh-CN" sz="1800" dirty="0"/>
              <a:t>Easy target for cats</a:t>
            </a:r>
          </a:p>
          <a:p>
            <a:pPr lvl="1"/>
            <a:r>
              <a:rPr lang="en-US" altLang="zh-CN" sz="1800" dirty="0"/>
              <a:t>Cats didn't deal with DDT well and died</a:t>
            </a:r>
          </a:p>
          <a:p>
            <a:pPr lvl="1"/>
            <a:r>
              <a:rPr lang="en-US" altLang="zh-CN" sz="1800" dirty="0"/>
              <a:t>Forest rats moved into villages</a:t>
            </a:r>
          </a:p>
          <a:p>
            <a:pPr lvl="1"/>
            <a:r>
              <a:rPr lang="en-US" altLang="zh-CN" sz="1800" dirty="0"/>
              <a:t>Rats carried the bacillus for the plague</a:t>
            </a:r>
          </a:p>
          <a:p>
            <a:r>
              <a:rPr lang="en-US" altLang="zh-CN" sz="2000" dirty="0"/>
              <a:t>WHO just replaced </a:t>
            </a:r>
            <a:r>
              <a:rPr lang="en-US" altLang="zh-CN" sz="2000" dirty="0">
                <a:solidFill>
                  <a:srgbClr val="0096FF"/>
                </a:solidFill>
              </a:rPr>
              <a:t>malaria </a:t>
            </a:r>
            <a:r>
              <a:rPr lang="en-US" altLang="zh-CN" sz="2000" dirty="0"/>
              <a:t>with the </a:t>
            </a:r>
            <a:r>
              <a:rPr lang="en-US" altLang="zh-CN" sz="2000" dirty="0">
                <a:solidFill>
                  <a:srgbClr val="0096FF"/>
                </a:solidFill>
              </a:rPr>
              <a:t>plague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65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0325" y="913284"/>
            <a:ext cx="1013787" cy="7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8" y="277214"/>
            <a:ext cx="957563" cy="5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0155" y="2612116"/>
            <a:ext cx="958085" cy="99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3051" y="1722718"/>
            <a:ext cx="792286" cy="8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6591" l="13534" r="9624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0325" y="3351481"/>
            <a:ext cx="12668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0043" y="4938676"/>
            <a:ext cx="14763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2405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No Small Changes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250777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Phone network features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CF</a:t>
            </a:r>
            <a:r>
              <a:rPr lang="en-US" altLang="zh-CN" sz="1800" dirty="0"/>
              <a:t>: Call Forwarding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CNDB</a:t>
            </a:r>
            <a:r>
              <a:rPr lang="en-US" altLang="zh-CN" sz="1800" dirty="0"/>
              <a:t>: Call Number Delivery Blocking</a:t>
            </a:r>
          </a:p>
          <a:p>
            <a:pPr lvl="2"/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caller's</a:t>
            </a:r>
            <a:r>
              <a:rPr lang="zh-CN" altLang="en-US" sz="1600" dirty="0"/>
              <a:t> </a:t>
            </a:r>
            <a:r>
              <a:rPr lang="en-US" altLang="zh-CN" sz="1600" dirty="0"/>
              <a:t>number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hidden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ACB</a:t>
            </a:r>
            <a:r>
              <a:rPr lang="en-US" altLang="zh-CN" sz="1800" dirty="0"/>
              <a:t>: Automatic Call Back</a:t>
            </a:r>
          </a:p>
          <a:p>
            <a:pPr lvl="1"/>
            <a:r>
              <a:rPr lang="en-US" altLang="zh-CN" sz="1800" dirty="0">
                <a:solidFill>
                  <a:srgbClr val="0096FF"/>
                </a:solidFill>
              </a:rPr>
              <a:t>IB</a:t>
            </a:r>
            <a:r>
              <a:rPr lang="en-US" altLang="zh-CN" sz="1800" dirty="0"/>
              <a:t>: Itemized Billing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6084168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7740352" y="1934386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6660232" y="2222418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5" idx="4"/>
            <a:endCxn id="4" idx="4"/>
          </p:cNvCxnSpPr>
          <p:nvPr/>
        </p:nvCxnSpPr>
        <p:spPr>
          <a:xfrm rot="5400000">
            <a:off x="7200292" y="1682358"/>
            <a:ext cx="12700" cy="1656184"/>
          </a:xfrm>
          <a:prstGeom prst="curvedConnector3">
            <a:avLst>
              <a:gd name="adj1" fmla="val 3776472"/>
            </a:avLst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07583" y="2997885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</a:rPr>
              <a:t>??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84230" y="1396826"/>
            <a:ext cx="588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CF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34064" y="1396826"/>
            <a:ext cx="588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CF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59632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5816" y="4681208"/>
            <a:ext cx="576064" cy="57606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>
            <a:stCxn id="15" idx="6"/>
            <a:endCxn id="16" idx="2"/>
          </p:cNvCxnSpPr>
          <p:nvPr/>
        </p:nvCxnSpPr>
        <p:spPr>
          <a:xfrm>
            <a:off x="1835696" y="4969240"/>
            <a:ext cx="1080120" cy="0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01285" y="4108343"/>
            <a:ext cx="1092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CNDB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0624" y="4143648"/>
            <a:ext cx="1446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</a:rPr>
              <a:t>ACB + IB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95936" y="4113057"/>
            <a:ext cx="5016497" cy="158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 calls B, B is busy</a:t>
            </a:r>
          </a:p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Once B is done, B automatically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calls A</a:t>
            </a:r>
          </a:p>
          <a:p>
            <a:pPr lvl="1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A's (caller)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number appears on B's bill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79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As a system increases in size or speed, not all parts of it follow the same scaling rules</a:t>
            </a:r>
          </a:p>
          <a:p>
            <a:pPr lvl="1"/>
            <a:r>
              <a:rPr lang="en-US" altLang="zh-CN" dirty="0"/>
              <a:t>So things stop working</a:t>
            </a:r>
          </a:p>
          <a:p>
            <a:r>
              <a:rPr lang="en-US" altLang="zh-CN" sz="2000" dirty="0"/>
              <a:t>The mathematical description </a:t>
            </a:r>
          </a:p>
          <a:p>
            <a:pPr lvl="1"/>
            <a:r>
              <a:rPr lang="en-US" altLang="zh-CN" dirty="0"/>
              <a:t>Different parts of the system exhibit different orders of growth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5983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6923112" cy="37716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Galileo in 1638</a:t>
            </a:r>
          </a:p>
          <a:p>
            <a:pPr lvl="1" algn="just"/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To illustrate briefly, I have sketched a bone whose natural </a:t>
            </a:r>
            <a:r>
              <a:rPr lang="en-US" altLang="ja-JP" sz="1600" u="sng" dirty="0">
                <a:latin typeface="Times New Roman" pitchFamily="18" charset="0"/>
                <a:cs typeface="Times New Roman" pitchFamily="18" charset="0"/>
              </a:rPr>
              <a:t>length has been increased three times </a:t>
            </a: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and whose </a:t>
            </a:r>
            <a:r>
              <a:rPr lang="en-US" altLang="ja-JP" sz="1600" u="sng" dirty="0">
                <a:latin typeface="Times New Roman" pitchFamily="18" charset="0"/>
                <a:cs typeface="Times New Roman" pitchFamily="18" charset="0"/>
              </a:rPr>
              <a:t>thickness has been multiplied</a:t>
            </a: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 until, for a correspondingly large animal, it would perform the same function which the small bone performs for its small animal. 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From the figures here shown</a:t>
            </a:r>
            <a:br>
              <a:rPr lang="zh-CN" alt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 you can see how </a:t>
            </a:r>
            <a:r>
              <a:rPr lang="en-US" altLang="ja-JP" sz="1600" u="sng" dirty="0">
                <a:latin typeface="Times New Roman" pitchFamily="18" charset="0"/>
                <a:cs typeface="Times New Roman" pitchFamily="18" charset="0"/>
              </a:rPr>
              <a:t>out of pro-</a:t>
            </a:r>
            <a:br>
              <a:rPr lang="en-US" altLang="ja-JP" sz="1600" u="sng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600" u="sng" dirty="0">
                <a:latin typeface="Times New Roman" pitchFamily="18" charset="0"/>
                <a:cs typeface="Times New Roman" pitchFamily="18" charset="0"/>
              </a:rPr>
              <a:t>portion </a:t>
            </a: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CN" alt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enlarged bone </a:t>
            </a:r>
            <a:br>
              <a:rPr lang="zh-CN" alt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appears. </a:t>
            </a: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68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27984" y="3724935"/>
            <a:ext cx="2865503" cy="138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3556" y="1606010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Galileo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64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61356"/>
            <a:ext cx="8229600" cy="333958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Galileo in 1638</a:t>
            </a:r>
          </a:p>
          <a:p>
            <a:pPr lvl="1"/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Clearly then if one wishes to maintain in a great giant the same proportion of limb as that found in an ordinary man he must either find a harder and stronger material for making the bones, or he must admit a diminution of strength in comparison with men of </a:t>
            </a:r>
            <a:br>
              <a:rPr lang="en-US" altLang="ja-JP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medium stature; for if his height be increased </a:t>
            </a:r>
            <a:br>
              <a:rPr lang="en-US" altLang="ja-JP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inordinately he will fall and be crushed under </a:t>
            </a:r>
            <a:br>
              <a:rPr lang="en-US" altLang="ja-JP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his own weight. </a:t>
            </a:r>
            <a:endParaRPr lang="en-US" altLang="ja-JP" sz="11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69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2240" y="3197824"/>
            <a:ext cx="1533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0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129308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ls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ai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7536909 .  7530417 ..  7536939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7536940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b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7536941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mr-IN" altLang="zh-CN" sz="1400" dirty="0">
                <a:latin typeface="Courier" charset="0"/>
                <a:ea typeface="Courier" charset="0"/>
                <a:cs typeface="Courier" charset="0"/>
              </a:rPr>
              <a:t>  7536942 </a:t>
            </a:r>
            <a:r>
              <a:rPr lang="mr-IN" altLang="zh-CN" sz="1400" dirty="0" err="1">
                <a:latin typeface="Courier" charset="0"/>
                <a:ea typeface="Courier" charset="0"/>
                <a:cs typeface="Courier" charset="0"/>
              </a:rPr>
              <a:t>d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echo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obase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=16;7536909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7530417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7536939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7536940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7536941</a:t>
            </a:r>
            <a:r>
              <a:rPr lang="en-US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7536942</a:t>
            </a:r>
            <a:r>
              <a:rPr lang="hr-HR" altLang="zh-CN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" | </a:t>
            </a:r>
            <a:r>
              <a:rPr lang="hr-HR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bc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73010D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72E7B1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73012B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73012C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73012D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is-IS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73012E</a:t>
            </a:r>
            <a:endParaRPr lang="zh-CN" altLang="en-US" sz="1400" b="1" dirty="0">
              <a:solidFill>
                <a:srgbClr val="FF26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400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sudo /sbin/debugfs /dev/sda1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 1.43.4 (31-Jan-2017)</a:t>
            </a: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dump temp </a:t>
            </a:r>
            <a:r>
              <a:rPr lang="en-US" altLang="zh-CN" sz="1400" dirty="0" err="1"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debugfs:  quit</a:t>
            </a:r>
          </a:p>
          <a:p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zh-CN" altLang="en-US" sz="1400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xxd</a:t>
            </a:r>
            <a:r>
              <a:rPr lang="zh-CN" altLang="en-US" sz="14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b="1" dirty="0" err="1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temp.out</a:t>
            </a:r>
            <a:endParaRPr lang="zh-CN" altLang="en-US" sz="1400" b="1" dirty="0">
              <a:solidFill>
                <a:srgbClr val="00B0F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0000000: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..s...........r.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0000010: 0c00 0202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 ........+.s.....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0000020: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a...,.s.....b...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0000030: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0c00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 -.s.....c.....s.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0000040: c40f 0101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0000 0000 0000 0000  ....d...........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0000050: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400" dirty="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0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9346"/>
            <a:ext cx="8229600" cy="341159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Galileo in 1638</a:t>
            </a:r>
          </a:p>
          <a:p>
            <a:pPr lvl="1"/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Whereas, if the size of a body be diminished, the strength of that body is not diminished in the same proportion; indeed the smaller the body the greater its relative strength. Thus a small dog could probably carry on his back two or three dogs of his own size; but I believe that a horse could not carry even one of his own size.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70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926084" y="4225653"/>
            <a:ext cx="1277764" cy="111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3616642"/>
            <a:ext cx="2406774" cy="183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362456"/>
            <a:ext cx="1306488" cy="15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78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CAE0B33B-EC47-4A38-9EA8-5800DBC6CF86}" type="slidenum">
              <a:rPr lang="zh-CN" altLang="en-US" sz="1400" b="0" smtClean="0">
                <a:latin typeface="Arial" panose="020B0604020202020204" pitchFamily="34" charset="0"/>
                <a:ea typeface="Adobe 楷体 Std R" charset="-122"/>
              </a:rPr>
              <a:pPr/>
              <a:t>71</a:t>
            </a:fld>
            <a:endParaRPr lang="en-US" altLang="zh-CN" sz="1400" b="0" dirty="0">
              <a:latin typeface="Arial" panose="020B0604020202020204" pitchFamily="34" charset="0"/>
              <a:ea typeface="Adobe 楷体 Std R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17307"/>
            <a:ext cx="6781800" cy="440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21570000"/>
            </a:camera>
            <a:lightRig rig="threePt" dir="t"/>
          </a:scene3d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Incommensurate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64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68E4F-6134-014F-9725-F44DAEA9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5D90989F-C00D-4446-B90B-5309F44AB76E}"/>
              </a:ext>
            </a:extLst>
          </p:cNvPr>
          <p:cNvSpPr/>
          <p:nvPr/>
        </p:nvSpPr>
        <p:spPr bwMode="auto">
          <a:xfrm>
            <a:off x="4479404" y="3001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AEB97448-38B7-7540-B9D1-786E77B1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004" y="3001516"/>
            <a:ext cx="2178701" cy="11347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AD89CDF6-2AE5-5344-8038-CDCB57CBA12D}"/>
              </a:ext>
            </a:extLst>
          </p:cNvPr>
          <p:cNvSpPr/>
          <p:nvPr/>
        </p:nvSpPr>
        <p:spPr bwMode="auto">
          <a:xfrm>
            <a:off x="6536804" y="3001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15">
            <a:extLst>
              <a:ext uri="{FF2B5EF4-FFF2-40B4-BE49-F238E27FC236}">
                <a16:creationId xmlns:a16="http://schemas.microsoft.com/office/drawing/2014/main" id="{08A3B02A-5A13-ED42-B1BB-D9EC3AD8365D}"/>
              </a:ext>
            </a:extLst>
          </p:cNvPr>
          <p:cNvCxnSpPr>
            <a:cxnSpLocks noChangeShapeType="1"/>
            <a:stCxn id="62" idx="0"/>
            <a:endCxn id="66" idx="2"/>
          </p:cNvCxnSpPr>
          <p:nvPr/>
        </p:nvCxnSpPr>
        <p:spPr bwMode="auto">
          <a:xfrm>
            <a:off x="5568755" y="3001516"/>
            <a:ext cx="5334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9">
            <a:extLst>
              <a:ext uri="{FF2B5EF4-FFF2-40B4-BE49-F238E27FC236}">
                <a16:creationId xmlns:a16="http://schemas.microsoft.com/office/drawing/2014/main" id="{8D576D0B-5DD6-4847-9467-54B6D88CC7AF}"/>
              </a:ext>
            </a:extLst>
          </p:cNvPr>
          <p:cNvSpPr/>
          <p:nvPr/>
        </p:nvSpPr>
        <p:spPr bwMode="auto">
          <a:xfrm>
            <a:off x="5012804" y="24300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67" name="Rectangle 10">
            <a:extLst>
              <a:ext uri="{FF2B5EF4-FFF2-40B4-BE49-F238E27FC236}">
                <a16:creationId xmlns:a16="http://schemas.microsoft.com/office/drawing/2014/main" id="{C7ACA201-601C-D64C-9BD7-E8BB8A11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04" y="2430016"/>
            <a:ext cx="2178701" cy="11347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68" name="Rectangle 11">
            <a:extLst>
              <a:ext uri="{FF2B5EF4-FFF2-40B4-BE49-F238E27FC236}">
                <a16:creationId xmlns:a16="http://schemas.microsoft.com/office/drawing/2014/main" id="{2159BD5A-F583-3945-8254-E4940A401313}"/>
              </a:ext>
            </a:extLst>
          </p:cNvPr>
          <p:cNvSpPr/>
          <p:nvPr/>
        </p:nvSpPr>
        <p:spPr bwMode="auto">
          <a:xfrm>
            <a:off x="44794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69" name="Rectangle 12">
            <a:extLst>
              <a:ext uri="{FF2B5EF4-FFF2-40B4-BE49-F238E27FC236}">
                <a16:creationId xmlns:a16="http://schemas.microsoft.com/office/drawing/2014/main" id="{E0813F5B-3561-C948-A406-F66E7F784022}"/>
              </a:ext>
            </a:extLst>
          </p:cNvPr>
          <p:cNvSpPr/>
          <p:nvPr/>
        </p:nvSpPr>
        <p:spPr bwMode="auto">
          <a:xfrm>
            <a:off x="54700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70" name="Rectangle 13">
            <a:extLst>
              <a:ext uri="{FF2B5EF4-FFF2-40B4-BE49-F238E27FC236}">
                <a16:creationId xmlns:a16="http://schemas.microsoft.com/office/drawing/2014/main" id="{DB50F049-D233-9E48-98DC-A99967D7B309}"/>
              </a:ext>
            </a:extLst>
          </p:cNvPr>
          <p:cNvSpPr/>
          <p:nvPr/>
        </p:nvSpPr>
        <p:spPr bwMode="auto">
          <a:xfrm>
            <a:off x="6536804" y="1858516"/>
            <a:ext cx="2178701" cy="113474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4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cxnSp>
        <p:nvCxnSpPr>
          <p:cNvPr id="71" name="Straight Arrow Connector 30">
            <a:extLst>
              <a:ext uri="{FF2B5EF4-FFF2-40B4-BE49-F238E27FC236}">
                <a16:creationId xmlns:a16="http://schemas.microsoft.com/office/drawing/2014/main" id="{06D1D8B8-2E86-8049-9811-6814D6F14547}"/>
              </a:ext>
            </a:extLst>
          </p:cNvPr>
          <p:cNvCxnSpPr>
            <a:cxnSpLocks noChangeShapeType="1"/>
            <a:stCxn id="66" idx="2"/>
            <a:endCxn id="63" idx="0"/>
          </p:cNvCxnSpPr>
          <p:nvPr/>
        </p:nvCxnSpPr>
        <p:spPr bwMode="auto">
          <a:xfrm flipV="1">
            <a:off x="6102155" y="3001516"/>
            <a:ext cx="4572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" name="Straight Arrow Connector 33">
            <a:extLst>
              <a:ext uri="{FF2B5EF4-FFF2-40B4-BE49-F238E27FC236}">
                <a16:creationId xmlns:a16="http://schemas.microsoft.com/office/drawing/2014/main" id="{8E672B53-5C3D-854E-BE99-A742CC7541AB}"/>
              </a:ext>
            </a:extLst>
          </p:cNvPr>
          <p:cNvCxnSpPr>
            <a:cxnSpLocks noChangeShapeType="1"/>
            <a:stCxn id="64" idx="0"/>
            <a:endCxn id="67" idx="2"/>
          </p:cNvCxnSpPr>
          <p:nvPr/>
        </p:nvCxnSpPr>
        <p:spPr bwMode="auto">
          <a:xfrm>
            <a:off x="7626155" y="3001516"/>
            <a:ext cx="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Arrow Connector 36">
            <a:extLst>
              <a:ext uri="{FF2B5EF4-FFF2-40B4-BE49-F238E27FC236}">
                <a16:creationId xmlns:a16="http://schemas.microsoft.com/office/drawing/2014/main" id="{3BF4E58F-668D-E14B-88CA-A61DE6E5E6C5}"/>
              </a:ext>
            </a:extLst>
          </p:cNvPr>
          <p:cNvCxnSpPr>
            <a:cxnSpLocks noChangeShapeType="1"/>
            <a:stCxn id="66" idx="0"/>
            <a:endCxn id="69" idx="2"/>
          </p:cNvCxnSpPr>
          <p:nvPr/>
        </p:nvCxnSpPr>
        <p:spPr bwMode="auto">
          <a:xfrm>
            <a:off x="6102155" y="2430016"/>
            <a:ext cx="4572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39">
            <a:extLst>
              <a:ext uri="{FF2B5EF4-FFF2-40B4-BE49-F238E27FC236}">
                <a16:creationId xmlns:a16="http://schemas.microsoft.com/office/drawing/2014/main" id="{527A9BCA-B3BE-4A41-BABA-6F77FEAB196C}"/>
              </a:ext>
            </a:extLst>
          </p:cNvPr>
          <p:cNvCxnSpPr>
            <a:cxnSpLocks noChangeShapeType="1"/>
            <a:stCxn id="68" idx="2"/>
            <a:endCxn id="66" idx="0"/>
          </p:cNvCxnSpPr>
          <p:nvPr/>
        </p:nvCxnSpPr>
        <p:spPr bwMode="auto">
          <a:xfrm flipV="1">
            <a:off x="5568755" y="2430016"/>
            <a:ext cx="5334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42">
            <a:extLst>
              <a:ext uri="{FF2B5EF4-FFF2-40B4-BE49-F238E27FC236}">
                <a16:creationId xmlns:a16="http://schemas.microsoft.com/office/drawing/2014/main" id="{CF42F671-0B17-5A47-BFEC-B1D44CA722EC}"/>
              </a:ext>
            </a:extLst>
          </p:cNvPr>
          <p:cNvCxnSpPr>
            <a:cxnSpLocks noChangeShapeType="1"/>
            <a:stCxn id="67" idx="0"/>
            <a:endCxn id="70" idx="2"/>
          </p:cNvCxnSpPr>
          <p:nvPr/>
        </p:nvCxnSpPr>
        <p:spPr bwMode="auto">
          <a:xfrm>
            <a:off x="7626155" y="2430016"/>
            <a:ext cx="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Arrow Connector 45">
            <a:extLst>
              <a:ext uri="{FF2B5EF4-FFF2-40B4-BE49-F238E27FC236}">
                <a16:creationId xmlns:a16="http://schemas.microsoft.com/office/drawing/2014/main" id="{40A3A0B4-DA1E-064A-8987-466000C4ACA3}"/>
              </a:ext>
            </a:extLst>
          </p:cNvPr>
          <p:cNvCxnSpPr>
            <a:cxnSpLocks noChangeShapeType="1"/>
            <a:stCxn id="67" idx="0"/>
            <a:endCxn id="69" idx="2"/>
          </p:cNvCxnSpPr>
          <p:nvPr/>
        </p:nvCxnSpPr>
        <p:spPr bwMode="auto">
          <a:xfrm flipH="1">
            <a:off x="6559355" y="2430016"/>
            <a:ext cx="1066800" cy="56324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0F28C04-3C67-9B40-B4B7-C31776139D41}"/>
              </a:ext>
            </a:extLst>
          </p:cNvPr>
          <p:cNvSpPr/>
          <p:nvPr/>
        </p:nvSpPr>
        <p:spPr>
          <a:xfrm>
            <a:off x="1585022" y="4657700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DengXian" panose="02010600030101010101" pitchFamily="2" charset="-122"/>
              </a:rPr>
              <a:t>Original</a:t>
            </a:r>
            <a:endParaRPr lang="zh-CN" altLang="en-US" dirty="0"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6E43B3B-96A7-AA44-9EE6-C2CE2629BF65}"/>
              </a:ext>
            </a:extLst>
          </p:cNvPr>
          <p:cNvSpPr/>
          <p:nvPr/>
        </p:nvSpPr>
        <p:spPr>
          <a:xfrm>
            <a:off x="5579613" y="4657700"/>
            <a:ext cx="224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DengXian" panose="02010600030101010101" pitchFamily="2" charset="-122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DengXian" panose="02010600030101010101" pitchFamily="2" charset="-122"/>
              </a:rPr>
              <a:t>mess</a:t>
            </a:r>
            <a:r>
              <a:rPr kumimoji="1" lang="zh-CN" altLang="en-US" dirty="0"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DengXian" panose="02010600030101010101" pitchFamily="2" charset="-122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ea typeface="DengXian" panose="02010600030101010101" pitchFamily="2" charset="-122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DengXian" panose="02010600030101010101" pitchFamily="2" charset="-122"/>
              </a:rPr>
              <a:t>scaling</a:t>
            </a:r>
            <a:endParaRPr lang="zh-CN" altLang="en-US" dirty="0">
              <a:latin typeface="Arial" panose="020B0604020202020204" pitchFamily="34" charset="0"/>
              <a:ea typeface="DengXian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9EF1F5-0226-1648-A856-BCA38DE4B9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20" y="2155595"/>
            <a:ext cx="2666801" cy="1691841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3F26946F-CAEB-3E45-934F-55682FCC98B9}"/>
              </a:ext>
            </a:extLst>
          </p:cNvPr>
          <p:cNvCxnSpPr/>
          <p:nvPr/>
        </p:nvCxnSpPr>
        <p:spPr>
          <a:xfrm>
            <a:off x="3254323" y="3577580"/>
            <a:ext cx="196730" cy="1978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2696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Scaling the Internet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43528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Size routing tables (for shortest paths): </a:t>
            </a:r>
            <a:r>
              <a:rPr lang="en-US" altLang="zh-CN" dirty="0">
                <a:solidFill>
                  <a:srgbClr val="0096FF"/>
                </a:solidFill>
              </a:rPr>
              <a:t>O(n</a:t>
            </a:r>
            <a:r>
              <a:rPr lang="en-US" altLang="zh-CN" baseline="30000" dirty="0">
                <a:solidFill>
                  <a:srgbClr val="0096FF"/>
                </a:solidFill>
              </a:rPr>
              <a:t>2</a:t>
            </a:r>
            <a:r>
              <a:rPr lang="en-US" altLang="zh-CN" dirty="0">
                <a:solidFill>
                  <a:srgbClr val="0096FF"/>
                </a:solidFill>
              </a:rPr>
              <a:t>)</a:t>
            </a:r>
          </a:p>
          <a:p>
            <a:pPr lvl="1"/>
            <a:r>
              <a:rPr lang="en-US" altLang="zh-CN" dirty="0"/>
              <a:t>Hierarchical routing on network numbers</a:t>
            </a:r>
          </a:p>
          <a:p>
            <a:pPr lvl="1"/>
            <a:r>
              <a:rPr lang="en-US" altLang="zh-CN" dirty="0"/>
              <a:t>Address: 16-bit network number and 16-bit host number</a:t>
            </a:r>
          </a:p>
          <a:p>
            <a:r>
              <a:rPr lang="en-US" altLang="zh-CN" dirty="0"/>
              <a:t>Limited networks (</a:t>
            </a:r>
            <a:r>
              <a:rPr lang="en-US" altLang="zh-CN" dirty="0">
                <a:solidFill>
                  <a:srgbClr val="0096FF"/>
                </a:solidFill>
              </a:rPr>
              <a:t>2</a:t>
            </a:r>
            <a:r>
              <a:rPr lang="en-US" altLang="zh-CN" baseline="30000" dirty="0">
                <a:solidFill>
                  <a:srgbClr val="0096FF"/>
                </a:solidFill>
              </a:rPr>
              <a:t>16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Solutions:</a:t>
            </a:r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NAT</a:t>
            </a:r>
            <a:r>
              <a:rPr lang="en-US" altLang="zh-CN" dirty="0"/>
              <a:t> (Network Address Translators) and </a:t>
            </a:r>
            <a:r>
              <a:rPr lang="en-US" altLang="zh-CN" dirty="0">
                <a:solidFill>
                  <a:srgbClr val="0096FF"/>
                </a:solidFill>
              </a:rPr>
              <a:t>IPv6</a:t>
            </a:r>
            <a:endParaRPr lang="zh-CN" altLang="en-US" dirty="0">
              <a:solidFill>
                <a:srgbClr val="0096FF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518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General models</a:t>
            </a:r>
          </a:p>
          <a:p>
            <a:pPr lvl="1"/>
            <a:r>
              <a:rPr lang="en-US" altLang="zh-CN" dirty="0"/>
              <a:t>Limited amount of goodness</a:t>
            </a:r>
          </a:p>
          <a:p>
            <a:pPr lvl="1"/>
            <a:r>
              <a:rPr lang="en-US" altLang="zh-CN" dirty="0"/>
              <a:t>Maximize the goodness</a:t>
            </a:r>
          </a:p>
          <a:p>
            <a:pPr lvl="1"/>
            <a:r>
              <a:rPr lang="en-US" altLang="zh-CN" dirty="0"/>
              <a:t>Avoid wasting</a:t>
            </a:r>
          </a:p>
          <a:p>
            <a:pPr lvl="1"/>
            <a:r>
              <a:rPr lang="en-US" altLang="zh-CN" dirty="0"/>
              <a:t>Allocate where helps most</a:t>
            </a:r>
          </a:p>
          <a:p>
            <a:r>
              <a:rPr lang="en-US" altLang="zh-CN" dirty="0"/>
              <a:t>Waterbed effect</a:t>
            </a:r>
          </a:p>
          <a:p>
            <a:pPr lvl="1"/>
            <a:r>
              <a:rPr lang="en-US" altLang="zh-CN" dirty="0"/>
              <a:t>Pushing down on a problem at one point </a:t>
            </a:r>
          </a:p>
          <a:p>
            <a:pPr lvl="1"/>
            <a:r>
              <a:rPr lang="en-US" altLang="zh-CN" dirty="0"/>
              <a:t>Causes another problem to pop up somewhere else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226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classification</a:t>
            </a:r>
          </a:p>
          <a:p>
            <a:pPr lvl="1"/>
            <a:r>
              <a:rPr lang="en-US" altLang="zh-CN" dirty="0"/>
              <a:t>We wish to classify a set of things into two categories </a:t>
            </a:r>
          </a:p>
          <a:p>
            <a:pPr lvl="2"/>
            <a:r>
              <a:rPr lang="en-US" altLang="zh-CN" dirty="0"/>
              <a:t>Based on presence or absence of some property</a:t>
            </a:r>
          </a:p>
          <a:p>
            <a:pPr lvl="1"/>
            <a:r>
              <a:rPr lang="en-US" altLang="zh-CN" dirty="0"/>
              <a:t>But we lack a direct measure of that property</a:t>
            </a:r>
          </a:p>
          <a:p>
            <a:pPr lvl="1"/>
            <a:r>
              <a:rPr lang="en-US" altLang="zh-CN" dirty="0"/>
              <a:t>So we identify some indirect measure instead</a:t>
            </a:r>
          </a:p>
          <a:p>
            <a:pPr lvl="2"/>
            <a:r>
              <a:rPr lang="en-US" altLang="zh-CN" dirty="0"/>
              <a:t>Known as a proxy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5894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Trade-offs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Binary classification (Cont.)</a:t>
            </a:r>
          </a:p>
          <a:p>
            <a:pPr lvl="1"/>
            <a:r>
              <a:rPr lang="en-US" altLang="zh-CN" dirty="0"/>
              <a:t>Occasionally this scheme misclassifies something </a:t>
            </a:r>
          </a:p>
          <a:p>
            <a:pPr lvl="1"/>
            <a:r>
              <a:rPr lang="en-US" altLang="zh-CN" dirty="0"/>
              <a:t>By adjusting parameters of the proxy </a:t>
            </a:r>
          </a:p>
          <a:p>
            <a:pPr lvl="1"/>
            <a:r>
              <a:rPr lang="en-US" altLang="zh-CN" dirty="0"/>
              <a:t>The designer may be able to:</a:t>
            </a:r>
          </a:p>
          <a:p>
            <a:pPr lvl="2"/>
            <a:r>
              <a:rPr lang="en-US" altLang="zh-CN" dirty="0"/>
              <a:t>reduce one class of mistakes</a:t>
            </a:r>
          </a:p>
          <a:p>
            <a:pPr lvl="2"/>
            <a:r>
              <a:rPr lang="en-US" altLang="zh-CN" dirty="0"/>
              <a:t>but only at the cost of increasing some other class of mistakes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138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complexity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M.A.L.H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3132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963460"/>
          </a:xfrm>
        </p:spPr>
        <p:txBody>
          <a:bodyPr>
            <a:normAutofit/>
          </a:bodyPr>
          <a:lstStyle/>
          <a:p>
            <a:r>
              <a:rPr lang="en-US" dirty="0"/>
              <a:t>Ideally, the </a:t>
            </a:r>
            <a:r>
              <a:rPr lang="en-US" altLang="zh-CN" dirty="0"/>
              <a:t>"</a:t>
            </a:r>
            <a:r>
              <a:rPr lang="en-US" dirty="0"/>
              <a:t>Constructive Theory</a:t>
            </a:r>
            <a:r>
              <a:rPr lang="en-US" altLang="zh-CN" dirty="0"/>
              <a:t>"</a:t>
            </a:r>
            <a:endParaRPr lang="en-US" dirty="0"/>
          </a:p>
          <a:p>
            <a:pPr lvl="1"/>
            <a:r>
              <a:rPr lang="en-US" dirty="0"/>
              <a:t>Allows the designer systematically to</a:t>
            </a:r>
          </a:p>
          <a:p>
            <a:pPr lvl="2"/>
            <a:r>
              <a:rPr lang="en-US" dirty="0"/>
              <a:t>Synthesize a system from its </a:t>
            </a:r>
            <a:r>
              <a:rPr lang="en-US" dirty="0">
                <a:solidFill>
                  <a:srgbClr val="0096FF"/>
                </a:solidFill>
              </a:rPr>
              <a:t>specifications</a:t>
            </a:r>
          </a:p>
          <a:p>
            <a:pPr lvl="2"/>
            <a:r>
              <a:rPr lang="en-US" dirty="0"/>
              <a:t>Make necessary trade-offs with </a:t>
            </a:r>
            <a:r>
              <a:rPr lang="en-US" dirty="0">
                <a:solidFill>
                  <a:srgbClr val="0096FF"/>
                </a:solidFill>
              </a:rPr>
              <a:t>precision</a:t>
            </a:r>
          </a:p>
          <a:p>
            <a:pPr lvl="1"/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en-US" dirty="0"/>
              <a:t>n some fields</a:t>
            </a:r>
          </a:p>
          <a:p>
            <a:pPr lvl="2"/>
            <a:r>
              <a:rPr lang="en-US" dirty="0"/>
              <a:t>Communication systems</a:t>
            </a:r>
          </a:p>
          <a:p>
            <a:pPr lvl="2"/>
            <a:r>
              <a:rPr lang="en-US" dirty="0"/>
              <a:t>Linear control systems</a:t>
            </a:r>
          </a:p>
          <a:p>
            <a:pPr lvl="2"/>
            <a:r>
              <a:rPr lang="en-US" dirty="0"/>
              <a:t>Design of bridge and skyscrapers (to a certain extent)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78</a:t>
            </a:fld>
            <a:endParaRPr lang="zh-CN" altLang="en-US" dirty="0"/>
          </a:p>
        </p:txBody>
      </p:sp>
      <p:pic>
        <p:nvPicPr>
          <p:cNvPr id="1026" name="Picture 2" descr="“Constructive”的图片搜索结果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6256" y="261218"/>
            <a:ext cx="2016224" cy="14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43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Systems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0096FF"/>
                </a:solidFill>
              </a:rPr>
              <a:t>We find that we were born too soon</a:t>
            </a:r>
            <a:r>
              <a:rPr lang="en-US" dirty="0"/>
              <a:t>”  </a:t>
            </a:r>
          </a:p>
          <a:p>
            <a:pPr lvl="2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“Principles of Computer System Design: An Introduction”</a:t>
            </a:r>
            <a:endParaRPr lang="en-US" dirty="0"/>
          </a:p>
          <a:p>
            <a:pPr lvl="1"/>
            <a:r>
              <a:rPr lang="en-US" dirty="0"/>
              <a:t>The problems</a:t>
            </a:r>
          </a:p>
          <a:p>
            <a:pPr lvl="2"/>
            <a:r>
              <a:rPr lang="en-US" dirty="0"/>
              <a:t>We work almost entirely by analyzing ad hoc examples rather than by synthesizing</a:t>
            </a:r>
          </a:p>
          <a:p>
            <a:pPr lvl="2"/>
            <a:r>
              <a:rPr lang="en-US" dirty="0"/>
              <a:t>So, in place of a well-organized theory, we use </a:t>
            </a:r>
            <a:r>
              <a:rPr lang="en-US" dirty="0">
                <a:solidFill>
                  <a:srgbClr val="0096FF"/>
                </a:solidFill>
              </a:rPr>
              <a:t>case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5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Dump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Directory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0902" y="1335591"/>
            <a:ext cx="38249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b1e7 7200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2e2e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2b01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zh-CN" altLang="en-US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6100 0000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2c01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6200 0000</a:t>
            </a:r>
            <a:r>
              <a:rPr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6300 0000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2e01 7300</a:t>
            </a:r>
            <a:r>
              <a:rPr lang="zh-CN" altLang="en-US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c40f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6400 0000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205927"/>
            <a:ext cx="3406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altLang="zh-CN" sz="1400" b="1" dirty="0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0d01 7300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lang="fi-FI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02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fi-FI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 0000</a:t>
            </a:r>
            <a:r>
              <a:rPr lang="fi-FI" altLang="zh-CN" sz="1400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zh-CN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3937620"/>
            <a:ext cx="47525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0d01</a:t>
            </a:r>
            <a:r>
              <a:rPr kumimoji="1" lang="zh-CN" altLang="en-US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7300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inode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number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0c00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12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bytes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length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byte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kumimoji="1" lang="en-US" altLang="zh-CN" sz="1400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01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2e00</a:t>
            </a:r>
            <a:r>
              <a:rPr kumimoji="1" lang="zh-CN" altLang="en-US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0000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(2e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".")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857086" y="3577580"/>
            <a:ext cx="576064" cy="288032"/>
          </a:xfrm>
          <a:prstGeom prst="downArrow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8934" y="1358520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0037" y="3251091"/>
            <a:ext cx="32403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4042F-53F0-B84A-1878-BDF9331052C2}"/>
              </a:ext>
            </a:extLst>
          </p:cNvPr>
          <p:cNvSpPr txBox="1"/>
          <p:nvPr/>
        </p:nvSpPr>
        <p:spPr>
          <a:xfrm>
            <a:off x="5280100" y="1273324"/>
            <a:ext cx="35403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ext4_dir_entry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{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uint32_t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FF2600"/>
                </a:solidFill>
                <a:latin typeface="Courier" charset="0"/>
                <a:ea typeface="Courier" charset="0"/>
                <a:cs typeface="Courier" charset="0"/>
              </a:rPr>
              <a:t>inode_number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uint16_t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 err="1">
                <a:solidFill>
                  <a:srgbClr val="0096FF"/>
                </a:solidFill>
                <a:latin typeface="Courier" charset="0"/>
                <a:ea typeface="Courier" charset="0"/>
                <a:cs typeface="Courier" charset="0"/>
              </a:rPr>
              <a:t>dir_entry_length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6"/>
                </a:solidFill>
                <a:latin typeface="Courier" charset="0"/>
                <a:ea typeface="Courier" charset="0"/>
                <a:cs typeface="Courier" charset="0"/>
              </a:rPr>
              <a:t>file_name_length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uint8_t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 err="1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file_type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kumimoji="1" lang="zh-CN" altLang="en-US" sz="1400" b="1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kumimoji="1" lang="en-US" altLang="zh-CN" sz="1400" b="1" dirty="0">
                <a:solidFill>
                  <a:srgbClr val="00B050"/>
                </a:solidFill>
                <a:latin typeface="Courier" charset="0"/>
                <a:ea typeface="Courier" charset="0"/>
                <a:cs typeface="Courier" charset="0"/>
              </a:rPr>
              <a:t>name[EXT4_NAME_LEN]</a:t>
            </a:r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;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zh-CN" sz="1400" b="1" dirty="0">
                <a:latin typeface="Courier" charset="0"/>
                <a:ea typeface="Courier" charset="0"/>
                <a:cs typeface="Courier" charset="0"/>
              </a:rPr>
              <a:t>}</a:t>
            </a:r>
            <a:endParaRPr kumimoji="1" lang="zh-CN" alt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6D4CA2-62F3-1AD1-4AFE-69026E3FAE81}"/>
              </a:ext>
            </a:extLst>
          </p:cNvPr>
          <p:cNvSpPr txBox="1"/>
          <p:nvPr/>
        </p:nvSpPr>
        <p:spPr>
          <a:xfrm>
            <a:off x="5280100" y="3145532"/>
            <a:ext cx="3672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0x0: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Unknown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0x1: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Regular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0x2: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Directory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0x3: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Character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0x4: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device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file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0x5: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FIFO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0x6: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Socket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0x7: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Symbolic</a:t>
            </a:r>
            <a:r>
              <a:rPr kumimoji="1" lang="zh-CN" altLang="en-US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zh-CN" sz="1400" b="1" dirty="0">
                <a:solidFill>
                  <a:srgbClr val="7030A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endParaRPr kumimoji="1" lang="zh-CN" altLang="en-US" sz="1400" b="1" dirty="0">
              <a:solidFill>
                <a:srgbClr val="7030A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712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the Levels of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systems are </a:t>
            </a:r>
            <a:r>
              <a:rPr lang="en-US" sz="2000" dirty="0">
                <a:solidFill>
                  <a:srgbClr val="0096FF"/>
                </a:solidFill>
              </a:rPr>
              <a:t>indefinitely</a:t>
            </a:r>
          </a:p>
          <a:p>
            <a:pPr lvl="1"/>
            <a:r>
              <a:rPr lang="en-US" dirty="0"/>
              <a:t>The deeper one digs, the more signs of complexity turn up</a:t>
            </a:r>
          </a:p>
          <a:p>
            <a:pPr lvl="1"/>
            <a:r>
              <a:rPr lang="en-US" dirty="0"/>
              <a:t>A computer -&gt; gates -&gt; electrons -&gt; quarks -&gt; …</a:t>
            </a:r>
          </a:p>
          <a:p>
            <a:endParaRPr lang="en-US" sz="2000" dirty="0"/>
          </a:p>
          <a:p>
            <a:r>
              <a:rPr lang="en-US" sz="2000" dirty="0"/>
              <a:t>Abstraction: </a:t>
            </a:r>
            <a:r>
              <a:rPr lang="en-US" sz="2000" u="sng" dirty="0">
                <a:solidFill>
                  <a:srgbClr val="0096FF"/>
                </a:solidFill>
              </a:rPr>
              <a:t>limits the depth of digging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1116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M.A.L.H</a:t>
            </a:r>
            <a:endParaRPr lang="zh-CN" alt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idx="1"/>
          </p:nvPr>
        </p:nvSpPr>
        <p:spPr>
          <a:xfrm>
            <a:off x="457200" y="1321329"/>
            <a:ext cx="4114800" cy="2040227"/>
          </a:xfrm>
        </p:spPr>
        <p:txBody>
          <a:bodyPr/>
          <a:lstStyle/>
          <a:p>
            <a:r>
              <a:rPr lang="en-US" dirty="0">
                <a:solidFill>
                  <a:srgbClr val="0096FF"/>
                </a:solidFill>
              </a:rPr>
              <a:t>Modularity</a:t>
            </a:r>
          </a:p>
          <a:p>
            <a:pPr lvl="1"/>
            <a:r>
              <a:rPr lang="en-US" dirty="0"/>
              <a:t>Split up system</a:t>
            </a:r>
          </a:p>
          <a:p>
            <a:pPr lvl="1"/>
            <a:r>
              <a:rPr lang="en-US" dirty="0"/>
              <a:t>Consider separately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7200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96FF"/>
                </a:solidFill>
                <a:latin typeface="+mn-lt"/>
                <a:ea typeface="+mn-ea"/>
              </a:rPr>
              <a:t>Layering</a:t>
            </a:r>
          </a:p>
          <a:p>
            <a:pPr marL="360000" lvl="1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Gradually build up capabilities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644008" y="1321329"/>
            <a:ext cx="4680520" cy="2040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96FF"/>
                </a:solidFill>
                <a:latin typeface="+mn-lt"/>
                <a:ea typeface="+mn-ea"/>
              </a:rPr>
              <a:t>Abstraction</a:t>
            </a:r>
          </a:p>
          <a:p>
            <a:pPr marL="360000" lvl="1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Interface/Hiding</a:t>
            </a:r>
          </a:p>
          <a:p>
            <a:pPr marL="360000" lvl="1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Avoid propagation of effects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644008" y="3145532"/>
            <a:ext cx="4114800" cy="204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1800" b="1" dirty="0">
                <a:solidFill>
                  <a:srgbClr val="0096FF"/>
                </a:solidFill>
                <a:latin typeface="+mn-lt"/>
                <a:ea typeface="+mn-ea"/>
              </a:rPr>
              <a:t>Hierarchy</a:t>
            </a:r>
          </a:p>
          <a:p>
            <a:pPr marL="360000" lvl="1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Reduce connections</a:t>
            </a:r>
          </a:p>
          <a:p>
            <a:pPr marL="360000" lvl="1">
              <a:lnSpc>
                <a:spcPct val="120000"/>
              </a:lnSpc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Divide-and-conquer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6880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4116287"/>
          </a:xfrm>
        </p:spPr>
        <p:txBody>
          <a:bodyPr>
            <a:normAutofit/>
          </a:bodyPr>
          <a:lstStyle/>
          <a:p>
            <a:r>
              <a:rPr lang="en-US" dirty="0"/>
              <a:t>Analyze or design the system as a collection of interacting subsystems</a:t>
            </a:r>
          </a:p>
          <a:p>
            <a:pPr lvl="1"/>
            <a:r>
              <a:rPr lang="en-US" dirty="0"/>
              <a:t>Subsystems called </a:t>
            </a:r>
            <a:r>
              <a:rPr lang="en-US" dirty="0">
                <a:solidFill>
                  <a:srgbClr val="0096FF"/>
                </a:solidFill>
              </a:rPr>
              <a:t>modules</a:t>
            </a:r>
          </a:p>
          <a:p>
            <a:pPr lvl="1"/>
            <a:r>
              <a:rPr lang="en-US" altLang="zh-CN" dirty="0"/>
              <a:t>"</a:t>
            </a:r>
            <a:r>
              <a:rPr lang="en-US" u="sng" dirty="0">
                <a:solidFill>
                  <a:srgbClr val="0096FF"/>
                </a:solidFill>
              </a:rPr>
              <a:t>Divide-and-conquer</a:t>
            </a:r>
            <a:r>
              <a:rPr lang="en-US" altLang="zh-CN" dirty="0"/>
              <a:t>"</a:t>
            </a:r>
            <a:r>
              <a:rPr lang="en-US" dirty="0"/>
              <a:t> technique </a:t>
            </a:r>
          </a:p>
          <a:p>
            <a:pPr lvl="1"/>
            <a:endParaRPr lang="en-US" dirty="0"/>
          </a:p>
          <a:p>
            <a:r>
              <a:rPr lang="en-US" altLang="zh-CN" dirty="0"/>
              <a:t>Modularity is t</a:t>
            </a:r>
            <a:r>
              <a:rPr lang="en-US" dirty="0"/>
              <a:t>he </a:t>
            </a:r>
            <a:r>
              <a:rPr lang="en-US" dirty="0">
                <a:solidFill>
                  <a:srgbClr val="0096FF"/>
                </a:solidFill>
              </a:rPr>
              <a:t>simplest, most important tool </a:t>
            </a:r>
            <a:r>
              <a:rPr lang="en-US" dirty="0"/>
              <a:t>for reducing complexity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onsider interactions among the components within a module without simultaneously thinking about the components that are inside other modules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9917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83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9488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39408" y="25194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06208" y="2519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2608" y="1376402"/>
            <a:ext cx="2590800" cy="1460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15"/>
          <p:cNvCxnSpPr>
            <a:cxnSpLocks noChangeShapeType="1"/>
            <a:stCxn id="5" idx="0"/>
            <a:endCxn id="10" idx="2"/>
          </p:cNvCxnSpPr>
          <p:nvPr/>
        </p:nvCxnSpPr>
        <p:spPr bwMode="auto">
          <a:xfrm flipV="1">
            <a:off x="5253608" y="22654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482208" y="19479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006208" y="1947902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9488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94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06208" y="1376402"/>
            <a:ext cx="609600" cy="317500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/>
            <a:endParaRPr lang="zh-CN" sz="1600" dirty="0">
              <a:solidFill>
                <a:schemeClr val="tx1"/>
              </a:solidFill>
              <a:latin typeface="Arial" panose="020B0604020202020204" pitchFamily="34" charset="0"/>
              <a:ea typeface="DengXian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30"/>
          <p:cNvCxnSpPr>
            <a:cxnSpLocks noChangeShapeType="1"/>
            <a:stCxn id="10" idx="2"/>
            <a:endCxn id="6" idx="0"/>
          </p:cNvCxnSpPr>
          <p:nvPr/>
        </p:nvCxnSpPr>
        <p:spPr bwMode="auto">
          <a:xfrm>
            <a:off x="5787008" y="22654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3"/>
          <p:cNvCxnSpPr>
            <a:cxnSpLocks noChangeShapeType="1"/>
            <a:stCxn id="7" idx="0"/>
            <a:endCxn id="11" idx="2"/>
          </p:cNvCxnSpPr>
          <p:nvPr/>
        </p:nvCxnSpPr>
        <p:spPr bwMode="auto">
          <a:xfrm flipV="1">
            <a:off x="7311008" y="22654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6"/>
          <p:cNvCxnSpPr>
            <a:cxnSpLocks noChangeShapeType="1"/>
            <a:stCxn id="10" idx="0"/>
            <a:endCxn id="13" idx="2"/>
          </p:cNvCxnSpPr>
          <p:nvPr/>
        </p:nvCxnSpPr>
        <p:spPr bwMode="auto">
          <a:xfrm flipV="1">
            <a:off x="5787008" y="1693902"/>
            <a:ext cx="4572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39"/>
          <p:cNvCxnSpPr>
            <a:cxnSpLocks noChangeShapeType="1"/>
            <a:stCxn id="12" idx="2"/>
            <a:endCxn id="10" idx="0"/>
          </p:cNvCxnSpPr>
          <p:nvPr/>
        </p:nvCxnSpPr>
        <p:spPr bwMode="auto">
          <a:xfrm>
            <a:off x="5253608" y="1693902"/>
            <a:ext cx="5334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2"/>
          <p:cNvCxnSpPr>
            <a:cxnSpLocks noChangeShapeType="1"/>
            <a:stCxn id="11" idx="0"/>
            <a:endCxn id="14" idx="2"/>
          </p:cNvCxnSpPr>
          <p:nvPr/>
        </p:nvCxnSpPr>
        <p:spPr bwMode="auto">
          <a:xfrm flipV="1">
            <a:off x="7311008" y="1693902"/>
            <a:ext cx="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45"/>
          <p:cNvCxnSpPr>
            <a:cxnSpLocks noChangeShapeType="1"/>
            <a:stCxn id="11" idx="0"/>
            <a:endCxn id="13" idx="2"/>
          </p:cNvCxnSpPr>
          <p:nvPr/>
        </p:nvCxnSpPr>
        <p:spPr bwMode="auto">
          <a:xfrm flipH="1" flipV="1">
            <a:off x="6244208" y="1693902"/>
            <a:ext cx="1066800" cy="25400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/>
          <p:cNvSpPr/>
          <p:nvPr/>
        </p:nvSpPr>
        <p:spPr bwMode="auto">
          <a:xfrm>
            <a:off x="1824608" y="2392402"/>
            <a:ext cx="7620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586608" y="1947902"/>
            <a:ext cx="838200" cy="3175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Bug</a:t>
            </a:r>
          </a:p>
        </p:txBody>
      </p:sp>
      <p:sp>
        <p:nvSpPr>
          <p:cNvPr id="23" name="TextBox 51"/>
          <p:cNvSpPr txBox="1">
            <a:spLocks noChangeArrowheads="1"/>
          </p:cNvSpPr>
          <p:nvPr/>
        </p:nvSpPr>
        <p:spPr bwMode="auto">
          <a:xfrm>
            <a:off x="9102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 dirty="0">
                <a:solidFill>
                  <a:schemeClr val="accent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Original System</a:t>
            </a:r>
          </a:p>
        </p:txBody>
      </p:sp>
      <p:sp>
        <p:nvSpPr>
          <p:cNvPr id="24" name="TextBox 52"/>
          <p:cNvSpPr txBox="1">
            <a:spLocks noChangeArrowheads="1"/>
          </p:cNvSpPr>
          <p:nvPr/>
        </p:nvSpPr>
        <p:spPr bwMode="auto">
          <a:xfrm>
            <a:off x="4948808" y="4577862"/>
            <a:ext cx="3048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algn="ctr" eaLnBrk="1" hangingPunct="1"/>
            <a:r>
              <a:rPr lang="en-US" altLang="zh-CN" b="0" dirty="0">
                <a:solidFill>
                  <a:schemeClr val="accent1"/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rPr>
              <a:t>System with Modularity</a:t>
            </a:r>
          </a:p>
        </p:txBody>
      </p:sp>
      <p:pic>
        <p:nvPicPr>
          <p:cNvPr id="25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3352" y="3361406"/>
            <a:ext cx="2941712" cy="83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2040" y="3217541"/>
            <a:ext cx="2937011" cy="11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97768" y="5310512"/>
            <a:ext cx="8406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200" dirty="0">
                <a:latin typeface="Arial" panose="020B0604020202020204" pitchFamily="34" charset="0"/>
                <a:ea typeface="等线" panose="02010600030101010101" pitchFamily="2" charset="-122"/>
                <a:cs typeface="宋体" charset="0"/>
              </a:rPr>
              <a:t>Assumptions: consider the number of bugs is proportional to its size, and bugs are randomly distributed</a:t>
            </a:r>
          </a:p>
        </p:txBody>
      </p:sp>
    </p:spTree>
    <p:extLst>
      <p:ext uri="{BB962C8B-B14F-4D97-AF65-F5344CB8AC3E}">
        <p14:creationId xmlns:p14="http://schemas.microsoft.com/office/powerpoint/2010/main" val="6575177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Abstraction</a:t>
            </a:r>
          </a:p>
          <a:p>
            <a:pPr lvl="1"/>
            <a:r>
              <a:rPr lang="en-US" dirty="0"/>
              <a:t>Treat a module based on external specifications, no need for details inside</a:t>
            </a:r>
          </a:p>
          <a:p>
            <a:r>
              <a:rPr lang="en-US" sz="2000" dirty="0"/>
              <a:t>Principles to divide a module</a:t>
            </a:r>
          </a:p>
          <a:p>
            <a:pPr lvl="1"/>
            <a:r>
              <a:rPr lang="en-US" dirty="0"/>
              <a:t>Follow natural or effective boundaries</a:t>
            </a:r>
          </a:p>
          <a:p>
            <a:pPr lvl="1"/>
            <a:r>
              <a:rPr lang="en-US" dirty="0"/>
              <a:t>Fewer interactions among modules (Chap.4 &amp; 5)</a:t>
            </a:r>
          </a:p>
          <a:p>
            <a:pPr lvl="1"/>
            <a:r>
              <a:rPr lang="en-US" dirty="0"/>
              <a:t>Less propagation of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982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Problem:</a:t>
            </a:r>
            <a:r>
              <a:rPr lang="zh-CN" altLang="en-US" sz="2000" dirty="0"/>
              <a:t> </a:t>
            </a:r>
            <a:r>
              <a:rPr lang="en-US" altLang="zh-CN" sz="2000" dirty="0"/>
              <a:t>m</a:t>
            </a:r>
            <a:r>
              <a:rPr lang="en-US" sz="2000" dirty="0"/>
              <a:t>inimizing interconnections among modules may be defeated </a:t>
            </a:r>
          </a:p>
          <a:p>
            <a:pPr lvl="1"/>
            <a:r>
              <a:rPr lang="en-US" dirty="0"/>
              <a:t>Unintentional or accidental interconnections, arising from implementation errors </a:t>
            </a:r>
          </a:p>
          <a:p>
            <a:pPr lvl="1"/>
            <a:r>
              <a:rPr lang="en-US" dirty="0"/>
              <a:t>Well-meaning design attempts to sneak past modular boundaries</a:t>
            </a:r>
          </a:p>
          <a:p>
            <a:pPr lvl="2"/>
            <a:r>
              <a:rPr lang="en-US" sz="1600" dirty="0"/>
              <a:t>Improve performance</a:t>
            </a:r>
          </a:p>
          <a:p>
            <a:pPr lvl="2"/>
            <a:r>
              <a:rPr lang="en-US" sz="1600" dirty="0"/>
              <a:t>Meet some other requirement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7389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Software is particularly subject to this problem</a:t>
            </a:r>
          </a:p>
          <a:p>
            <a:pPr lvl="1"/>
            <a:r>
              <a:rPr lang="en-US" dirty="0"/>
              <a:t>The modular boundaries provided by the separately compiled subprograms are actually somewhat </a:t>
            </a:r>
            <a:r>
              <a:rPr lang="en-US" dirty="0">
                <a:solidFill>
                  <a:srgbClr val="0096FF"/>
                </a:solidFill>
              </a:rPr>
              <a:t>soft</a:t>
            </a:r>
          </a:p>
          <a:p>
            <a:pPr lvl="1"/>
            <a:r>
              <a:rPr lang="en-US" dirty="0"/>
              <a:t>Is easily penetrated by errors in:</a:t>
            </a:r>
          </a:p>
          <a:p>
            <a:pPr lvl="2"/>
            <a:r>
              <a:rPr lang="en-US" sz="1600" dirty="0"/>
              <a:t>using pointer;</a:t>
            </a:r>
          </a:p>
          <a:p>
            <a:pPr lvl="2"/>
            <a:r>
              <a:rPr lang="en-US" sz="1600" dirty="0"/>
              <a:t>filling buffer;</a:t>
            </a:r>
          </a:p>
          <a:p>
            <a:pPr lvl="2"/>
            <a:r>
              <a:rPr lang="en-US" sz="1600" dirty="0"/>
              <a:t>calculating array index;</a:t>
            </a:r>
          </a:p>
          <a:p>
            <a:pPr lvl="2"/>
            <a:r>
              <a:rPr lang="en-US" sz="1600" dirty="0"/>
              <a:t>etc.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26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Failure containment</a:t>
            </a:r>
          </a:p>
          <a:p>
            <a:pPr lvl="1"/>
            <a:r>
              <a:rPr lang="en-US" dirty="0"/>
              <a:t>When a module does not meet its abstract interface specifications</a:t>
            </a:r>
          </a:p>
          <a:p>
            <a:pPr lvl="1"/>
            <a:r>
              <a:rPr lang="en-US" dirty="0"/>
              <a:t>Limiting the impact of faults</a:t>
            </a:r>
          </a:p>
          <a:p>
            <a:pPr lvl="2"/>
            <a:r>
              <a:rPr lang="en-US" sz="1600" dirty="0"/>
              <a:t>Well-designed and properly enforced modular abstractions </a:t>
            </a:r>
          </a:p>
          <a:p>
            <a:pPr lvl="2"/>
            <a:r>
              <a:rPr lang="en-US" sz="1600" dirty="0"/>
              <a:t>Control propagation of effects</a:t>
            </a:r>
          </a:p>
          <a:p>
            <a:pPr lvl="1"/>
            <a:r>
              <a:rPr lang="en-US" dirty="0"/>
              <a:t>Modules are the units of fault containment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0206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Goal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sz="2000" dirty="0"/>
              <a:t>Reduce module interconnections even more</a:t>
            </a:r>
          </a:p>
          <a:p>
            <a:r>
              <a:rPr lang="en-US" sz="2000" dirty="0"/>
              <a:t>How to do it?</a:t>
            </a:r>
          </a:p>
          <a:p>
            <a:pPr lvl="1"/>
            <a:r>
              <a:rPr lang="en-US" dirty="0"/>
              <a:t>Build a set of mechanisms first (a lower layer)</a:t>
            </a:r>
          </a:p>
          <a:p>
            <a:pPr lvl="1"/>
            <a:r>
              <a:rPr lang="en-US" dirty="0"/>
              <a:t>Use them to create a different complete set of mechanisms (an upper layer)</a:t>
            </a:r>
          </a:p>
          <a:p>
            <a:r>
              <a:rPr lang="en-US" sz="2000" dirty="0"/>
              <a:t>General rule: A module in one layer only interacts with:</a:t>
            </a:r>
          </a:p>
          <a:p>
            <a:pPr lvl="1"/>
            <a:r>
              <a:rPr lang="en-US" dirty="0"/>
              <a:t>its peers in the same layer, and</a:t>
            </a:r>
          </a:p>
          <a:p>
            <a:pPr lvl="1"/>
            <a:r>
              <a:rPr lang="en-US" dirty="0"/>
              <a:t>modules in the next lower layer / next higher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3291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89</a:t>
            </a:fld>
            <a:endParaRPr lang="zh-CN" altLang="en-US" dirty="0"/>
          </a:p>
        </p:txBody>
      </p:sp>
      <p:grpSp>
        <p:nvGrpSpPr>
          <p:cNvPr id="34" name="组合 50"/>
          <p:cNvGrpSpPr>
            <a:grpSpLocks/>
          </p:cNvGrpSpPr>
          <p:nvPr/>
        </p:nvGrpSpPr>
        <p:grpSpPr bwMode="auto">
          <a:xfrm>
            <a:off x="457200" y="1270000"/>
            <a:ext cx="8153400" cy="1587500"/>
            <a:chOff x="533400" y="1600200"/>
            <a:chExt cx="8153400" cy="259080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85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828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Connector 7"/>
            <p:cNvCxnSpPr>
              <a:cxnSpLocks noChangeShapeType="1"/>
            </p:cNvCxnSpPr>
            <p:nvPr/>
          </p:nvCxnSpPr>
          <p:spPr bwMode="auto">
            <a:xfrm>
              <a:off x="533400" y="2848625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10"/>
            <p:cNvCxnSpPr>
              <a:cxnSpLocks noChangeShapeType="1"/>
            </p:cNvCxnSpPr>
            <p:nvPr/>
          </p:nvCxnSpPr>
          <p:spPr bwMode="auto">
            <a:xfrm>
              <a:off x="533400" y="35814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971800" y="304889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85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1828800" y="3733292"/>
              <a:ext cx="609600" cy="382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971800" y="3733292"/>
              <a:ext cx="609600" cy="38214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85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828800" y="2286762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971800" y="2286762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Arrow Connector 33"/>
            <p:cNvCxnSpPr>
              <a:cxnSpLocks noChangeShapeType="1"/>
              <a:stCxn id="44" idx="2"/>
              <a:endCxn id="36" idx="0"/>
            </p:cNvCxnSpPr>
            <p:nvPr/>
          </p:nvCxnSpPr>
          <p:spPr bwMode="auto">
            <a:xfrm>
              <a:off x="2133600" y="2667000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35"/>
            <p:cNvCxnSpPr>
              <a:cxnSpLocks noChangeShapeType="1"/>
              <a:stCxn id="35" idx="3"/>
              <a:endCxn id="36" idx="1"/>
            </p:cNvCxnSpPr>
            <p:nvPr/>
          </p:nvCxnSpPr>
          <p:spPr bwMode="auto">
            <a:xfrm>
              <a:off x="1295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Arrow Connector 37"/>
            <p:cNvCxnSpPr>
              <a:cxnSpLocks noChangeShapeType="1"/>
              <a:stCxn id="36" idx="3"/>
              <a:endCxn id="39" idx="1"/>
            </p:cNvCxnSpPr>
            <p:nvPr/>
          </p:nvCxnSpPr>
          <p:spPr bwMode="auto">
            <a:xfrm>
              <a:off x="2438400" y="32385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39"/>
            <p:cNvCxnSpPr>
              <a:cxnSpLocks noChangeShapeType="1"/>
              <a:stCxn id="36" idx="2"/>
              <a:endCxn id="41" idx="0"/>
            </p:cNvCxnSpPr>
            <p:nvPr/>
          </p:nvCxnSpPr>
          <p:spPr bwMode="auto">
            <a:xfrm>
              <a:off x="2133600" y="34290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4036334" y="3031537"/>
              <a:ext cx="4191000" cy="379983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engXian" charset="0"/>
                  <a:cs typeface="Arial" panose="020B0604020202020204" pitchFamily="34" charset="0"/>
                </a:rPr>
                <a:t>Processor &amp; memory layer</a:t>
              </a:r>
            </a:p>
          </p:txBody>
        </p:sp>
        <p:cxnSp>
          <p:nvCxnSpPr>
            <p:cNvPr id="51" name="Straight Connector 43"/>
            <p:cNvCxnSpPr>
              <a:cxnSpLocks noChangeShapeType="1"/>
            </p:cNvCxnSpPr>
            <p:nvPr/>
          </p:nvCxnSpPr>
          <p:spPr bwMode="auto">
            <a:xfrm>
              <a:off x="4038600" y="284201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44"/>
            <p:cNvCxnSpPr>
              <a:cxnSpLocks noChangeShapeType="1"/>
            </p:cNvCxnSpPr>
            <p:nvPr/>
          </p:nvCxnSpPr>
          <p:spPr bwMode="auto">
            <a:xfrm>
              <a:off x="4038600" y="35814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52"/>
            <p:cNvSpPr/>
            <p:nvPr/>
          </p:nvSpPr>
          <p:spPr bwMode="auto">
            <a:xfrm>
              <a:off x="4027967" y="3733293"/>
              <a:ext cx="4495800" cy="457707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engXian" charset="0"/>
                  <a:cs typeface="Arial" panose="020B0604020202020204" pitchFamily="34" charset="0"/>
                </a:rPr>
                <a:t>Memory cells &amp; gates layer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038600" y="2286762"/>
              <a:ext cx="29718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engXian" charset="0"/>
                  <a:cs typeface="Arial" panose="020B0604020202020204" pitchFamily="34" charset="0"/>
                </a:rPr>
                <a:t>OS layer</a:t>
              </a:r>
            </a:p>
          </p:txBody>
        </p:sp>
        <p:cxnSp>
          <p:nvCxnSpPr>
            <p:cNvPr id="55" name="Straight Connector 7"/>
            <p:cNvCxnSpPr>
              <a:cxnSpLocks noChangeShapeType="1"/>
            </p:cNvCxnSpPr>
            <p:nvPr/>
          </p:nvCxnSpPr>
          <p:spPr bwMode="auto">
            <a:xfrm>
              <a:off x="533400" y="2133600"/>
              <a:ext cx="3276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Rectangle 29"/>
            <p:cNvSpPr/>
            <p:nvPr/>
          </p:nvSpPr>
          <p:spPr bwMode="auto">
            <a:xfrm>
              <a:off x="685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1828800" y="1600200"/>
              <a:ext cx="609600" cy="3799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31"/>
            <p:cNvSpPr/>
            <p:nvPr/>
          </p:nvSpPr>
          <p:spPr bwMode="auto">
            <a:xfrm>
              <a:off x="2971800" y="1600200"/>
              <a:ext cx="609600" cy="379984"/>
            </a:xfrm>
            <a:prstGeom prst="rect">
              <a:avLst/>
            </a:prstGeom>
            <a:ln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/>
              <a:endPara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DengXian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33"/>
            <p:cNvCxnSpPr>
              <a:cxnSpLocks noChangeShapeType="1"/>
              <a:stCxn id="57" idx="2"/>
            </p:cNvCxnSpPr>
            <p:nvPr/>
          </p:nvCxnSpPr>
          <p:spPr bwMode="auto">
            <a:xfrm>
              <a:off x="2133600" y="19812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43"/>
            <p:cNvCxnSpPr>
              <a:cxnSpLocks noChangeShapeType="1"/>
            </p:cNvCxnSpPr>
            <p:nvPr/>
          </p:nvCxnSpPr>
          <p:spPr bwMode="auto">
            <a:xfrm>
              <a:off x="4038600" y="2133600"/>
              <a:ext cx="464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Rectangle 49"/>
            <p:cNvSpPr/>
            <p:nvPr/>
          </p:nvSpPr>
          <p:spPr bwMode="auto">
            <a:xfrm>
              <a:off x="4038600" y="1600200"/>
              <a:ext cx="3276600" cy="379984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DengXian" charset="0"/>
                  <a:cs typeface="Arial" panose="020B0604020202020204" pitchFamily="34" charset="0"/>
                </a:rPr>
                <a:t>Application layer</a:t>
              </a: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2984500"/>
            <a:ext cx="8839200" cy="260930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dirty="0"/>
              <a:t>House: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600" dirty="0"/>
              <a:t>Inner layer of studs, joist, rafter (shape &amp; strength 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600" dirty="0"/>
              <a:t>Layer of sheathing and drywall (wind out)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600" dirty="0"/>
              <a:t>Layer of siding, flooring and roof tiles (watertight)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600" dirty="0"/>
              <a:t>Cosmetic layer of paint (looks good)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/>
              <a:t>Algebra: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600" dirty="0"/>
              <a:t>integer, complex number, polynomials, polynomials with polynomial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8524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24F2-9404-374D-98AB-63CC9C29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L6: Absolute Path </a:t>
            </a:r>
            <a:br>
              <a:rPr kumimoji="1" lang="en-US" altLang="zh-CN" dirty="0"/>
            </a:br>
            <a:r>
              <a:rPr kumimoji="1" lang="en-US" altLang="zh-CN" dirty="0"/>
              <a:t>Name Layer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41001-0A44-9545-842C-31B8C40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94"/>
            <a:ext cx="8229600" cy="3476850"/>
          </a:xfrm>
        </p:spPr>
        <p:txBody>
          <a:bodyPr/>
          <a:lstStyle/>
          <a:p>
            <a:r>
              <a:rPr kumimoji="1" lang="en-US" altLang="zh-CN" dirty="0"/>
              <a:t>HOME directory</a:t>
            </a:r>
          </a:p>
          <a:p>
            <a:pPr lvl="1"/>
            <a:r>
              <a:rPr kumimoji="1" lang="en-US" altLang="zh-CN" dirty="0"/>
              <a:t>Every 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 default working directory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(HOME)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login</a:t>
            </a:r>
          </a:p>
          <a:p>
            <a:pPr lvl="1"/>
            <a:r>
              <a:rPr kumimoji="1" lang="en-US" altLang="zh-CN" dirty="0"/>
              <a:t>Problem: no sharing of files between users</a:t>
            </a:r>
          </a:p>
          <a:p>
            <a:r>
              <a:rPr kumimoji="1" lang="en-US" altLang="zh-CN" b="0" dirty="0"/>
              <a:t>Introducing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dirty="0">
                <a:solidFill>
                  <a:srgbClr val="C00000"/>
                </a:solidFill>
              </a:rPr>
              <a:t>root</a:t>
            </a:r>
            <a:r>
              <a:rPr kumimoji="1" lang="en-US" altLang="zh-CN" b="0" dirty="0"/>
              <a:t> directory</a:t>
            </a:r>
          </a:p>
          <a:p>
            <a:pPr lvl="1"/>
            <a:r>
              <a:rPr kumimoji="1" lang="en-US" altLang="zh-CN" dirty="0"/>
              <a:t>A universal context for all users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well-known name: '/'</a:t>
            </a:r>
          </a:p>
          <a:p>
            <a:pPr lvl="1"/>
            <a:r>
              <a:rPr kumimoji="1" lang="en-US" altLang="zh-CN" dirty="0"/>
              <a:t>Both '/.' and '/..' are linked to '/'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F4951-5136-E046-B76E-70978EBF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1E745D53-03B1-A740-8DC6-7D64F3CD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Block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DF2BC24-93A4-434F-BB6A-B770D54F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1001"/>
            <a:ext cx="922338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(</a:t>
            </a:r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)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1B0A0BC-5A8E-6C47-B9DF-78A77029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1"/>
            <a:ext cx="7620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 err="1">
                <a:latin typeface="Arial" panose="020B0604020202020204" pitchFamily="34" charset="0"/>
                <a:ea typeface="等线" panose="02010600030101010101" pitchFamily="2" charset="-122"/>
              </a:rPr>
              <a:t>Inode</a:t>
            </a:r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 num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16E3426-5043-A84B-9298-B27C069F8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266" y="381001"/>
            <a:ext cx="774873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File</a:t>
            </a:r>
          </a:p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F2190-A40E-0F49-9739-82BD4F43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628082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Path name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5C93DD8-71FA-8247-9BC5-CBD37DB0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81002"/>
            <a:ext cx="685800" cy="58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b="0">
                <a:latin typeface="Calibri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Disk</a:t>
            </a:r>
          </a:p>
          <a:p>
            <a:r>
              <a:rPr lang="en-US" altLang="zh-CN" sz="1600" dirty="0">
                <a:latin typeface="Arial" panose="020B0604020202020204" pitchFamily="34" charset="0"/>
                <a:ea typeface="等线" panose="02010600030101010101" pitchFamily="2" charset="-122"/>
              </a:rPr>
              <a:t>Block</a:t>
            </a:r>
            <a:endParaRPr lang="zh-CN" altLang="en-US" sz="160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D022E41-E379-8E4A-8540-EB2D65059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30" y="333296"/>
            <a:ext cx="1498848" cy="3385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pPr eaLnBrk="1" hangingPunct="1"/>
            <a:r>
              <a:rPr lang="en-US" altLang="zh-CN" sz="1600" b="0" dirty="0">
                <a:latin typeface="Arial" panose="020B0604020202020204" pitchFamily="34" charset="0"/>
                <a:ea typeface="等线" panose="02010600030101010101" pitchFamily="2" charset="-122"/>
              </a:rPr>
              <a:t>Absolute path</a:t>
            </a:r>
            <a:endParaRPr lang="zh-CN" altLang="en-US" sz="1600" b="0" dirty="0"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FD7BE1-C33A-804B-8737-1BC4B704ADB4}"/>
              </a:ext>
            </a:extLst>
          </p:cNvPr>
          <p:cNvSpPr txBox="1"/>
          <p:nvPr/>
        </p:nvSpPr>
        <p:spPr>
          <a:xfrm>
            <a:off x="361927" y="4532754"/>
            <a:ext cx="9313701" cy="84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700" b="1" dirty="0"/>
              <a:t>procedure</a:t>
            </a:r>
            <a:r>
              <a:rPr kumimoji="1" lang="en-US" altLang="zh-CN" sz="1700" dirty="0"/>
              <a:t> 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GENERATEPATH_TO_INODE_NUMBER(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1"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path)-&gt; </a:t>
            </a:r>
            <a:r>
              <a:rPr kumimoji="1" lang="en-US" altLang="zh-CN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b="1" i="1" dirty="0"/>
              <a:t>   if</a:t>
            </a:r>
            <a:r>
              <a:rPr kumimoji="1" lang="en-US" altLang="zh-CN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path[0] = “/” </a:t>
            </a:r>
            <a:r>
              <a:rPr kumimoji="1" lang="en-US" altLang="zh-CN" sz="1400" b="1" i="1" dirty="0">
                <a:cs typeface="Courier New" panose="02070309020205020404" pitchFamily="49" charset="0"/>
              </a:rPr>
              <a:t>return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(path,1)</a:t>
            </a:r>
          </a:p>
          <a:p>
            <a:pPr>
              <a:spcAft>
                <a:spcPts val="500"/>
              </a:spcAft>
            </a:pPr>
            <a:r>
              <a:rPr kumimoji="1" lang="en-US" altLang="zh-CN" sz="1400" i="1" dirty="0">
                <a:cs typeface="Courier New" panose="02070309020205020404" pitchFamily="49" charset="0"/>
              </a:rPr>
              <a:t>   </a:t>
            </a:r>
            <a:r>
              <a:rPr kumimoji="1" lang="en-US" altLang="zh-CN" sz="1400" b="1" dirty="0">
                <a:cs typeface="Courier New" panose="02070309020205020404" pitchFamily="49" charset="0"/>
              </a:rPr>
              <a:t>else return 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PATH_TO_INODE_NUMBER(</a:t>
            </a:r>
            <a:r>
              <a:rPr kumimoji="1" lang="en-US" altLang="zh-CN" sz="1400" i="1" dirty="0">
                <a:cs typeface="Courier New" panose="02070309020205020404" pitchFamily="49" charset="0"/>
              </a:rPr>
              <a:t>path, wd</a:t>
            </a:r>
            <a:r>
              <a:rPr kumimoji="1"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1" lang="en-US" altLang="zh-CN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846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302"/>
            <a:ext cx="8229600" cy="3960439"/>
          </a:xfrm>
        </p:spPr>
        <p:txBody>
          <a:bodyPr>
            <a:normAutofit/>
          </a:bodyPr>
          <a:lstStyle/>
          <a:p>
            <a:r>
              <a:rPr lang="en-US" dirty="0"/>
              <a:t>Hierarchy: another module organization</a:t>
            </a:r>
          </a:p>
          <a:p>
            <a:pPr lvl="1"/>
            <a:r>
              <a:rPr lang="en-US" dirty="0"/>
              <a:t>Start with a small group of modules</a:t>
            </a:r>
          </a:p>
          <a:p>
            <a:pPr lvl="1"/>
            <a:r>
              <a:rPr lang="en-US" dirty="0"/>
              <a:t>Assemble them into a stable, self-contained subsystem with well defined interface</a:t>
            </a:r>
          </a:p>
          <a:p>
            <a:pPr lvl="1"/>
            <a:r>
              <a:rPr lang="en-US" dirty="0"/>
              <a:t>Assemble a group of subsystems to a larger subsystem</a:t>
            </a:r>
          </a:p>
          <a:p>
            <a:pPr lvl="1"/>
            <a:endParaRPr lang="en-US" dirty="0"/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dirty="0"/>
              <a:t>1 manager leads N employees</a:t>
            </a:r>
          </a:p>
          <a:p>
            <a:pPr lvl="1"/>
            <a:r>
              <a:rPr lang="en-US" dirty="0"/>
              <a:t>1 higher manager leads N </a:t>
            </a:r>
            <a:br>
              <a:rPr lang="en-US" dirty="0"/>
            </a:br>
            <a:r>
              <a:rPr lang="en-US" dirty="0"/>
              <a:t>lower managers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90</a:t>
            </a:fld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11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2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89304" y="4635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16"/>
          <p:cNvCxnSpPr>
            <a:cxnSpLocks noChangeShapeType="1"/>
            <a:stCxn id="7" idx="0"/>
            <a:endCxn id="8" idx="2"/>
          </p:cNvCxnSpPr>
          <p:nvPr/>
        </p:nvCxnSpPr>
        <p:spPr bwMode="auto">
          <a:xfrm flipV="1">
            <a:off x="6955904" y="4318000"/>
            <a:ext cx="3810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336904" y="4318000"/>
            <a:ext cx="45720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8104" y="40005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904" y="3175000"/>
            <a:ext cx="609600" cy="317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2" idx="0"/>
            <a:endCxn id="13" idx="2"/>
          </p:cNvCxnSpPr>
          <p:nvPr/>
        </p:nvCxnSpPr>
        <p:spPr bwMode="auto">
          <a:xfrm flipV="1">
            <a:off x="5812904" y="3492500"/>
            <a:ext cx="6858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42"/>
          <p:cNvCxnSpPr>
            <a:cxnSpLocks noChangeShapeType="1"/>
            <a:stCxn id="13" idx="2"/>
            <a:endCxn id="8" idx="0"/>
          </p:cNvCxnSpPr>
          <p:nvPr/>
        </p:nvCxnSpPr>
        <p:spPr bwMode="auto">
          <a:xfrm>
            <a:off x="6498704" y="3492500"/>
            <a:ext cx="8382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Oval 55"/>
          <p:cNvSpPr>
            <a:spLocks noChangeArrowheads="1"/>
          </p:cNvSpPr>
          <p:nvPr/>
        </p:nvSpPr>
        <p:spPr bwMode="auto">
          <a:xfrm>
            <a:off x="6346304" y="3810000"/>
            <a:ext cx="2057400" cy="1397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0" hangingPunct="0"/>
            <a:endParaRPr 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7668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435280" cy="418829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zh-CN" sz="2400" dirty="0"/>
              <a:t>There are many striking examples of hierarchy 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E.g.,</a:t>
            </a:r>
            <a:r>
              <a:rPr lang="zh-CN" altLang="en-US" sz="2000" dirty="0"/>
              <a:t> </a:t>
            </a:r>
            <a:r>
              <a:rPr lang="en-US" altLang="zh-CN" sz="2000" dirty="0"/>
              <a:t>microscopic biological systems, assembly of Alexander's empire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Under evolution, such</a:t>
            </a:r>
            <a:r>
              <a:rPr lang="zh-CN" altLang="en-US" sz="2000" dirty="0"/>
              <a:t> </a:t>
            </a:r>
            <a:r>
              <a:rPr lang="en-US" altLang="zh-CN" sz="2000" dirty="0"/>
              <a:t>designs have a better chance of survival</a:t>
            </a:r>
          </a:p>
          <a:p>
            <a:pPr>
              <a:spcBef>
                <a:spcPts val="300"/>
              </a:spcBef>
            </a:pPr>
            <a:endParaRPr lang="zh-CN" altLang="en-US" sz="2400" dirty="0"/>
          </a:p>
          <a:p>
            <a:pPr>
              <a:spcBef>
                <a:spcPts val="300"/>
              </a:spcBef>
            </a:pPr>
            <a:r>
              <a:rPr lang="en-US" altLang="zh-CN" sz="2400" dirty="0"/>
              <a:t>Constrains interactions</a:t>
            </a:r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Permit interaction</a:t>
            </a:r>
            <a:r>
              <a:rPr lang="zh-CN" altLang="en-US" sz="2000" dirty="0"/>
              <a:t> </a:t>
            </a:r>
            <a:r>
              <a:rPr lang="en-US" altLang="zh-CN" sz="2000" dirty="0"/>
              <a:t>only among the components of a subsystem</a:t>
            </a:r>
            <a:endParaRPr lang="zh-CN" altLang="en-US" sz="2400" dirty="0"/>
          </a:p>
          <a:p>
            <a:pPr lvl="1">
              <a:spcBef>
                <a:spcPts val="300"/>
              </a:spcBef>
            </a:pPr>
            <a:r>
              <a:rPr lang="en-US" altLang="zh-CN" sz="2000" dirty="0"/>
              <a:t>Reduces </a:t>
            </a:r>
            <a:r>
              <a:rPr lang="en-US" altLang="zh-CN" sz="2000" u="sng" dirty="0"/>
              <a:t>the number of potential interactions</a:t>
            </a:r>
            <a:r>
              <a:rPr lang="en-US" altLang="zh-CN" sz="2000" dirty="0"/>
              <a:t> among modules from </a:t>
            </a:r>
            <a:r>
              <a:rPr lang="en-US" altLang="zh-CN" sz="2000" dirty="0">
                <a:solidFill>
                  <a:srgbClr val="0096FF"/>
                </a:solidFill>
              </a:rPr>
              <a:t>square-law</a:t>
            </a:r>
            <a:r>
              <a:rPr lang="en-US" altLang="zh-CN" sz="2000" dirty="0"/>
              <a:t> to </a:t>
            </a:r>
            <a:r>
              <a:rPr lang="en-US" altLang="zh-CN" sz="2000" dirty="0">
                <a:solidFill>
                  <a:srgbClr val="0096FF"/>
                </a:solidFill>
              </a:rPr>
              <a:t>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6126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Computer systems are </a:t>
            </a:r>
            <a:r>
              <a:rPr lang="en-US" sz="2800" u="sng" dirty="0"/>
              <a:t>different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4515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 are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Computer systems are the same as all other systems</a:t>
            </a:r>
          </a:p>
          <a:p>
            <a:pPr lvl="1"/>
            <a:r>
              <a:rPr lang="en-US" dirty="0"/>
              <a:t>Certain common problems show up in all complex systems</a:t>
            </a:r>
          </a:p>
          <a:p>
            <a:pPr lvl="1"/>
            <a:r>
              <a:rPr lang="en-US" dirty="0"/>
              <a:t>The techniques that have been devised for coping with complexity are universal</a:t>
            </a:r>
          </a:p>
          <a:p>
            <a:r>
              <a:rPr lang="en-US" altLang="zh-CN" sz="2000" dirty="0"/>
              <a:t>Yet,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  <a:r>
              <a:rPr lang="en-US" sz="2000" dirty="0"/>
              <a:t>omputer systems are </a:t>
            </a:r>
            <a:r>
              <a:rPr lang="en-US" sz="2000" dirty="0">
                <a:solidFill>
                  <a:srgbClr val="0096FF"/>
                </a:solidFill>
              </a:rPr>
              <a:t>different</a:t>
            </a:r>
            <a:r>
              <a:rPr lang="zh-CN" altLang="en-US" sz="2000" dirty="0"/>
              <a:t> </a:t>
            </a:r>
            <a:r>
              <a:rPr lang="en-US" altLang="zh-CN" sz="2000" dirty="0"/>
              <a:t>(sadly)</a:t>
            </a:r>
            <a:endParaRPr lang="en-US" sz="2000" dirty="0"/>
          </a:p>
          <a:p>
            <a:pPr lvl="1"/>
            <a:r>
              <a:rPr lang="en-US" dirty="0"/>
              <a:t>The complexity is not limited by physical laws</a:t>
            </a:r>
          </a:p>
          <a:p>
            <a:pPr lvl="1"/>
            <a:r>
              <a:rPr lang="en-US" dirty="0"/>
              <a:t>The rate of change of technology is unprecedented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7880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properties of computer systems </a:t>
            </a:r>
          </a:p>
          <a:p>
            <a:pPr lvl="1"/>
            <a:r>
              <a:rPr lang="en-US" dirty="0"/>
              <a:t>1. Mostly digital </a:t>
            </a:r>
          </a:p>
          <a:p>
            <a:pPr lvl="1"/>
            <a:r>
              <a:rPr lang="en-US" dirty="0"/>
              <a:t>2. Controlled by software</a:t>
            </a:r>
          </a:p>
          <a:p>
            <a:pPr lvl="1"/>
            <a:r>
              <a:rPr lang="en-US" dirty="0"/>
              <a:t>Both relax the limits on complexity arising from physical laws in other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022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Computer System: Coping with Complexity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M.A.L.H are NOT enough</a:t>
            </a:r>
          </a:p>
          <a:p>
            <a:pPr lvl="1"/>
            <a:r>
              <a:rPr kumimoji="1" lang="en-US" altLang="zh-CN" sz="2000" dirty="0"/>
              <a:t>Hard to choose </a:t>
            </a:r>
            <a:r>
              <a:rPr kumimoji="1" lang="en-US" altLang="zh-CN" sz="2000" dirty="0">
                <a:solidFill>
                  <a:srgbClr val="0096FF"/>
                </a:solidFill>
              </a:rPr>
              <a:t>the right</a:t>
            </a:r>
            <a:r>
              <a:rPr kumimoji="1" lang="en-US" altLang="zh-CN" sz="2000" dirty="0"/>
              <a:t> modularity</a:t>
            </a:r>
          </a:p>
          <a:p>
            <a:pPr lvl="1"/>
            <a:r>
              <a:rPr kumimoji="1" lang="en-US" altLang="zh-CN" sz="2000" dirty="0"/>
              <a:t>Hard to choose </a:t>
            </a:r>
            <a:r>
              <a:rPr kumimoji="1" lang="en-US" altLang="zh-CN" sz="2000" dirty="0">
                <a:solidFill>
                  <a:srgbClr val="0096FF"/>
                </a:solidFill>
              </a:rPr>
              <a:t>the right</a:t>
            </a:r>
            <a:r>
              <a:rPr kumimoji="1" lang="en-US" altLang="zh-CN" sz="2000" dirty="0"/>
              <a:t> abstraction</a:t>
            </a:r>
          </a:p>
          <a:p>
            <a:pPr lvl="1"/>
            <a:r>
              <a:rPr kumimoji="1" lang="en-US" altLang="zh-CN" sz="2000" dirty="0"/>
              <a:t>Hard to choose </a:t>
            </a:r>
            <a:r>
              <a:rPr kumimoji="1" lang="en-US" altLang="zh-CN" sz="2000" dirty="0">
                <a:solidFill>
                  <a:srgbClr val="0096FF"/>
                </a:solidFill>
              </a:rPr>
              <a:t>the right</a:t>
            </a:r>
            <a:r>
              <a:rPr kumimoji="1" lang="en-US" altLang="zh-CN" sz="2000" dirty="0"/>
              <a:t> layer</a:t>
            </a:r>
          </a:p>
          <a:p>
            <a:pPr lvl="1"/>
            <a:r>
              <a:rPr kumimoji="1" lang="en-US" altLang="zh-CN" sz="2000" dirty="0"/>
              <a:t>Hard to choose </a:t>
            </a:r>
            <a:r>
              <a:rPr kumimoji="1" lang="en-US" altLang="zh-CN" sz="2000" dirty="0">
                <a:solidFill>
                  <a:srgbClr val="0096FF"/>
                </a:solidFill>
              </a:rPr>
              <a:t>the right</a:t>
            </a:r>
            <a:r>
              <a:rPr kumimoji="1" lang="en-US" altLang="zh-CN" sz="2000" dirty="0"/>
              <a:t> hierarchy</a:t>
            </a:r>
          </a:p>
          <a:p>
            <a:endParaRPr kumimoji="1"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8720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38910</TotalTime>
  <Words>5650</Words>
  <Application>Microsoft Macintosh PowerPoint</Application>
  <PresentationFormat>全屏显示(16:10)</PresentationFormat>
  <Paragraphs>1028</Paragraphs>
  <Slides>95</Slides>
  <Notes>28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-webkit-standard</vt:lpstr>
      <vt:lpstr>DengXian</vt:lpstr>
      <vt:lpstr>DengXian</vt:lpstr>
      <vt:lpstr>Arial</vt:lpstr>
      <vt:lpstr>Calibri</vt:lpstr>
      <vt:lpstr>Consolas</vt:lpstr>
      <vt:lpstr>Courier</vt:lpstr>
      <vt:lpstr>Courier New</vt:lpstr>
      <vt:lpstr>Times New Roman</vt:lpstr>
      <vt:lpstr>1_Office 主题​​</vt:lpstr>
      <vt:lpstr>File System API and Disk I/O</vt:lpstr>
      <vt:lpstr>Review: Large-scale websites on distributed systems </vt:lpstr>
      <vt:lpstr>Review: Large-scale websites on distributed systems </vt:lpstr>
      <vt:lpstr>Review: The Naming Layers of the UNIX FS (version 6)</vt:lpstr>
      <vt:lpstr>Review: inode for Larger Files</vt:lpstr>
      <vt:lpstr>Review: L4: File Name Layer</vt:lpstr>
      <vt:lpstr>Directly Dump a Directory</vt:lpstr>
      <vt:lpstr>Directly Dump a Directory</vt:lpstr>
      <vt:lpstr>L6: Absolute Path  Name Layer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An Example: Find Blocks of "/programs/pong.c"</vt:lpstr>
      <vt:lpstr>L7: Symbolic  Link Layer</vt:lpstr>
      <vt:lpstr>Directly Dump a Symbolic Link</vt:lpstr>
      <vt:lpstr>Two Types of Links (Synonyms)</vt:lpstr>
      <vt:lpstr>Sidebar: Notice the Context Change</vt:lpstr>
      <vt:lpstr>Sidebar: Notice the Context Change</vt:lpstr>
      <vt:lpstr>Summary of File System's 7 Layers</vt:lpstr>
      <vt:lpstr>Implementing the file system API</vt:lpstr>
      <vt:lpstr>Implementing the File System API</vt:lpstr>
      <vt:lpstr>Sidebar: open() vs. fopen()</vt:lpstr>
      <vt:lpstr>File Meta-data -- inode</vt:lpstr>
      <vt:lpstr>OPEN a File</vt:lpstr>
      <vt:lpstr>File Descriptor</vt:lpstr>
      <vt:lpstr>Why File Descriptor?</vt:lpstr>
      <vt:lpstr>File Cursor</vt:lpstr>
      <vt:lpstr>fd_table &amp; file_table</vt:lpstr>
      <vt:lpstr>File Cursor Sharing</vt:lpstr>
      <vt:lpstr>OPEN Implementation</vt:lpstr>
      <vt:lpstr>READ Implementation</vt:lpstr>
      <vt:lpstr>Disk Layout of a Simple File System</vt:lpstr>
      <vt:lpstr>At the Head of a Disk Partition</vt:lpstr>
      <vt:lpstr>Questions</vt:lpstr>
      <vt:lpstr>File Open &amp; Read Timeline</vt:lpstr>
      <vt:lpstr>File Creation Timeline</vt:lpstr>
      <vt:lpstr>WRITE, APPEND &amp; CLOSE</vt:lpstr>
      <vt:lpstr>Questions</vt:lpstr>
      <vt:lpstr>SYNC</vt:lpstr>
      <vt:lpstr>Delete after OPEN but before CLOSE</vt:lpstr>
      <vt:lpstr>Review: Renaming</vt:lpstr>
      <vt:lpstr>Review: Renaming</vt:lpstr>
      <vt:lpstr>Rename between different directories</vt:lpstr>
      <vt:lpstr>Renaming</vt:lpstr>
      <vt:lpstr>Other file systems (not inode)</vt:lpstr>
      <vt:lpstr>Other Choices instead of inode</vt:lpstr>
      <vt:lpstr>FAT (File Allocation Table) File System</vt:lpstr>
      <vt:lpstr>FAT Properties</vt:lpstr>
      <vt:lpstr>FAT File System</vt:lpstr>
      <vt:lpstr>What about the Directory in FAT?</vt:lpstr>
      <vt:lpstr>Question: inode vs. FAT</vt:lpstr>
      <vt:lpstr>System Complexity</vt:lpstr>
      <vt:lpstr>Problem Types</vt:lpstr>
      <vt:lpstr>1. Emergent Properties</vt:lpstr>
      <vt:lpstr>1. Emergent Properties</vt:lpstr>
      <vt:lpstr>Emergent Property Example: Ethernet</vt:lpstr>
      <vt:lpstr>Does Collision Detection Work?</vt:lpstr>
      <vt:lpstr>3 Mbit/s -&gt; 10 Mbit/s, What will Happen?</vt:lpstr>
      <vt:lpstr>2. Propagation of Effects [Cole'69]</vt:lpstr>
      <vt:lpstr>Example: No Small Changes</vt:lpstr>
      <vt:lpstr>3. Incommensurate Scaling</vt:lpstr>
      <vt:lpstr>3. Incommensurate Scaling</vt:lpstr>
      <vt:lpstr>3. Incommensurate Scaling</vt:lpstr>
      <vt:lpstr>3. Incommensurate Scaling</vt:lpstr>
      <vt:lpstr>3. Incommensurate Scaling</vt:lpstr>
      <vt:lpstr>Example: Scaling Figures in PPT</vt:lpstr>
      <vt:lpstr>Example: Scaling the Internet </vt:lpstr>
      <vt:lpstr>4. Trade-offs</vt:lpstr>
      <vt:lpstr>4. Trade-offs</vt:lpstr>
      <vt:lpstr>4. Trade-offs</vt:lpstr>
      <vt:lpstr>Coping with complexity</vt:lpstr>
      <vt:lpstr>How to Handle Complexity?</vt:lpstr>
      <vt:lpstr>How to Handle? </vt:lpstr>
      <vt:lpstr>Limit the Levels of Complexity</vt:lpstr>
      <vt:lpstr>M.A.L.H</vt:lpstr>
      <vt:lpstr>Modularity</vt:lpstr>
      <vt:lpstr>Modularity</vt:lpstr>
      <vt:lpstr>Abstraction</vt:lpstr>
      <vt:lpstr>Abstraction</vt:lpstr>
      <vt:lpstr>Abstraction</vt:lpstr>
      <vt:lpstr>Abstraction</vt:lpstr>
      <vt:lpstr>Layering</vt:lpstr>
      <vt:lpstr>Layering</vt:lpstr>
      <vt:lpstr>Hierarchy</vt:lpstr>
      <vt:lpstr>Hierarchy</vt:lpstr>
      <vt:lpstr>Computer systems are different</vt:lpstr>
      <vt:lpstr>Computer Systems are Different</vt:lpstr>
      <vt:lpstr>Unbounded Composition</vt:lpstr>
      <vt:lpstr>Computer System: Coping with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1571</cp:revision>
  <cp:lastPrinted>2020-03-02T13:38:09Z</cp:lastPrinted>
  <dcterms:created xsi:type="dcterms:W3CDTF">2017-11-24T09:35:45Z</dcterms:created>
  <dcterms:modified xsi:type="dcterms:W3CDTF">2024-09-29T05:33:27Z</dcterms:modified>
</cp:coreProperties>
</file>