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5"/>
  </p:notesMasterIdLst>
  <p:handoutMasterIdLst>
    <p:handoutMasterId r:id="rId86"/>
  </p:handoutMasterIdLst>
  <p:sldIdLst>
    <p:sldId id="2241" r:id="rId2"/>
    <p:sldId id="2724" r:id="rId3"/>
    <p:sldId id="2782" r:id="rId4"/>
    <p:sldId id="2783" r:id="rId5"/>
    <p:sldId id="2784" r:id="rId6"/>
    <p:sldId id="2785" r:id="rId7"/>
    <p:sldId id="2786" r:id="rId8"/>
    <p:sldId id="2787" r:id="rId9"/>
    <p:sldId id="364" r:id="rId10"/>
    <p:sldId id="365" r:id="rId11"/>
    <p:sldId id="367" r:id="rId12"/>
    <p:sldId id="2788" r:id="rId13"/>
    <p:sldId id="2789" r:id="rId14"/>
    <p:sldId id="370" r:id="rId15"/>
    <p:sldId id="371" r:id="rId16"/>
    <p:sldId id="372" r:id="rId17"/>
    <p:sldId id="2790" r:id="rId18"/>
    <p:sldId id="2791" r:id="rId19"/>
    <p:sldId id="2792" r:id="rId20"/>
    <p:sldId id="2793" r:id="rId21"/>
    <p:sldId id="2794" r:id="rId22"/>
    <p:sldId id="378" r:id="rId23"/>
    <p:sldId id="379" r:id="rId24"/>
    <p:sldId id="2795" r:id="rId25"/>
    <p:sldId id="2796" r:id="rId26"/>
    <p:sldId id="2797" r:id="rId27"/>
    <p:sldId id="383" r:id="rId28"/>
    <p:sldId id="384" r:id="rId29"/>
    <p:sldId id="385" r:id="rId30"/>
    <p:sldId id="386" r:id="rId31"/>
    <p:sldId id="387" r:id="rId32"/>
    <p:sldId id="388" r:id="rId33"/>
    <p:sldId id="2798" r:id="rId34"/>
    <p:sldId id="2732" r:id="rId35"/>
    <p:sldId id="2733" r:id="rId36"/>
    <p:sldId id="2734" r:id="rId37"/>
    <p:sldId id="2735" r:id="rId38"/>
    <p:sldId id="2736" r:id="rId39"/>
    <p:sldId id="2737" r:id="rId40"/>
    <p:sldId id="2738" r:id="rId41"/>
    <p:sldId id="2739" r:id="rId42"/>
    <p:sldId id="2740" r:id="rId43"/>
    <p:sldId id="2741" r:id="rId44"/>
    <p:sldId id="2742" r:id="rId45"/>
    <p:sldId id="2743" r:id="rId46"/>
    <p:sldId id="2744" r:id="rId47"/>
    <p:sldId id="284" r:id="rId48"/>
    <p:sldId id="2745" r:id="rId49"/>
    <p:sldId id="2746" r:id="rId50"/>
    <p:sldId id="2747" r:id="rId51"/>
    <p:sldId id="2748" r:id="rId52"/>
    <p:sldId id="2749" r:id="rId53"/>
    <p:sldId id="2750" r:id="rId54"/>
    <p:sldId id="2751" r:id="rId55"/>
    <p:sldId id="290" r:id="rId56"/>
    <p:sldId id="2752" r:id="rId57"/>
    <p:sldId id="2753" r:id="rId58"/>
    <p:sldId id="2754" r:id="rId59"/>
    <p:sldId id="2755" r:id="rId60"/>
    <p:sldId id="2756" r:id="rId61"/>
    <p:sldId id="2757" r:id="rId62"/>
    <p:sldId id="2758" r:id="rId63"/>
    <p:sldId id="2759" r:id="rId64"/>
    <p:sldId id="2760" r:id="rId65"/>
    <p:sldId id="2761" r:id="rId66"/>
    <p:sldId id="2762" r:id="rId67"/>
    <p:sldId id="305" r:id="rId68"/>
    <p:sldId id="2763" r:id="rId69"/>
    <p:sldId id="2764" r:id="rId70"/>
    <p:sldId id="2765" r:id="rId71"/>
    <p:sldId id="2766" r:id="rId72"/>
    <p:sldId id="2767" r:id="rId73"/>
    <p:sldId id="2768" r:id="rId74"/>
    <p:sldId id="2769" r:id="rId75"/>
    <p:sldId id="2770" r:id="rId76"/>
    <p:sldId id="2771" r:id="rId77"/>
    <p:sldId id="2772" r:id="rId78"/>
    <p:sldId id="2773" r:id="rId79"/>
    <p:sldId id="2774" r:id="rId80"/>
    <p:sldId id="2775" r:id="rId81"/>
    <p:sldId id="2776" r:id="rId82"/>
    <p:sldId id="2777" r:id="rId83"/>
    <p:sldId id="2778" r:id="rId84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4" userDrawn="1">
          <p15:clr>
            <a:srgbClr val="A4A3A4"/>
          </p15:clr>
        </p15:guide>
        <p15:guide id="3" pos="52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0432FF"/>
    <a:srgbClr val="0066B8"/>
    <a:srgbClr val="BD374B"/>
    <a:srgbClr val="BE374B"/>
    <a:srgbClr val="EACBA3"/>
    <a:srgbClr val="E2EAF7"/>
    <a:srgbClr val="FF5F00"/>
    <a:srgbClr val="FF7E79"/>
    <a:srgbClr val="F6F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49BE6-787A-6741-AAB8-5ADD113F3F93}" v="9" dt="2021-11-20T04:34:40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67" autoAdjust="0"/>
    <p:restoredTop sz="88708" autoAdjust="0"/>
  </p:normalViewPr>
  <p:slideViewPr>
    <p:cSldViewPr>
      <p:cViewPr varScale="1">
        <p:scale>
          <a:sx n="161" d="100"/>
          <a:sy n="161" d="100"/>
        </p:scale>
        <p:origin x="2392" y="184"/>
      </p:cViewPr>
      <p:guideLst>
        <p:guide orient="horz" pos="2934"/>
        <p:guide pos="5284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5/10/relationships/revisionInfo" Target="revisionInfo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魏 星达" userId="ca17b13798aa44f7" providerId="LiveId" clId="{B9A49BE6-787A-6741-AAB8-5ADD113F3F93}"/>
    <pc:docChg chg="undo custSel addSld delSld modSld">
      <pc:chgData name="魏 星达" userId="ca17b13798aa44f7" providerId="LiveId" clId="{B9A49BE6-787A-6741-AAB8-5ADD113F3F93}" dt="2021-11-20T04:36:01.085" v="70" actId="1076"/>
      <pc:docMkLst>
        <pc:docMk/>
      </pc:docMkLst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310703520" sldId="1593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710252163" sldId="1594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821496117" sldId="1611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796741388" sldId="1613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824118862" sldId="1616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500715053" sldId="1617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600591884" sldId="1618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503844416" sldId="1620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190449860" sldId="1621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440653698" sldId="1658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930868961" sldId="1662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61459763" sldId="1666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165203195" sldId="1671"/>
        </pc:sldMkLst>
      </pc:sldChg>
      <pc:sldChg chg="modSp mod">
        <pc:chgData name="魏 星达" userId="ca17b13798aa44f7" providerId="LiveId" clId="{B9A49BE6-787A-6741-AAB8-5ADD113F3F93}" dt="2021-11-20T04:10:08.687" v="14" actId="20577"/>
        <pc:sldMkLst>
          <pc:docMk/>
          <pc:sldMk cId="3628960693" sldId="2241"/>
        </pc:sldMkLst>
        <pc:spChg chg="mod">
          <ac:chgData name="魏 星达" userId="ca17b13798aa44f7" providerId="LiveId" clId="{B9A49BE6-787A-6741-AAB8-5ADD113F3F93}" dt="2021-11-20T04:10:06.165" v="9" actId="14100"/>
          <ac:spMkLst>
            <pc:docMk/>
            <pc:sldMk cId="3628960693" sldId="2241"/>
            <ac:spMk id="5" creationId="{2C7C6228-E47F-EA4B-8DD8-28647C76DDD6}"/>
          </ac:spMkLst>
        </pc:spChg>
        <pc:spChg chg="mod">
          <ac:chgData name="魏 星达" userId="ca17b13798aa44f7" providerId="LiveId" clId="{B9A49BE6-787A-6741-AAB8-5ADD113F3F93}" dt="2021-11-20T04:10:08.687" v="14" actId="20577"/>
          <ac:spMkLst>
            <pc:docMk/>
            <pc:sldMk cId="3628960693" sldId="2241"/>
            <ac:spMk id="10" creationId="{B6099FE4-63D1-FF4F-9D92-DDDE3165CCF5}"/>
          </ac:spMkLst>
        </pc:spChg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4199681509" sldId="2244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15466326" sldId="2461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4074469059" sldId="2464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497948155" sldId="2465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981726347" sldId="2474"/>
        </pc:sldMkLst>
      </pc:sldChg>
      <pc:sldChg chg="modSp new mod">
        <pc:chgData name="魏 星达" userId="ca17b13798aa44f7" providerId="LiveId" clId="{B9A49BE6-787A-6741-AAB8-5ADD113F3F93}" dt="2021-11-20T04:11:14.073" v="21" actId="27636"/>
        <pc:sldMkLst>
          <pc:docMk/>
          <pc:sldMk cId="1392657421" sldId="2474"/>
        </pc:sldMkLst>
        <pc:spChg chg="mod">
          <ac:chgData name="魏 星达" userId="ca17b13798aa44f7" providerId="LiveId" clId="{B9A49BE6-787A-6741-AAB8-5ADD113F3F93}" dt="2021-11-20T04:11:07.182" v="17"/>
          <ac:spMkLst>
            <pc:docMk/>
            <pc:sldMk cId="1392657421" sldId="2474"/>
            <ac:spMk id="2" creationId="{3206A49D-B1A3-3C4D-8347-ACD53A671C7A}"/>
          </ac:spMkLst>
        </pc:spChg>
        <pc:spChg chg="mod">
          <ac:chgData name="魏 星达" userId="ca17b13798aa44f7" providerId="LiveId" clId="{B9A49BE6-787A-6741-AAB8-5ADD113F3F93}" dt="2021-11-20T04:11:14.073" v="21" actId="27636"/>
          <ac:spMkLst>
            <pc:docMk/>
            <pc:sldMk cId="1392657421" sldId="2474"/>
            <ac:spMk id="3" creationId="{FF0C0635-A498-334E-896E-C86A95C0BEFD}"/>
          </ac:spMkLst>
        </pc:spChg>
      </pc:sldChg>
      <pc:sldChg chg="addSp modSp new mod">
        <pc:chgData name="魏 星达" userId="ca17b13798aa44f7" providerId="LiveId" clId="{B9A49BE6-787A-6741-AAB8-5ADD113F3F93}" dt="2021-11-20T04:36:01.085" v="70" actId="1076"/>
        <pc:sldMkLst>
          <pc:docMk/>
          <pc:sldMk cId="1301427496" sldId="2475"/>
        </pc:sldMkLst>
        <pc:spChg chg="mod">
          <ac:chgData name="魏 星达" userId="ca17b13798aa44f7" providerId="LiveId" clId="{B9A49BE6-787A-6741-AAB8-5ADD113F3F93}" dt="2021-11-20T04:33:34.875" v="25"/>
          <ac:spMkLst>
            <pc:docMk/>
            <pc:sldMk cId="1301427496" sldId="2475"/>
            <ac:spMk id="2" creationId="{81EDE590-79B2-2344-8EF8-8C35E5E6642D}"/>
          </ac:spMkLst>
        </pc:spChg>
        <pc:spChg chg="mod">
          <ac:chgData name="魏 星达" userId="ca17b13798aa44f7" providerId="LiveId" clId="{B9A49BE6-787A-6741-AAB8-5ADD113F3F93}" dt="2021-11-20T04:35:59.581" v="69" actId="20577"/>
          <ac:spMkLst>
            <pc:docMk/>
            <pc:sldMk cId="1301427496" sldId="2475"/>
            <ac:spMk id="3" creationId="{7A0B2C31-43CB-4F4B-84CB-49A28A75C04E}"/>
          </ac:spMkLst>
        </pc:spChg>
        <pc:picChg chg="add mod">
          <ac:chgData name="魏 星达" userId="ca17b13798aa44f7" providerId="LiveId" clId="{B9A49BE6-787A-6741-AAB8-5ADD113F3F93}" dt="2021-11-20T04:36:01.085" v="70" actId="1076"/>
          <ac:picMkLst>
            <pc:docMk/>
            <pc:sldMk cId="1301427496" sldId="2475"/>
            <ac:picMk id="5" creationId="{75DD5A0D-BAD2-404B-9793-A25C83B6BBB5}"/>
          </ac:picMkLst>
        </pc:picChg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560485110" sldId="2607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511631864" sldId="2650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148767011" sldId="2651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277191494" sldId="2652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306522055" sldId="2654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927577974" sldId="2655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219633917" sldId="2656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724771330" sldId="2657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617193540" sldId="2658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731668716" sldId="2659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540597255" sldId="2660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140817402" sldId="2661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541025214" sldId="2662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269651683" sldId="2663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865845595" sldId="2664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519343185" sldId="2665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158028843" sldId="2666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373776168" sldId="2667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503516562" sldId="2668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425916446" sldId="2669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679533399" sldId="2670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135394466" sldId="2671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263359609" sldId="2672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722823869" sldId="2673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495101515" sldId="2675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022778079" sldId="2677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245520258" sldId="2678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463920337" sldId="2679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674205928" sldId="2680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891538360" sldId="2681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920714496" sldId="2682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86047460" sldId="2683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84731698" sldId="2684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4136715457" sldId="2685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830257789" sldId="2686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60725867" sldId="2688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955368823" sldId="2689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793261706" sldId="2690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2538919081" sldId="2691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567789881" sldId="2692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626106103" sldId="2693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415146572" sldId="2695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587525743" sldId="2697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400270536" sldId="2698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707397614" sldId="2700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234708461" sldId="2881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876713371" sldId="2882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893179743" sldId="2884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4171540486" sldId="2885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045950767" sldId="2886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558545928" sldId="2887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644080243" sldId="2888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911714317" sldId="2889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1338864284" sldId="2890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19817126" sldId="2891"/>
        </pc:sldMkLst>
      </pc:sldChg>
      <pc:sldChg chg="del">
        <pc:chgData name="魏 星达" userId="ca17b13798aa44f7" providerId="LiveId" clId="{B9A49BE6-787A-6741-AAB8-5ADD113F3F93}" dt="2021-11-20T04:10:53.753" v="15" actId="2696"/>
        <pc:sldMkLst>
          <pc:docMk/>
          <pc:sldMk cId="3021468628" sldId="2892"/>
        </pc:sldMkLst>
      </pc:sldChg>
    </pc:docChg>
  </pc:docChgLst>
  <pc:docChgLst>
    <pc:chgData name="魏 星达" userId="ca17b13798aa44f7" providerId="LiveId" clId="{B51FC67B-18BC-814E-A721-CE4F322C59C7}"/>
    <pc:docChg chg="undo custSel addSld delSld modSld">
      <pc:chgData name="魏 星达" userId="ca17b13798aa44f7" providerId="LiveId" clId="{B51FC67B-18BC-814E-A721-CE4F322C59C7}" dt="2021-11-15T05:53:16.933" v="996" actId="20577"/>
      <pc:docMkLst>
        <pc:docMk/>
      </pc:docMkLst>
      <pc:sldChg chg="modSp mod">
        <pc:chgData name="魏 星达" userId="ca17b13798aa44f7" providerId="LiveId" clId="{B51FC67B-18BC-814E-A721-CE4F322C59C7}" dt="2021-11-15T05:49:26.036" v="693" actId="1076"/>
        <pc:sldMkLst>
          <pc:docMk/>
          <pc:sldMk cId="824118862" sldId="1616"/>
        </pc:sldMkLst>
        <pc:spChg chg="mod">
          <ac:chgData name="魏 星达" userId="ca17b13798aa44f7" providerId="LiveId" clId="{B51FC67B-18BC-814E-A721-CE4F322C59C7}" dt="2021-11-15T05:49:21.596" v="692" actId="1076"/>
          <ac:spMkLst>
            <pc:docMk/>
            <pc:sldMk cId="824118862" sldId="1616"/>
            <ac:spMk id="9" creationId="{D921DCA0-5A06-5042-8B2D-9F19252580F6}"/>
          </ac:spMkLst>
        </pc:spChg>
        <pc:spChg chg="mod">
          <ac:chgData name="魏 星达" userId="ca17b13798aa44f7" providerId="LiveId" clId="{B51FC67B-18BC-814E-A721-CE4F322C59C7}" dt="2021-11-15T05:49:26.036" v="693" actId="1076"/>
          <ac:spMkLst>
            <pc:docMk/>
            <pc:sldMk cId="824118862" sldId="1616"/>
            <ac:spMk id="10" creationId="{BBB46C22-8E19-1043-8978-91EC5C3E221D}"/>
          </ac:spMkLst>
        </pc:spChg>
      </pc:sldChg>
      <pc:sldChg chg="modSp mod">
        <pc:chgData name="魏 星达" userId="ca17b13798aa44f7" providerId="LiveId" clId="{B51FC67B-18BC-814E-A721-CE4F322C59C7}" dt="2021-11-15T03:27:07.415" v="0" actId="313"/>
        <pc:sldMkLst>
          <pc:docMk/>
          <pc:sldMk cId="3235264106" sldId="2263"/>
        </pc:sldMkLst>
        <pc:spChg chg="mod">
          <ac:chgData name="魏 星达" userId="ca17b13798aa44f7" providerId="LiveId" clId="{B51FC67B-18BC-814E-A721-CE4F322C59C7}" dt="2021-11-15T03:27:07.415" v="0" actId="313"/>
          <ac:spMkLst>
            <pc:docMk/>
            <pc:sldMk cId="3235264106" sldId="2263"/>
            <ac:spMk id="3" creationId="{AC35285A-68A7-404E-A726-A5B4BC85B374}"/>
          </ac:spMkLst>
        </pc:spChg>
      </pc:sldChg>
      <pc:sldChg chg="modSp mod">
        <pc:chgData name="魏 星达" userId="ca17b13798aa44f7" providerId="LiveId" clId="{B51FC67B-18BC-814E-A721-CE4F322C59C7}" dt="2021-11-15T03:29:29.737" v="4" actId="20577"/>
        <pc:sldMkLst>
          <pc:docMk/>
          <pc:sldMk cId="724771330" sldId="2657"/>
        </pc:sldMkLst>
        <pc:spChg chg="mod">
          <ac:chgData name="魏 星达" userId="ca17b13798aa44f7" providerId="LiveId" clId="{B51FC67B-18BC-814E-A721-CE4F322C59C7}" dt="2021-11-15T03:29:29.737" v="4" actId="20577"/>
          <ac:spMkLst>
            <pc:docMk/>
            <pc:sldMk cId="724771330" sldId="2657"/>
            <ac:spMk id="5" creationId="{807150EC-40E9-2144-8F58-23245FACFB7B}"/>
          </ac:spMkLst>
        </pc:spChg>
      </pc:sldChg>
      <pc:sldChg chg="modSp mod">
        <pc:chgData name="魏 星达" userId="ca17b13798aa44f7" providerId="LiveId" clId="{B51FC67B-18BC-814E-A721-CE4F322C59C7}" dt="2021-11-15T05:43:33.641" v="378" actId="5793"/>
        <pc:sldMkLst>
          <pc:docMk/>
          <pc:sldMk cId="2731668716" sldId="2659"/>
        </pc:sldMkLst>
        <pc:spChg chg="mod">
          <ac:chgData name="魏 星达" userId="ca17b13798aa44f7" providerId="LiveId" clId="{B51FC67B-18BC-814E-A721-CE4F322C59C7}" dt="2021-11-15T03:31:06.034" v="14" actId="20577"/>
          <ac:spMkLst>
            <pc:docMk/>
            <pc:sldMk cId="2731668716" sldId="2659"/>
            <ac:spMk id="2" creationId="{887567E1-E60C-8A4A-9E05-C1C095B59F26}"/>
          </ac:spMkLst>
        </pc:spChg>
        <pc:spChg chg="mod">
          <ac:chgData name="魏 星达" userId="ca17b13798aa44f7" providerId="LiveId" clId="{B51FC67B-18BC-814E-A721-CE4F322C59C7}" dt="2021-11-15T05:43:33.641" v="378" actId="5793"/>
          <ac:spMkLst>
            <pc:docMk/>
            <pc:sldMk cId="2731668716" sldId="2659"/>
            <ac:spMk id="3" creationId="{645311D2-DA41-6A47-B19D-BCA56EA57F73}"/>
          </ac:spMkLst>
        </pc:spChg>
      </pc:sldChg>
      <pc:sldChg chg="modSp mod">
        <pc:chgData name="魏 星达" userId="ca17b13798aa44f7" providerId="LiveId" clId="{B51FC67B-18BC-814E-A721-CE4F322C59C7}" dt="2021-11-15T05:42:03.910" v="212" actId="13926"/>
        <pc:sldMkLst>
          <pc:docMk/>
          <pc:sldMk cId="1158028843" sldId="2666"/>
        </pc:sldMkLst>
        <pc:spChg chg="mod">
          <ac:chgData name="魏 星达" userId="ca17b13798aa44f7" providerId="LiveId" clId="{B51FC67B-18BC-814E-A721-CE4F322C59C7}" dt="2021-11-15T05:42:03.910" v="212" actId="13926"/>
          <ac:spMkLst>
            <pc:docMk/>
            <pc:sldMk cId="1158028843" sldId="2666"/>
            <ac:spMk id="3" creationId="{8875F29D-6F03-5E47-B514-C6C701495B6D}"/>
          </ac:spMkLst>
        </pc:spChg>
      </pc:sldChg>
      <pc:sldChg chg="modSp mod">
        <pc:chgData name="魏 星达" userId="ca17b13798aa44f7" providerId="LiveId" clId="{B51FC67B-18BC-814E-A721-CE4F322C59C7}" dt="2021-11-15T05:44:36.867" v="543" actId="20577"/>
        <pc:sldMkLst>
          <pc:docMk/>
          <pc:sldMk cId="425916446" sldId="2669"/>
        </pc:sldMkLst>
        <pc:spChg chg="mod">
          <ac:chgData name="魏 星达" userId="ca17b13798aa44f7" providerId="LiveId" clId="{B51FC67B-18BC-814E-A721-CE4F322C59C7}" dt="2021-11-15T05:44:36.867" v="543" actId="20577"/>
          <ac:spMkLst>
            <pc:docMk/>
            <pc:sldMk cId="425916446" sldId="2669"/>
            <ac:spMk id="3" creationId="{4E731132-F9DC-E142-A514-AC4738C1743A}"/>
          </ac:spMkLst>
        </pc:spChg>
      </pc:sldChg>
      <pc:sldChg chg="modNotesTx">
        <pc:chgData name="魏 星达" userId="ca17b13798aa44f7" providerId="LiveId" clId="{B51FC67B-18BC-814E-A721-CE4F322C59C7}" dt="2021-11-15T05:47:20.094" v="590" actId="20577"/>
        <pc:sldMkLst>
          <pc:docMk/>
          <pc:sldMk cId="495101515" sldId="2675"/>
        </pc:sldMkLst>
      </pc:sldChg>
      <pc:sldChg chg="modSp mod">
        <pc:chgData name="魏 星达" userId="ca17b13798aa44f7" providerId="LiveId" clId="{B51FC67B-18BC-814E-A721-CE4F322C59C7}" dt="2021-11-15T05:47:43.963" v="599" actId="20577"/>
        <pc:sldMkLst>
          <pc:docMk/>
          <pc:sldMk cId="3567789881" sldId="2692"/>
        </pc:sldMkLst>
        <pc:spChg chg="mod">
          <ac:chgData name="魏 星达" userId="ca17b13798aa44f7" providerId="LiveId" clId="{B51FC67B-18BC-814E-A721-CE4F322C59C7}" dt="2021-11-15T05:47:43.963" v="599" actId="20577"/>
          <ac:spMkLst>
            <pc:docMk/>
            <pc:sldMk cId="3567789881" sldId="2692"/>
            <ac:spMk id="3" creationId="{597D88AC-4D4F-9149-AEDE-0473903B0F88}"/>
          </ac:spMkLst>
        </pc:spChg>
      </pc:sldChg>
      <pc:sldChg chg="modNotesTx">
        <pc:chgData name="魏 星达" userId="ca17b13798aa44f7" providerId="LiveId" clId="{B51FC67B-18BC-814E-A721-CE4F322C59C7}" dt="2021-11-15T05:48:09.681" v="672" actId="20577"/>
        <pc:sldMkLst>
          <pc:docMk/>
          <pc:sldMk cId="587525743" sldId="2697"/>
        </pc:sldMkLst>
      </pc:sldChg>
      <pc:sldChg chg="addSp delSp modSp mod">
        <pc:chgData name="魏 星达" userId="ca17b13798aa44f7" providerId="LiveId" clId="{B51FC67B-18BC-814E-A721-CE4F322C59C7}" dt="2021-11-15T05:52:45.782" v="912" actId="1076"/>
        <pc:sldMkLst>
          <pc:docMk/>
          <pc:sldMk cId="707397614" sldId="2700"/>
        </pc:sldMkLst>
        <pc:picChg chg="mod">
          <ac:chgData name="魏 星达" userId="ca17b13798aa44f7" providerId="LiveId" clId="{B51FC67B-18BC-814E-A721-CE4F322C59C7}" dt="2021-11-15T05:52:30.142" v="900" actId="1076"/>
          <ac:picMkLst>
            <pc:docMk/>
            <pc:sldMk cId="707397614" sldId="2700"/>
            <ac:picMk id="5" creationId="{DC5BA19C-650A-424D-8D00-3A637C9F4709}"/>
          </ac:picMkLst>
        </pc:picChg>
        <pc:picChg chg="add mod">
          <ac:chgData name="魏 星达" userId="ca17b13798aa44f7" providerId="LiveId" clId="{B51FC67B-18BC-814E-A721-CE4F322C59C7}" dt="2021-11-15T05:52:37.803" v="906" actId="1076"/>
          <ac:picMkLst>
            <pc:docMk/>
            <pc:sldMk cId="707397614" sldId="2700"/>
            <ac:picMk id="9" creationId="{618B6BB5-6D24-EB4A-8609-B01852FBBFF0}"/>
          </ac:picMkLst>
        </pc:picChg>
        <pc:picChg chg="add del mod">
          <ac:chgData name="魏 星达" userId="ca17b13798aa44f7" providerId="LiveId" clId="{B51FC67B-18BC-814E-A721-CE4F322C59C7}" dt="2021-11-15T05:52:34.936" v="904"/>
          <ac:picMkLst>
            <pc:docMk/>
            <pc:sldMk cId="707397614" sldId="2700"/>
            <ac:picMk id="10" creationId="{242C8F8F-E065-D44F-81B3-ADC92EAF7B71}"/>
          </ac:picMkLst>
        </pc:picChg>
        <pc:picChg chg="add mod">
          <ac:chgData name="魏 星达" userId="ca17b13798aa44f7" providerId="LiveId" clId="{B51FC67B-18BC-814E-A721-CE4F322C59C7}" dt="2021-11-15T05:52:39.537" v="908" actId="1076"/>
          <ac:picMkLst>
            <pc:docMk/>
            <pc:sldMk cId="707397614" sldId="2700"/>
            <ac:picMk id="11" creationId="{DCBFA886-6998-B244-9310-2A81045A4E98}"/>
          </ac:picMkLst>
        </pc:picChg>
        <pc:picChg chg="add mod">
          <ac:chgData name="魏 星达" userId="ca17b13798aa44f7" providerId="LiveId" clId="{B51FC67B-18BC-814E-A721-CE4F322C59C7}" dt="2021-11-15T05:52:45.782" v="912" actId="1076"/>
          <ac:picMkLst>
            <pc:docMk/>
            <pc:sldMk cId="707397614" sldId="2700"/>
            <ac:picMk id="12" creationId="{58DFAB1C-D156-954E-BDD1-389720231845}"/>
          </ac:picMkLst>
        </pc:picChg>
      </pc:sldChg>
      <pc:sldChg chg="modSp mod">
        <pc:chgData name="魏 星达" userId="ca17b13798aa44f7" providerId="LiveId" clId="{B51FC67B-18BC-814E-A721-CE4F322C59C7}" dt="2021-11-15T05:49:51.032" v="696" actId="20577"/>
        <pc:sldMkLst>
          <pc:docMk/>
          <pc:sldMk cId="3876713371" sldId="2882"/>
        </pc:sldMkLst>
        <pc:spChg chg="mod">
          <ac:chgData name="魏 星达" userId="ca17b13798aa44f7" providerId="LiveId" clId="{B51FC67B-18BC-814E-A721-CE4F322C59C7}" dt="2021-11-15T05:49:51.032" v="696" actId="20577"/>
          <ac:spMkLst>
            <pc:docMk/>
            <pc:sldMk cId="3876713371" sldId="2882"/>
            <ac:spMk id="5" creationId="{375403D9-9667-EA4B-986A-9CD8EA818815}"/>
          </ac:spMkLst>
        </pc:spChg>
      </pc:sldChg>
      <pc:sldChg chg="modSp mod">
        <pc:chgData name="魏 星达" userId="ca17b13798aa44f7" providerId="LiveId" clId="{B51FC67B-18BC-814E-A721-CE4F322C59C7}" dt="2021-11-15T05:50:18.332" v="742" actId="20577"/>
        <pc:sldMkLst>
          <pc:docMk/>
          <pc:sldMk cId="893179743" sldId="2884"/>
        </pc:sldMkLst>
        <pc:spChg chg="mod">
          <ac:chgData name="魏 星达" userId="ca17b13798aa44f7" providerId="LiveId" clId="{B51FC67B-18BC-814E-A721-CE4F322C59C7}" dt="2021-11-15T05:50:18.332" v="742" actId="20577"/>
          <ac:spMkLst>
            <pc:docMk/>
            <pc:sldMk cId="893179743" sldId="2884"/>
            <ac:spMk id="13" creationId="{1E0811E4-C310-3043-858A-E319DF7B9E4E}"/>
          </ac:spMkLst>
        </pc:spChg>
      </pc:sldChg>
      <pc:sldChg chg="modSp mod">
        <pc:chgData name="魏 星达" userId="ca17b13798aa44f7" providerId="LiveId" clId="{B51FC67B-18BC-814E-A721-CE4F322C59C7}" dt="2021-11-15T05:50:44.862" v="745" actId="33524"/>
        <pc:sldMkLst>
          <pc:docMk/>
          <pc:sldMk cId="3045950767" sldId="2886"/>
        </pc:sldMkLst>
        <pc:spChg chg="mod">
          <ac:chgData name="魏 星达" userId="ca17b13798aa44f7" providerId="LiveId" clId="{B51FC67B-18BC-814E-A721-CE4F322C59C7}" dt="2021-11-15T05:50:44.862" v="745" actId="33524"/>
          <ac:spMkLst>
            <pc:docMk/>
            <pc:sldMk cId="3045950767" sldId="2886"/>
            <ac:spMk id="3" creationId="{8E71B443-0925-614B-8F14-88D65EAE56F2}"/>
          </ac:spMkLst>
        </pc:spChg>
      </pc:sldChg>
      <pc:sldChg chg="modSp mod">
        <pc:chgData name="魏 星达" userId="ca17b13798aa44f7" providerId="LiveId" clId="{B51FC67B-18BC-814E-A721-CE4F322C59C7}" dt="2021-11-15T05:51:29.237" v="887" actId="20577"/>
        <pc:sldMkLst>
          <pc:docMk/>
          <pc:sldMk cId="644080243" sldId="2888"/>
        </pc:sldMkLst>
        <pc:spChg chg="mod">
          <ac:chgData name="魏 星达" userId="ca17b13798aa44f7" providerId="LiveId" clId="{B51FC67B-18BC-814E-A721-CE4F322C59C7}" dt="2021-11-15T05:51:29.237" v="887" actId="20577"/>
          <ac:spMkLst>
            <pc:docMk/>
            <pc:sldMk cId="644080243" sldId="2888"/>
            <ac:spMk id="3" creationId="{66467E76-C26E-6B46-968F-EB450DAC1901}"/>
          </ac:spMkLst>
        </pc:spChg>
      </pc:sldChg>
      <pc:sldChg chg="modSp mod">
        <pc:chgData name="魏 星达" userId="ca17b13798aa44f7" providerId="LiveId" clId="{B51FC67B-18BC-814E-A721-CE4F322C59C7}" dt="2021-11-15T05:53:16.933" v="996" actId="20577"/>
        <pc:sldMkLst>
          <pc:docMk/>
          <pc:sldMk cId="1911714317" sldId="2889"/>
        </pc:sldMkLst>
        <pc:spChg chg="mod">
          <ac:chgData name="魏 星达" userId="ca17b13798aa44f7" providerId="LiveId" clId="{B51FC67B-18BC-814E-A721-CE4F322C59C7}" dt="2021-11-15T05:53:16.933" v="996" actId="20577"/>
          <ac:spMkLst>
            <pc:docMk/>
            <pc:sldMk cId="1911714317" sldId="2889"/>
            <ac:spMk id="3" creationId="{66467E76-C26E-6B46-968F-EB450DAC1901}"/>
          </ac:spMkLst>
        </pc:spChg>
      </pc:sldChg>
      <pc:sldChg chg="new del">
        <pc:chgData name="魏 星达" userId="ca17b13798aa44f7" providerId="LiveId" clId="{B51FC67B-18BC-814E-A721-CE4F322C59C7}" dt="2021-11-15T03:27:14.221" v="2" actId="680"/>
        <pc:sldMkLst>
          <pc:docMk/>
          <pc:sldMk cId="3502604659" sldId="2893"/>
        </pc:sldMkLst>
      </pc:sldChg>
    </pc:docChg>
  </pc:docChgLst>
  <pc:docChgLst>
    <pc:chgData name="魏 星达" userId="ca17b13798aa44f7" providerId="LiveId" clId="{D8B5E3FB-3C5E-744C-8B7A-0B9AC8CAAA61}"/>
    <pc:docChg chg="undo custSel addSld delSld modSld">
      <pc:chgData name="魏 星达" userId="ca17b13798aa44f7" providerId="LiveId" clId="{D8B5E3FB-3C5E-744C-8B7A-0B9AC8CAAA61}" dt="2021-11-12T09:24:51.105" v="11864" actId="20577"/>
      <pc:docMkLst>
        <pc:docMk/>
      </pc:docMkLst>
      <pc:sldChg chg="add del">
        <pc:chgData name="魏 星达" userId="ca17b13798aa44f7" providerId="LiveId" clId="{D8B5E3FB-3C5E-744C-8B7A-0B9AC8CAAA61}" dt="2021-11-12T08:55:02.234" v="10481"/>
        <pc:sldMkLst>
          <pc:docMk/>
          <pc:sldMk cId="0" sldId="285"/>
        </pc:sldMkLst>
      </pc:sldChg>
      <pc:sldChg chg="modSp add mod">
        <pc:chgData name="魏 星达" userId="ca17b13798aa44f7" providerId="LiveId" clId="{D8B5E3FB-3C5E-744C-8B7A-0B9AC8CAAA61}" dt="2021-11-12T07:28:16.207" v="8193" actId="20577"/>
        <pc:sldMkLst>
          <pc:docMk/>
          <pc:sldMk cId="2310703520" sldId="1593"/>
        </pc:sldMkLst>
        <pc:spChg chg="mod">
          <ac:chgData name="魏 星达" userId="ca17b13798aa44f7" providerId="LiveId" clId="{D8B5E3FB-3C5E-744C-8B7A-0B9AC8CAAA61}" dt="2021-11-12T07:28:16.207" v="8193" actId="20577"/>
          <ac:spMkLst>
            <pc:docMk/>
            <pc:sldMk cId="2310703520" sldId="1593"/>
            <ac:spMk id="3" creationId="{D2556E8E-B9A4-8146-A17B-D90B7EE7129E}"/>
          </ac:spMkLst>
        </pc:spChg>
      </pc:sldChg>
      <pc:sldChg chg="modSp add mod">
        <pc:chgData name="魏 星达" userId="ca17b13798aa44f7" providerId="LiveId" clId="{D8B5E3FB-3C5E-744C-8B7A-0B9AC8CAAA61}" dt="2021-11-12T07:34:47.361" v="8653" actId="20577"/>
        <pc:sldMkLst>
          <pc:docMk/>
          <pc:sldMk cId="3710252163" sldId="1594"/>
        </pc:sldMkLst>
        <pc:spChg chg="mod">
          <ac:chgData name="魏 星达" userId="ca17b13798aa44f7" providerId="LiveId" clId="{D8B5E3FB-3C5E-744C-8B7A-0B9AC8CAAA61}" dt="2021-11-12T07:34:47.361" v="8653" actId="20577"/>
          <ac:spMkLst>
            <pc:docMk/>
            <pc:sldMk cId="3710252163" sldId="1594"/>
            <ac:spMk id="2" creationId="{C59DF379-8A09-6B4A-B346-168F0CBC6074}"/>
          </ac:spMkLst>
        </pc:spChg>
      </pc:sldChg>
      <pc:sldChg chg="addSp modSp add mod modAnim modNotesTx">
        <pc:chgData name="魏 星达" userId="ca17b13798aa44f7" providerId="LiveId" clId="{D8B5E3FB-3C5E-744C-8B7A-0B9AC8CAAA61}" dt="2021-11-12T07:31:19.872" v="8498" actId="20577"/>
        <pc:sldMkLst>
          <pc:docMk/>
          <pc:sldMk cId="1821496117" sldId="1611"/>
        </pc:sldMkLst>
        <pc:spChg chg="add mod">
          <ac:chgData name="魏 星达" userId="ca17b13798aa44f7" providerId="LiveId" clId="{D8B5E3FB-3C5E-744C-8B7A-0B9AC8CAAA61}" dt="2021-11-12T07:30:55.049" v="8350" actId="1076"/>
          <ac:spMkLst>
            <pc:docMk/>
            <pc:sldMk cId="1821496117" sldId="1611"/>
            <ac:spMk id="20" creationId="{235B2A98-8A48-4347-AA5B-9DC8F174891A}"/>
          </ac:spMkLst>
        </pc:spChg>
        <pc:spChg chg="mod">
          <ac:chgData name="魏 星达" userId="ca17b13798aa44f7" providerId="LiveId" clId="{D8B5E3FB-3C5E-744C-8B7A-0B9AC8CAAA61}" dt="2021-11-12T07:29:41.837" v="8225" actId="948"/>
          <ac:spMkLst>
            <pc:docMk/>
            <pc:sldMk cId="1821496117" sldId="1611"/>
            <ac:spMk id="39" creationId="{DDEE5F84-C8EE-F343-8167-7F12F2E75225}"/>
          </ac:spMkLst>
        </pc:spChg>
        <pc:spChg chg="mod">
          <ac:chgData name="魏 星达" userId="ca17b13798aa44f7" providerId="LiveId" clId="{D8B5E3FB-3C5E-744C-8B7A-0B9AC8CAAA61}" dt="2021-11-12T07:30:46.115" v="8347" actId="1076"/>
          <ac:spMkLst>
            <pc:docMk/>
            <pc:sldMk cId="1821496117" sldId="1611"/>
            <ac:spMk id="40" creationId="{7A71DDC7-9F5E-5644-920D-40300E55AE2E}"/>
          </ac:spMkLst>
        </pc:spChg>
      </pc:sldChg>
      <pc:sldChg chg="add">
        <pc:chgData name="魏 星达" userId="ca17b13798aa44f7" providerId="LiveId" clId="{D8B5E3FB-3C5E-744C-8B7A-0B9AC8CAAA61}" dt="2021-11-12T07:28:47.244" v="8195"/>
        <pc:sldMkLst>
          <pc:docMk/>
          <pc:sldMk cId="796741388" sldId="1613"/>
        </pc:sldMkLst>
      </pc:sldChg>
      <pc:sldChg chg="modSp add mod">
        <pc:chgData name="魏 星达" userId="ca17b13798aa44f7" providerId="LiveId" clId="{D8B5E3FB-3C5E-744C-8B7A-0B9AC8CAAA61}" dt="2021-11-12T07:33:19.927" v="8629" actId="20577"/>
        <pc:sldMkLst>
          <pc:docMk/>
          <pc:sldMk cId="824118862" sldId="1616"/>
        </pc:sldMkLst>
        <pc:spChg chg="mod">
          <ac:chgData name="魏 星达" userId="ca17b13798aa44f7" providerId="LiveId" clId="{D8B5E3FB-3C5E-744C-8B7A-0B9AC8CAAA61}" dt="2021-11-12T07:32:47.302" v="8509" actId="20577"/>
          <ac:spMkLst>
            <pc:docMk/>
            <pc:sldMk cId="824118862" sldId="1616"/>
            <ac:spMk id="3" creationId="{20909C69-67B9-5E42-BDC3-CB5FBB851A8C}"/>
          </ac:spMkLst>
        </pc:spChg>
        <pc:spChg chg="mod">
          <ac:chgData name="魏 星达" userId="ca17b13798aa44f7" providerId="LiveId" clId="{D8B5E3FB-3C5E-744C-8B7A-0B9AC8CAAA61}" dt="2021-11-12T07:32:09.555" v="8502" actId="207"/>
          <ac:spMkLst>
            <pc:docMk/>
            <pc:sldMk cId="824118862" sldId="1616"/>
            <ac:spMk id="6" creationId="{79617FFF-EA9C-5F43-807C-CACA9DD5FB6B}"/>
          </ac:spMkLst>
        </pc:spChg>
        <pc:spChg chg="mod">
          <ac:chgData name="魏 星达" userId="ca17b13798aa44f7" providerId="LiveId" clId="{D8B5E3FB-3C5E-744C-8B7A-0B9AC8CAAA61}" dt="2021-11-12T07:33:19.927" v="8629" actId="20577"/>
          <ac:spMkLst>
            <pc:docMk/>
            <pc:sldMk cId="824118862" sldId="1616"/>
            <ac:spMk id="10" creationId="{BBB46C22-8E19-1043-8978-91EC5C3E221D}"/>
          </ac:spMkLst>
        </pc:spChg>
      </pc:sldChg>
      <pc:sldChg chg="add">
        <pc:chgData name="魏 星达" userId="ca17b13798aa44f7" providerId="LiveId" clId="{D8B5E3FB-3C5E-744C-8B7A-0B9AC8CAAA61}" dt="2021-11-12T07:35:07.727" v="8655"/>
        <pc:sldMkLst>
          <pc:docMk/>
          <pc:sldMk cId="500715053" sldId="1617"/>
        </pc:sldMkLst>
      </pc:sldChg>
      <pc:sldChg chg="modSp add mod">
        <pc:chgData name="魏 星达" userId="ca17b13798aa44f7" providerId="LiveId" clId="{D8B5E3FB-3C5E-744C-8B7A-0B9AC8CAAA61}" dt="2021-11-12T07:36:56.967" v="8659" actId="20577"/>
        <pc:sldMkLst>
          <pc:docMk/>
          <pc:sldMk cId="3600591884" sldId="1618"/>
        </pc:sldMkLst>
        <pc:spChg chg="mod">
          <ac:chgData name="魏 星达" userId="ca17b13798aa44f7" providerId="LiveId" clId="{D8B5E3FB-3C5E-744C-8B7A-0B9AC8CAAA61}" dt="2021-11-12T07:36:56.967" v="8659" actId="20577"/>
          <ac:spMkLst>
            <pc:docMk/>
            <pc:sldMk cId="3600591884" sldId="1618"/>
            <ac:spMk id="2" creationId="{770350DD-B478-7A42-A544-0D0E33E5041F}"/>
          </ac:spMkLst>
        </pc:spChg>
      </pc:sldChg>
      <pc:sldChg chg="add">
        <pc:chgData name="魏 星达" userId="ca17b13798aa44f7" providerId="LiveId" clId="{D8B5E3FB-3C5E-744C-8B7A-0B9AC8CAAA61}" dt="2021-11-12T07:35:00.472" v="8654"/>
        <pc:sldMkLst>
          <pc:docMk/>
          <pc:sldMk cId="2503844416" sldId="1620"/>
        </pc:sldMkLst>
      </pc:sldChg>
      <pc:sldChg chg="add">
        <pc:chgData name="魏 星达" userId="ca17b13798aa44f7" providerId="LiveId" clId="{D8B5E3FB-3C5E-744C-8B7A-0B9AC8CAAA61}" dt="2021-11-12T07:34:27.143" v="8631"/>
        <pc:sldMkLst>
          <pc:docMk/>
          <pc:sldMk cId="3190449860" sldId="1621"/>
        </pc:sldMkLst>
      </pc:sldChg>
      <pc:sldChg chg="addSp delSp modSp add mod">
        <pc:chgData name="魏 星达" userId="ca17b13798aa44f7" providerId="LiveId" clId="{D8B5E3FB-3C5E-744C-8B7A-0B9AC8CAAA61}" dt="2021-11-12T07:27:02.200" v="8174" actId="2085"/>
        <pc:sldMkLst>
          <pc:docMk/>
          <pc:sldMk cId="2440653698" sldId="1658"/>
        </pc:sldMkLst>
        <pc:spChg chg="del">
          <ac:chgData name="魏 星达" userId="ca17b13798aa44f7" providerId="LiveId" clId="{D8B5E3FB-3C5E-744C-8B7A-0B9AC8CAAA61}" dt="2021-11-12T07:26:47.438" v="8169" actId="478"/>
          <ac:spMkLst>
            <pc:docMk/>
            <pc:sldMk cId="2440653698" sldId="1658"/>
            <ac:spMk id="2" creationId="{2515956A-6340-D64A-A2BD-C18557E9D24D}"/>
          </ac:spMkLst>
        </pc:spChg>
        <pc:spChg chg="del">
          <ac:chgData name="魏 星达" userId="ca17b13798aa44f7" providerId="LiveId" clId="{D8B5E3FB-3C5E-744C-8B7A-0B9AC8CAAA61}" dt="2021-11-12T07:26:47.438" v="8169" actId="478"/>
          <ac:spMkLst>
            <pc:docMk/>
            <pc:sldMk cId="2440653698" sldId="1658"/>
            <ac:spMk id="3" creationId="{60EC19BC-DF2B-3049-A1CF-0983019CD344}"/>
          </ac:spMkLst>
        </pc:spChg>
        <pc:spChg chg="del">
          <ac:chgData name="魏 星达" userId="ca17b13798aa44f7" providerId="LiveId" clId="{D8B5E3FB-3C5E-744C-8B7A-0B9AC8CAAA61}" dt="2021-11-12T07:26:54.196" v="8171" actId="478"/>
          <ac:spMkLst>
            <pc:docMk/>
            <pc:sldMk cId="2440653698" sldId="1658"/>
            <ac:spMk id="4" creationId="{E66B96F5-1166-7B4D-959B-DF97950E2933}"/>
          </ac:spMkLst>
        </pc:spChg>
        <pc:spChg chg="mod">
          <ac:chgData name="魏 星达" userId="ca17b13798aa44f7" providerId="LiveId" clId="{D8B5E3FB-3C5E-744C-8B7A-0B9AC8CAAA61}" dt="2021-11-12T07:26:52.140" v="8170" actId="1076"/>
          <ac:spMkLst>
            <pc:docMk/>
            <pc:sldMk cId="2440653698" sldId="1658"/>
            <ac:spMk id="5" creationId="{7E76AADF-0615-D840-B99D-BB827CE20B90}"/>
          </ac:spMkLst>
        </pc:spChg>
        <pc:spChg chg="mod">
          <ac:chgData name="魏 星达" userId="ca17b13798aa44f7" providerId="LiveId" clId="{D8B5E3FB-3C5E-744C-8B7A-0B9AC8CAAA61}" dt="2021-11-12T07:26:52.140" v="8170" actId="1076"/>
          <ac:spMkLst>
            <pc:docMk/>
            <pc:sldMk cId="2440653698" sldId="1658"/>
            <ac:spMk id="6" creationId="{7F3F2D72-5CE9-1345-80A8-1EAB379B68C4}"/>
          </ac:spMkLst>
        </pc:spChg>
        <pc:spChg chg="mod">
          <ac:chgData name="魏 星达" userId="ca17b13798aa44f7" providerId="LiveId" clId="{D8B5E3FB-3C5E-744C-8B7A-0B9AC8CAAA61}" dt="2021-11-12T07:26:52.140" v="8170" actId="1076"/>
          <ac:spMkLst>
            <pc:docMk/>
            <pc:sldMk cId="2440653698" sldId="1658"/>
            <ac:spMk id="7" creationId="{21F1F763-EE5C-BA48-9C13-21133BEAF3AC}"/>
          </ac:spMkLst>
        </pc:spChg>
        <pc:spChg chg="mod">
          <ac:chgData name="魏 星达" userId="ca17b13798aa44f7" providerId="LiveId" clId="{D8B5E3FB-3C5E-744C-8B7A-0B9AC8CAAA61}" dt="2021-11-12T07:26:52.140" v="8170" actId="1076"/>
          <ac:spMkLst>
            <pc:docMk/>
            <pc:sldMk cId="2440653698" sldId="1658"/>
            <ac:spMk id="8" creationId="{A7547426-C24F-5740-81AB-43EE787619D8}"/>
          </ac:spMkLst>
        </pc:spChg>
        <pc:spChg chg="add mod">
          <ac:chgData name="魏 星达" userId="ca17b13798aa44f7" providerId="LiveId" clId="{D8B5E3FB-3C5E-744C-8B7A-0B9AC8CAAA61}" dt="2021-11-12T07:27:02.200" v="8174" actId="2085"/>
          <ac:spMkLst>
            <pc:docMk/>
            <pc:sldMk cId="2440653698" sldId="1658"/>
            <ac:spMk id="9" creationId="{FEF196E0-DCB9-F540-AAB0-26C043691193}"/>
          </ac:spMkLst>
        </pc:spChg>
        <pc:spChg chg="mod">
          <ac:chgData name="魏 星达" userId="ca17b13798aa44f7" providerId="LiveId" clId="{D8B5E3FB-3C5E-744C-8B7A-0B9AC8CAAA61}" dt="2021-11-12T07:26:52.140" v="8170" actId="1076"/>
          <ac:spMkLst>
            <pc:docMk/>
            <pc:sldMk cId="2440653698" sldId="1658"/>
            <ac:spMk id="11" creationId="{8F447987-F938-5A42-AE17-2E597F4D4B33}"/>
          </ac:spMkLst>
        </pc:spChg>
        <pc:spChg chg="del">
          <ac:chgData name="魏 星达" userId="ca17b13798aa44f7" providerId="LiveId" clId="{D8B5E3FB-3C5E-744C-8B7A-0B9AC8CAAA61}" dt="2021-11-12T07:26:44.972" v="8168" actId="478"/>
          <ac:spMkLst>
            <pc:docMk/>
            <pc:sldMk cId="2440653698" sldId="1658"/>
            <ac:spMk id="12" creationId="{8973E1E8-86CA-F54C-ABA4-8BBE487B233C}"/>
          </ac:spMkLst>
        </pc:spChg>
        <pc:spChg chg="del">
          <ac:chgData name="魏 星达" userId="ca17b13798aa44f7" providerId="LiveId" clId="{D8B5E3FB-3C5E-744C-8B7A-0B9AC8CAAA61}" dt="2021-11-12T07:26:44.972" v="8168" actId="478"/>
          <ac:spMkLst>
            <pc:docMk/>
            <pc:sldMk cId="2440653698" sldId="1658"/>
            <ac:spMk id="13" creationId="{B4ED3B3A-53B6-1D41-BD20-5750A670B710}"/>
          </ac:spMkLst>
        </pc:spChg>
      </pc:sldChg>
      <pc:sldChg chg="add">
        <pc:chgData name="魏 星达" userId="ca17b13798aa44f7" providerId="LiveId" clId="{D8B5E3FB-3C5E-744C-8B7A-0B9AC8CAAA61}" dt="2021-11-12T07:34:19.135" v="8630"/>
        <pc:sldMkLst>
          <pc:docMk/>
          <pc:sldMk cId="2930868961" sldId="1662"/>
        </pc:sldMkLst>
      </pc:sldChg>
      <pc:sldChg chg="add">
        <pc:chgData name="魏 星达" userId="ca17b13798aa44f7" providerId="LiveId" clId="{D8B5E3FB-3C5E-744C-8B7A-0B9AC8CAAA61}" dt="2021-11-12T07:31:34.491" v="8500"/>
        <pc:sldMkLst>
          <pc:docMk/>
          <pc:sldMk cId="361459763" sldId="1666"/>
        </pc:sldMkLst>
      </pc:sldChg>
      <pc:sldChg chg="addSp delSp modSp add modNotesTx">
        <pc:chgData name="魏 星达" userId="ca17b13798aa44f7" providerId="LiveId" clId="{D8B5E3FB-3C5E-744C-8B7A-0B9AC8CAAA61}" dt="2021-11-12T07:47:02.358" v="8925" actId="20577"/>
        <pc:sldMkLst>
          <pc:docMk/>
          <pc:sldMk cId="3165203195" sldId="1671"/>
        </pc:sldMkLst>
        <pc:spChg chg="add del mod">
          <ac:chgData name="魏 星达" userId="ca17b13798aa44f7" providerId="LiveId" clId="{D8B5E3FB-3C5E-744C-8B7A-0B9AC8CAAA61}" dt="2021-11-12T07:40:21.582" v="8675"/>
          <ac:spMkLst>
            <pc:docMk/>
            <pc:sldMk cId="3165203195" sldId="1671"/>
            <ac:spMk id="7" creationId="{B3EE5846-2BA9-5B4B-A0A6-82F2238E1091}"/>
          </ac:spMkLst>
        </pc:spChg>
        <pc:spChg chg="add mod">
          <ac:chgData name="魏 星达" userId="ca17b13798aa44f7" providerId="LiveId" clId="{D8B5E3FB-3C5E-744C-8B7A-0B9AC8CAAA61}" dt="2021-11-12T07:40:28.539" v="8676"/>
          <ac:spMkLst>
            <pc:docMk/>
            <pc:sldMk cId="3165203195" sldId="1671"/>
            <ac:spMk id="17" creationId="{E008A654-DEE6-DF45-B00E-6BEBC5EA36B9}"/>
          </ac:spMkLst>
        </pc:spChg>
        <pc:spChg chg="add mod">
          <ac:chgData name="魏 星达" userId="ca17b13798aa44f7" providerId="LiveId" clId="{D8B5E3FB-3C5E-744C-8B7A-0B9AC8CAAA61}" dt="2021-11-12T07:40:28.539" v="8676"/>
          <ac:spMkLst>
            <pc:docMk/>
            <pc:sldMk cId="3165203195" sldId="1671"/>
            <ac:spMk id="19" creationId="{4B13E5F0-1356-F24B-A1E3-AB15E1E72558}"/>
          </ac:spMkLst>
        </pc:spChg>
        <pc:picChg chg="add mod">
          <ac:chgData name="魏 星达" userId="ca17b13798aa44f7" providerId="LiveId" clId="{D8B5E3FB-3C5E-744C-8B7A-0B9AC8CAAA61}" dt="2021-11-12T07:40:28.539" v="8676"/>
          <ac:picMkLst>
            <pc:docMk/>
            <pc:sldMk cId="3165203195" sldId="1671"/>
            <ac:picMk id="15" creationId="{D384E7FD-FD53-504D-9793-883F8FB8F945}"/>
          </ac:picMkLst>
        </pc:picChg>
      </pc:sldChg>
      <pc:sldChg chg="modSp mod">
        <pc:chgData name="魏 星达" userId="ca17b13798aa44f7" providerId="LiveId" clId="{D8B5E3FB-3C5E-744C-8B7A-0B9AC8CAAA61}" dt="2021-11-12T07:46:10.912" v="8799" actId="20577"/>
        <pc:sldMkLst>
          <pc:docMk/>
          <pc:sldMk cId="3628960693" sldId="2241"/>
        </pc:sldMkLst>
        <pc:spChg chg="mod">
          <ac:chgData name="魏 星达" userId="ca17b13798aa44f7" providerId="LiveId" clId="{D8B5E3FB-3C5E-744C-8B7A-0B9AC8CAAA61}" dt="2021-11-09T03:48:52.138" v="1099" actId="20577"/>
          <ac:spMkLst>
            <pc:docMk/>
            <pc:sldMk cId="3628960693" sldId="2241"/>
            <ac:spMk id="5" creationId="{2C7C6228-E47F-EA4B-8DD8-28647C76DDD6}"/>
          </ac:spMkLst>
        </pc:spChg>
        <pc:spChg chg="mod">
          <ac:chgData name="魏 星达" userId="ca17b13798aa44f7" providerId="LiveId" clId="{D8B5E3FB-3C5E-744C-8B7A-0B9AC8CAAA61}" dt="2021-11-12T07:46:10.912" v="8799" actId="20577"/>
          <ac:spMkLst>
            <pc:docMk/>
            <pc:sldMk cId="3628960693" sldId="2241"/>
            <ac:spMk id="10" creationId="{B6099FE4-63D1-FF4F-9D92-DDDE3165CCF5}"/>
          </ac:spMkLst>
        </pc:spChg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5305553" sldId="2412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391617947" sldId="2414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4040921146" sldId="2418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499332337" sldId="2419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064509943" sldId="2420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204325321" sldId="2422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677721124" sldId="2425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2176119614" sldId="2426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2150790835" sldId="2453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781540858" sldId="2454"/>
        </pc:sldMkLst>
      </pc:sldChg>
      <pc:sldChg chg="add del">
        <pc:chgData name="魏 星达" userId="ca17b13798aa44f7" providerId="LiveId" clId="{D8B5E3FB-3C5E-744C-8B7A-0B9AC8CAAA61}" dt="2021-11-12T07:45:28.804" v="8788" actId="2696"/>
        <pc:sldMkLst>
          <pc:docMk/>
          <pc:sldMk cId="203006083" sldId="2460"/>
        </pc:sldMkLst>
      </pc:sldChg>
      <pc:sldChg chg="modSp add mod">
        <pc:chgData name="魏 星达" userId="ca17b13798aa44f7" providerId="LiveId" clId="{D8B5E3FB-3C5E-744C-8B7A-0B9AC8CAAA61}" dt="2021-11-12T07:38:43.866" v="8671" actId="20577"/>
        <pc:sldMkLst>
          <pc:docMk/>
          <pc:sldMk cId="115466326" sldId="2461"/>
        </pc:sldMkLst>
        <pc:spChg chg="mod">
          <ac:chgData name="魏 星达" userId="ca17b13798aa44f7" providerId="LiveId" clId="{D8B5E3FB-3C5E-744C-8B7A-0B9AC8CAAA61}" dt="2021-11-12T07:38:43.866" v="8671" actId="20577"/>
          <ac:spMkLst>
            <pc:docMk/>
            <pc:sldMk cId="115466326" sldId="2461"/>
            <ac:spMk id="2" creationId="{0025FD1C-A66E-DA47-BE65-C47BE8AD5359}"/>
          </ac:spMkLst>
        </pc:spChg>
      </pc:sldChg>
      <pc:sldChg chg="add">
        <pc:chgData name="魏 星达" userId="ca17b13798aa44f7" providerId="LiveId" clId="{D8B5E3FB-3C5E-744C-8B7A-0B9AC8CAAA61}" dt="2021-11-12T07:37:04.875" v="8660"/>
        <pc:sldMkLst>
          <pc:docMk/>
          <pc:sldMk cId="4074469059" sldId="2464"/>
        </pc:sldMkLst>
      </pc:sldChg>
      <pc:sldChg chg="add">
        <pc:chgData name="魏 星达" userId="ca17b13798aa44f7" providerId="LiveId" clId="{D8B5E3FB-3C5E-744C-8B7A-0B9AC8CAAA61}" dt="2021-11-12T07:39:22.009" v="8672"/>
        <pc:sldMkLst>
          <pc:docMk/>
          <pc:sldMk cId="3497948155" sldId="2465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217933146" sldId="2475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535723165" sldId="2503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221299350" sldId="2519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185987053" sldId="2587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448394934" sldId="2588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108041198" sldId="2589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2275593127" sldId="2590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4215482373" sldId="2591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093242359" sldId="2592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791662050" sldId="2593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430869129" sldId="2595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598412902" sldId="2596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898764717" sldId="2597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333878391" sldId="2600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236256323" sldId="2601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2556399565" sldId="2604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614802366" sldId="2606"/>
        </pc:sldMkLst>
      </pc:sldChg>
      <pc:sldChg chg="addSp modSp add del mod">
        <pc:chgData name="魏 星达" userId="ca17b13798aa44f7" providerId="LiveId" clId="{D8B5E3FB-3C5E-744C-8B7A-0B9AC8CAAA61}" dt="2021-11-10T05:17:23.592" v="1410" actId="1076"/>
        <pc:sldMkLst>
          <pc:docMk/>
          <pc:sldMk cId="560485110" sldId="2607"/>
        </pc:sldMkLst>
        <pc:spChg chg="mod">
          <ac:chgData name="魏 星达" userId="ca17b13798aa44f7" providerId="LiveId" clId="{D8B5E3FB-3C5E-744C-8B7A-0B9AC8CAAA61}" dt="2021-11-08T09:08:53.930" v="40" actId="20577"/>
          <ac:spMkLst>
            <pc:docMk/>
            <pc:sldMk cId="560485110" sldId="2607"/>
            <ac:spMk id="2" creationId="{C4629361-821E-344C-B689-CFC4BD3E9378}"/>
          </ac:spMkLst>
        </pc:spChg>
        <pc:spChg chg="add mod">
          <ac:chgData name="魏 星达" userId="ca17b13798aa44f7" providerId="LiveId" clId="{D8B5E3FB-3C5E-744C-8B7A-0B9AC8CAAA61}" dt="2021-11-10T05:17:23.592" v="1410" actId="1076"/>
          <ac:spMkLst>
            <pc:docMk/>
            <pc:sldMk cId="560485110" sldId="2607"/>
            <ac:spMk id="5" creationId="{57A5C436-9775-584F-892C-96B0B2332A12}"/>
          </ac:spMkLst>
        </pc:spChg>
        <pc:spChg chg="add mod">
          <ac:chgData name="魏 星达" userId="ca17b13798aa44f7" providerId="LiveId" clId="{D8B5E3FB-3C5E-744C-8B7A-0B9AC8CAAA61}" dt="2021-11-10T05:17:23.592" v="1410" actId="1076"/>
          <ac:spMkLst>
            <pc:docMk/>
            <pc:sldMk cId="560485110" sldId="2607"/>
            <ac:spMk id="6" creationId="{4F093C5D-753C-0845-92D3-A4526CA1C4C1}"/>
          </ac:spMkLst>
        </pc:spChg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560846042" sldId="2609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2523158306" sldId="2611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656444314" sldId="2612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872074617" sldId="2613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64618304" sldId="2614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898015795" sldId="2615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522686505" sldId="2616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276991185" sldId="2619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96949944" sldId="2620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402827375" sldId="2621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960049636" sldId="2624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2798761126" sldId="2625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283136522" sldId="2626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767522238" sldId="2627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4096403646" sldId="2628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460610834" sldId="2630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331276460" sldId="2631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237612782" sldId="2632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672970513" sldId="2633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446897939" sldId="2634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2807114879" sldId="2635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2837881719" sldId="2636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76825394" sldId="2638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2530303016" sldId="2639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280365995" sldId="2640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502425662" sldId="2641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1330837501" sldId="2642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562899143" sldId="2644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4173368086" sldId="2645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715866295" sldId="2646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314968522" sldId="2647"/>
        </pc:sldMkLst>
      </pc:sldChg>
      <pc:sldChg chg="del">
        <pc:chgData name="魏 星达" userId="ca17b13798aa44f7" providerId="LiveId" clId="{D8B5E3FB-3C5E-744C-8B7A-0B9AC8CAAA61}" dt="2021-11-08T09:08:26.921" v="1" actId="2696"/>
        <pc:sldMkLst>
          <pc:docMk/>
          <pc:sldMk cId="2615286769" sldId="2649"/>
        </pc:sldMkLst>
      </pc:sldChg>
      <pc:sldChg chg="add">
        <pc:chgData name="魏 星达" userId="ca17b13798aa44f7" providerId="LiveId" clId="{D8B5E3FB-3C5E-744C-8B7A-0B9AC8CAAA61}" dt="2021-11-08T09:08:22.079" v="0"/>
        <pc:sldMkLst>
          <pc:docMk/>
          <pc:sldMk cId="2511631864" sldId="2650"/>
        </pc:sldMkLst>
      </pc:sldChg>
      <pc:sldChg chg="modSp add mod">
        <pc:chgData name="魏 星达" userId="ca17b13798aa44f7" providerId="LiveId" clId="{D8B5E3FB-3C5E-744C-8B7A-0B9AC8CAAA61}" dt="2021-11-08T09:09:09.111" v="81" actId="1035"/>
        <pc:sldMkLst>
          <pc:docMk/>
          <pc:sldMk cId="3148767011" sldId="2651"/>
        </pc:sldMkLst>
        <pc:spChg chg="mod">
          <ac:chgData name="魏 星达" userId="ca17b13798aa44f7" providerId="LiveId" clId="{D8B5E3FB-3C5E-744C-8B7A-0B9AC8CAAA61}" dt="2021-11-08T09:09:01.148" v="63" actId="20577"/>
          <ac:spMkLst>
            <pc:docMk/>
            <pc:sldMk cId="3148767011" sldId="2651"/>
            <ac:spMk id="2" creationId="{C4629361-821E-344C-B689-CFC4BD3E9378}"/>
          </ac:spMkLst>
        </pc:spChg>
        <pc:spChg chg="mod">
          <ac:chgData name="魏 星达" userId="ca17b13798aa44f7" providerId="LiveId" clId="{D8B5E3FB-3C5E-744C-8B7A-0B9AC8CAAA61}" dt="2021-11-08T09:09:09.111" v="81" actId="1035"/>
          <ac:spMkLst>
            <pc:docMk/>
            <pc:sldMk cId="3148767011" sldId="2651"/>
            <ac:spMk id="3" creationId="{549E83F5-BC95-324B-A6E2-1523D0B1CEC5}"/>
          </ac:spMkLst>
        </pc:spChg>
      </pc:sldChg>
      <pc:sldChg chg="addSp delSp modSp new mod delAnim modAnim">
        <pc:chgData name="魏 星达" userId="ca17b13798aa44f7" providerId="LiveId" clId="{D8B5E3FB-3C5E-744C-8B7A-0B9AC8CAAA61}" dt="2021-11-12T04:55:16.698" v="6086" actId="1076"/>
        <pc:sldMkLst>
          <pc:docMk/>
          <pc:sldMk cId="2277191494" sldId="2652"/>
        </pc:sldMkLst>
        <pc:spChg chg="add del mod">
          <ac:chgData name="魏 星达" userId="ca17b13798aa44f7" providerId="LiveId" clId="{D8B5E3FB-3C5E-744C-8B7A-0B9AC8CAAA61}" dt="2021-11-12T04:54:30.667" v="6062" actId="478"/>
          <ac:spMkLst>
            <pc:docMk/>
            <pc:sldMk cId="2277191494" sldId="2652"/>
            <ac:spMk id="2" creationId="{5AB98A15-6EC9-0646-B83A-96AA4CEDCE01}"/>
          </ac:spMkLst>
        </pc:spChg>
        <pc:spChg chg="mod">
          <ac:chgData name="魏 星达" userId="ca17b13798aa44f7" providerId="LiveId" clId="{D8B5E3FB-3C5E-744C-8B7A-0B9AC8CAAA61}" dt="2021-11-12T04:55:12.011" v="6085" actId="20577"/>
          <ac:spMkLst>
            <pc:docMk/>
            <pc:sldMk cId="2277191494" sldId="2652"/>
            <ac:spMk id="3" creationId="{0B970513-C7C9-CE47-A632-3AD27A5E44A7}"/>
          </ac:spMkLst>
        </pc:spChg>
        <pc:spChg chg="del mod">
          <ac:chgData name="魏 星达" userId="ca17b13798aa44f7" providerId="LiveId" clId="{D8B5E3FB-3C5E-744C-8B7A-0B9AC8CAAA61}" dt="2021-11-12T04:54:43.656" v="6066" actId="478"/>
          <ac:spMkLst>
            <pc:docMk/>
            <pc:sldMk cId="2277191494" sldId="2652"/>
            <ac:spMk id="4" creationId="{FA8F0127-462D-6C43-81DB-CA79733C11FA}"/>
          </ac:spMkLst>
        </pc:spChg>
        <pc:spChg chg="add del mod">
          <ac:chgData name="魏 星达" userId="ca17b13798aa44f7" providerId="LiveId" clId="{D8B5E3FB-3C5E-744C-8B7A-0B9AC8CAAA61}" dt="2021-11-12T04:54:37.947" v="6065" actId="478"/>
          <ac:spMkLst>
            <pc:docMk/>
            <pc:sldMk cId="2277191494" sldId="2652"/>
            <ac:spMk id="5" creationId="{39B08B60-69ED-B248-B0F6-01C169E22B15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6" creationId="{1D94CA9F-867D-3144-BDC6-5E8238873FC5}"/>
          </ac:spMkLst>
        </pc:spChg>
        <pc:spChg chg="add del mod">
          <ac:chgData name="魏 星达" userId="ca17b13798aa44f7" providerId="LiveId" clId="{D8B5E3FB-3C5E-744C-8B7A-0B9AC8CAAA61}" dt="2021-11-12T04:54:37.947" v="6065" actId="478"/>
          <ac:spMkLst>
            <pc:docMk/>
            <pc:sldMk cId="2277191494" sldId="2652"/>
            <ac:spMk id="6" creationId="{F1602874-0AA6-A143-9E1D-A2106693E3F7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7" creationId="{986EC20C-DC74-5A4C-BBF5-BBEF73A2512B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8" creationId="{1C91F5CD-266D-054D-9D0D-D63F5CD47241}"/>
          </ac:spMkLst>
        </pc:spChg>
        <pc:spChg chg="add del mod">
          <ac:chgData name="魏 星达" userId="ca17b13798aa44f7" providerId="LiveId" clId="{D8B5E3FB-3C5E-744C-8B7A-0B9AC8CAAA61}" dt="2021-11-12T04:54:30.667" v="6062" actId="478"/>
          <ac:spMkLst>
            <pc:docMk/>
            <pc:sldMk cId="2277191494" sldId="2652"/>
            <ac:spMk id="8" creationId="{47240C5E-0276-3647-94F2-032E2401338B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9" creationId="{C45909CE-5DA4-C043-B6AD-2C651C876BBF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10" creationId="{1B4CB7F3-E063-C542-A895-56961B7B6F0E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11" creationId="{6B37EF1F-B920-0F4B-B5F1-7348250A4218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12" creationId="{81203613-414C-C040-8735-3AE3205C1CA9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13" creationId="{F618F173-C767-8D42-B882-51080CDAC9B9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14" creationId="{A4309853-085D-124F-A50A-BA2E0697965C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15" creationId="{ED682F2F-B3EF-9D4C-B31D-45F65121929F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16" creationId="{7258E7D9-67F2-7443-ABFF-A9C8ACAB5E56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17" creationId="{E51395E2-8E5B-2B47-B2AA-76D821EA5739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18" creationId="{28A5F6A8-E057-C64E-AF98-9E6B7288E063}"/>
          </ac:spMkLst>
        </pc:spChg>
        <pc:spChg chg="add del mod">
          <ac:chgData name="魏 星达" userId="ca17b13798aa44f7" providerId="LiveId" clId="{D8B5E3FB-3C5E-744C-8B7A-0B9AC8CAAA61}" dt="2021-11-08T11:50:47.625" v="1074"/>
          <ac:spMkLst>
            <pc:docMk/>
            <pc:sldMk cId="2277191494" sldId="2652"/>
            <ac:spMk id="19" creationId="{41B67410-64DE-3344-857C-DB57600B2499}"/>
          </ac:spMkLst>
        </pc:spChg>
        <pc:spChg chg="add del mod">
          <ac:chgData name="魏 星达" userId="ca17b13798aa44f7" providerId="LiveId" clId="{D8B5E3FB-3C5E-744C-8B7A-0B9AC8CAAA61}" dt="2021-11-12T04:54:37.947" v="6065" actId="478"/>
          <ac:spMkLst>
            <pc:docMk/>
            <pc:sldMk cId="2277191494" sldId="2652"/>
            <ac:spMk id="21" creationId="{AEC0EB60-B166-2C4A-ABC2-E47177895FBF}"/>
          </ac:spMkLst>
        </pc:spChg>
        <pc:spChg chg="add del mod">
          <ac:chgData name="魏 星达" userId="ca17b13798aa44f7" providerId="LiveId" clId="{D8B5E3FB-3C5E-744C-8B7A-0B9AC8CAAA61}" dt="2021-11-12T04:54:37.947" v="6065" actId="478"/>
          <ac:spMkLst>
            <pc:docMk/>
            <pc:sldMk cId="2277191494" sldId="2652"/>
            <ac:spMk id="22" creationId="{9529E514-8022-644D-B02B-924225EAA1C6}"/>
          </ac:spMkLst>
        </pc:spChg>
        <pc:spChg chg="add del mod">
          <ac:chgData name="魏 星达" userId="ca17b13798aa44f7" providerId="LiveId" clId="{D8B5E3FB-3C5E-744C-8B7A-0B9AC8CAAA61}" dt="2021-11-12T04:54:37.947" v="6065" actId="478"/>
          <ac:spMkLst>
            <pc:docMk/>
            <pc:sldMk cId="2277191494" sldId="2652"/>
            <ac:spMk id="23" creationId="{DB5963BB-9FD7-5B48-9941-C13E4FFD3492}"/>
          </ac:spMkLst>
        </pc:spChg>
        <pc:spChg chg="add del mod">
          <ac:chgData name="魏 星达" userId="ca17b13798aa44f7" providerId="LiveId" clId="{D8B5E3FB-3C5E-744C-8B7A-0B9AC8CAAA61}" dt="2021-11-12T04:54:43.656" v="6066" actId="478"/>
          <ac:spMkLst>
            <pc:docMk/>
            <pc:sldMk cId="2277191494" sldId="2652"/>
            <ac:spMk id="24" creationId="{4168B360-3D36-9F40-AD52-915CC469C153}"/>
          </ac:spMkLst>
        </pc:spChg>
        <pc:spChg chg="add mod">
          <ac:chgData name="魏 星达" userId="ca17b13798aa44f7" providerId="LiveId" clId="{D8B5E3FB-3C5E-744C-8B7A-0B9AC8CAAA61}" dt="2021-11-12T04:55:16.698" v="6086" actId="1076"/>
          <ac:spMkLst>
            <pc:docMk/>
            <pc:sldMk cId="2277191494" sldId="2652"/>
            <ac:spMk id="27" creationId="{DFF52DF6-C49D-EA41-8171-3D8F457395D5}"/>
          </ac:spMkLst>
        </pc:spChg>
        <pc:spChg chg="add del mod">
          <ac:chgData name="魏 星达" userId="ca17b13798aa44f7" providerId="LiveId" clId="{D8B5E3FB-3C5E-744C-8B7A-0B9AC8CAAA61}" dt="2021-11-12T04:54:37.947" v="6065" actId="478"/>
          <ac:spMkLst>
            <pc:docMk/>
            <pc:sldMk cId="2277191494" sldId="2652"/>
            <ac:spMk id="29" creationId="{34136873-E00F-EA4B-8B80-8C1F5F12F819}"/>
          </ac:spMkLst>
        </pc:spChg>
        <pc:spChg chg="add del mod">
          <ac:chgData name="魏 星达" userId="ca17b13798aa44f7" providerId="LiveId" clId="{D8B5E3FB-3C5E-744C-8B7A-0B9AC8CAAA61}" dt="2021-11-12T04:54:43.656" v="6066" actId="478"/>
          <ac:spMkLst>
            <pc:docMk/>
            <pc:sldMk cId="2277191494" sldId="2652"/>
            <ac:spMk id="34" creationId="{92C11F4D-FEBF-414D-9109-C75C79253DA6}"/>
          </ac:spMkLst>
        </pc:spChg>
        <pc:spChg chg="add del mod">
          <ac:chgData name="魏 星达" userId="ca17b13798aa44f7" providerId="LiveId" clId="{D8B5E3FB-3C5E-744C-8B7A-0B9AC8CAAA61}" dt="2021-11-12T04:54:33.170" v="6064" actId="478"/>
          <ac:spMkLst>
            <pc:docMk/>
            <pc:sldMk cId="2277191494" sldId="2652"/>
            <ac:spMk id="35" creationId="{5597C99A-3A9A-DB4B-876B-C811AB6B9EF6}"/>
          </ac:spMkLst>
        </pc:spChg>
        <pc:graphicFrameChg chg="add mod">
          <ac:chgData name="魏 星达" userId="ca17b13798aa44f7" providerId="LiveId" clId="{D8B5E3FB-3C5E-744C-8B7A-0B9AC8CAAA61}" dt="2021-11-12T04:55:16.698" v="6086" actId="1076"/>
          <ac:graphicFrameMkLst>
            <pc:docMk/>
            <pc:sldMk cId="2277191494" sldId="2652"/>
            <ac:graphicFrameMk id="25" creationId="{0D1B7A1B-6E3C-BA48-9408-2E2F37B224E8}"/>
          </ac:graphicFrameMkLst>
        </pc:graphicFrameChg>
        <pc:picChg chg="add del mod">
          <ac:chgData name="魏 星达" userId="ca17b13798aa44f7" providerId="LiveId" clId="{D8B5E3FB-3C5E-744C-8B7A-0B9AC8CAAA61}" dt="2021-11-12T04:54:37.947" v="6065" actId="478"/>
          <ac:picMkLst>
            <pc:docMk/>
            <pc:sldMk cId="2277191494" sldId="2652"/>
            <ac:picMk id="20" creationId="{12E5CCDF-707B-FC4E-BE0C-5441D5D5D955}"/>
          </ac:picMkLst>
        </pc:picChg>
        <pc:cxnChg chg="add del mod">
          <ac:chgData name="魏 星达" userId="ca17b13798aa44f7" providerId="LiveId" clId="{D8B5E3FB-3C5E-744C-8B7A-0B9AC8CAAA61}" dt="2021-11-12T04:54:43.656" v="6066" actId="478"/>
          <ac:cxnSpMkLst>
            <pc:docMk/>
            <pc:sldMk cId="2277191494" sldId="2652"/>
            <ac:cxnSpMk id="26" creationId="{196CC691-7238-2240-8AC0-6ED923840A5A}"/>
          </ac:cxnSpMkLst>
        </pc:cxnChg>
        <pc:cxnChg chg="add del mod">
          <ac:chgData name="魏 星达" userId="ca17b13798aa44f7" providerId="LiveId" clId="{D8B5E3FB-3C5E-744C-8B7A-0B9AC8CAAA61}" dt="2021-11-12T04:54:43.656" v="6066" actId="478"/>
          <ac:cxnSpMkLst>
            <pc:docMk/>
            <pc:sldMk cId="2277191494" sldId="2652"/>
            <ac:cxnSpMk id="30" creationId="{3B10005D-8724-3945-96BD-9BE3DDEC00F7}"/>
          </ac:cxnSpMkLst>
        </pc:cxnChg>
        <pc:cxnChg chg="add del mod">
          <ac:chgData name="魏 星达" userId="ca17b13798aa44f7" providerId="LiveId" clId="{D8B5E3FB-3C5E-744C-8B7A-0B9AC8CAAA61}" dt="2021-11-12T04:54:43.656" v="6066" actId="478"/>
          <ac:cxnSpMkLst>
            <pc:docMk/>
            <pc:sldMk cId="2277191494" sldId="2652"/>
            <ac:cxnSpMk id="31" creationId="{735FBC6F-060B-BE4D-8FE3-E9A5DA0025FB}"/>
          </ac:cxnSpMkLst>
        </pc:cxnChg>
      </pc:sldChg>
      <pc:sldChg chg="new del">
        <pc:chgData name="魏 星达" userId="ca17b13798aa44f7" providerId="LiveId" clId="{D8B5E3FB-3C5E-744C-8B7A-0B9AC8CAAA61}" dt="2021-11-08T11:37:11.573" v="206" actId="680"/>
        <pc:sldMkLst>
          <pc:docMk/>
          <pc:sldMk cId="1389984372" sldId="2653"/>
        </pc:sldMkLst>
      </pc:sldChg>
      <pc:sldChg chg="modSp new del mod">
        <pc:chgData name="魏 星达" userId="ca17b13798aa44f7" providerId="LiveId" clId="{D8B5E3FB-3C5E-744C-8B7A-0B9AC8CAAA61}" dt="2021-11-12T07:02:51.054" v="7948" actId="2696"/>
        <pc:sldMkLst>
          <pc:docMk/>
          <pc:sldMk cId="4243528838" sldId="2653"/>
        </pc:sldMkLst>
        <pc:spChg chg="mod">
          <ac:chgData name="魏 星达" userId="ca17b13798aa44f7" providerId="LiveId" clId="{D8B5E3FB-3C5E-744C-8B7A-0B9AC8CAAA61}" dt="2021-11-08T11:39:38.471" v="637" actId="20577"/>
          <ac:spMkLst>
            <pc:docMk/>
            <pc:sldMk cId="4243528838" sldId="2653"/>
            <ac:spMk id="2" creationId="{F6B72A24-C80E-2B49-99AC-873383DE90A6}"/>
          </ac:spMkLst>
        </pc:spChg>
        <pc:spChg chg="mod">
          <ac:chgData name="魏 星达" userId="ca17b13798aa44f7" providerId="LiveId" clId="{D8B5E3FB-3C5E-744C-8B7A-0B9AC8CAAA61}" dt="2021-11-08T11:43:42.298" v="879" actId="20577"/>
          <ac:spMkLst>
            <pc:docMk/>
            <pc:sldMk cId="4243528838" sldId="2653"/>
            <ac:spMk id="3" creationId="{536E320B-C4CD-ED46-B950-353AC4302F4B}"/>
          </ac:spMkLst>
        </pc:spChg>
      </pc:sldChg>
      <pc:sldChg chg="new del">
        <pc:chgData name="魏 星达" userId="ca17b13798aa44f7" providerId="LiveId" clId="{D8B5E3FB-3C5E-744C-8B7A-0B9AC8CAAA61}" dt="2021-11-08T11:51:42.786" v="1085" actId="680"/>
        <pc:sldMkLst>
          <pc:docMk/>
          <pc:sldMk cId="2150956381" sldId="2654"/>
        </pc:sldMkLst>
      </pc:sldChg>
      <pc:sldChg chg="addSp modSp new mod modAnim">
        <pc:chgData name="魏 星达" userId="ca17b13798aa44f7" providerId="LiveId" clId="{D8B5E3FB-3C5E-744C-8B7A-0B9AC8CAAA61}" dt="2021-11-10T05:18:49.447" v="1497"/>
        <pc:sldMkLst>
          <pc:docMk/>
          <pc:sldMk cId="3306522055" sldId="2654"/>
        </pc:sldMkLst>
        <pc:spChg chg="mod">
          <ac:chgData name="魏 星达" userId="ca17b13798aa44f7" providerId="LiveId" clId="{D8B5E3FB-3C5E-744C-8B7A-0B9AC8CAAA61}" dt="2021-11-10T05:15:29.937" v="1315" actId="20577"/>
          <ac:spMkLst>
            <pc:docMk/>
            <pc:sldMk cId="3306522055" sldId="2654"/>
            <ac:spMk id="2" creationId="{DA6E9BBF-69B1-B447-BA73-E1B91707BA1C}"/>
          </ac:spMkLst>
        </pc:spChg>
        <pc:spChg chg="mod">
          <ac:chgData name="魏 星达" userId="ca17b13798aa44f7" providerId="LiveId" clId="{D8B5E3FB-3C5E-744C-8B7A-0B9AC8CAAA61}" dt="2021-11-10T05:18:27.011" v="1489"/>
          <ac:spMkLst>
            <pc:docMk/>
            <pc:sldMk cId="3306522055" sldId="2654"/>
            <ac:spMk id="3" creationId="{1F06583F-ABFE-7749-BA14-1E999E818958}"/>
          </ac:spMkLst>
        </pc:spChg>
        <pc:spChg chg="add mod">
          <ac:chgData name="魏 星达" userId="ca17b13798aa44f7" providerId="LiveId" clId="{D8B5E3FB-3C5E-744C-8B7A-0B9AC8CAAA61}" dt="2021-11-10T05:18:46.985" v="1496" actId="1076"/>
          <ac:spMkLst>
            <pc:docMk/>
            <pc:sldMk cId="3306522055" sldId="2654"/>
            <ac:spMk id="5" creationId="{97D26A45-D7D5-FE4E-BC73-ECEFF2A8A874}"/>
          </ac:spMkLst>
        </pc:spChg>
      </pc:sldChg>
      <pc:sldChg chg="addSp delSp modSp new mod modNotesTx">
        <pc:chgData name="魏 星达" userId="ca17b13798aa44f7" providerId="LiveId" clId="{D8B5E3FB-3C5E-744C-8B7A-0B9AC8CAAA61}" dt="2021-11-11T13:15:22.678" v="2362" actId="2711"/>
        <pc:sldMkLst>
          <pc:docMk/>
          <pc:sldMk cId="1927577974" sldId="2655"/>
        </pc:sldMkLst>
        <pc:spChg chg="mod">
          <ac:chgData name="魏 星达" userId="ca17b13798aa44f7" providerId="LiveId" clId="{D8B5E3FB-3C5E-744C-8B7A-0B9AC8CAAA61}" dt="2021-11-10T05:19:07.098" v="1515" actId="20577"/>
          <ac:spMkLst>
            <pc:docMk/>
            <pc:sldMk cId="1927577974" sldId="2655"/>
            <ac:spMk id="2" creationId="{33CD23B9-83D4-1645-B482-C9865C3F3ACD}"/>
          </ac:spMkLst>
        </pc:spChg>
        <pc:spChg chg="mod">
          <ac:chgData name="魏 星达" userId="ca17b13798aa44f7" providerId="LiveId" clId="{D8B5E3FB-3C5E-744C-8B7A-0B9AC8CAAA61}" dt="2021-11-11T13:15:22.678" v="2362" actId="2711"/>
          <ac:spMkLst>
            <pc:docMk/>
            <pc:sldMk cId="1927577974" sldId="2655"/>
            <ac:spMk id="3" creationId="{A7669EFA-672A-234B-86E9-6CD010DBC2AD}"/>
          </ac:spMkLst>
        </pc:spChg>
        <pc:picChg chg="add del">
          <ac:chgData name="魏 星达" userId="ca17b13798aa44f7" providerId="LiveId" clId="{D8B5E3FB-3C5E-744C-8B7A-0B9AC8CAAA61}" dt="2021-11-10T05:19:04.560" v="1500"/>
          <ac:picMkLst>
            <pc:docMk/>
            <pc:sldMk cId="1927577974" sldId="2655"/>
            <ac:picMk id="1025" creationId="{097321E1-7556-514D-B750-A8F412F0219B}"/>
          </ac:picMkLst>
        </pc:picChg>
      </pc:sldChg>
      <pc:sldChg chg="addSp delSp modSp new mod modNotesTx">
        <pc:chgData name="魏 星达" userId="ca17b13798aa44f7" providerId="LiveId" clId="{D8B5E3FB-3C5E-744C-8B7A-0B9AC8CAAA61}" dt="2021-11-11T12:54:21.064" v="2259" actId="2085"/>
        <pc:sldMkLst>
          <pc:docMk/>
          <pc:sldMk cId="1219633917" sldId="2656"/>
        </pc:sldMkLst>
        <pc:spChg chg="mod">
          <ac:chgData name="魏 星达" userId="ca17b13798aa44f7" providerId="LiveId" clId="{D8B5E3FB-3C5E-744C-8B7A-0B9AC8CAAA61}" dt="2021-11-10T05:23:11.552" v="1737" actId="20577"/>
          <ac:spMkLst>
            <pc:docMk/>
            <pc:sldMk cId="1219633917" sldId="2656"/>
            <ac:spMk id="2" creationId="{BEF0A6B2-3361-134C-99AA-4132CDCEB973}"/>
          </ac:spMkLst>
        </pc:spChg>
        <pc:spChg chg="del mod">
          <ac:chgData name="魏 星达" userId="ca17b13798aa44f7" providerId="LiveId" clId="{D8B5E3FB-3C5E-744C-8B7A-0B9AC8CAAA61}" dt="2021-11-11T12:42:08.643" v="1794" actId="478"/>
          <ac:spMkLst>
            <pc:docMk/>
            <pc:sldMk cId="1219633917" sldId="2656"/>
            <ac:spMk id="3" creationId="{501F40EE-FBF7-9045-BC93-48644D730B72}"/>
          </ac:spMkLst>
        </pc:spChg>
        <pc:spChg chg="add del mod">
          <ac:chgData name="魏 星达" userId="ca17b13798aa44f7" providerId="LiveId" clId="{D8B5E3FB-3C5E-744C-8B7A-0B9AC8CAAA61}" dt="2021-11-11T12:44:47.911" v="1899" actId="478"/>
          <ac:spMkLst>
            <pc:docMk/>
            <pc:sldMk cId="1219633917" sldId="2656"/>
            <ac:spMk id="5" creationId="{B468014A-2BC2-7941-A11E-FF7DCAC039C4}"/>
          </ac:spMkLst>
        </pc:spChg>
        <pc:spChg chg="add mod">
          <ac:chgData name="魏 星达" userId="ca17b13798aa44f7" providerId="LiveId" clId="{D8B5E3FB-3C5E-744C-8B7A-0B9AC8CAAA61}" dt="2021-11-11T12:42:40.095" v="1811" actId="1076"/>
          <ac:spMkLst>
            <pc:docMk/>
            <pc:sldMk cId="1219633917" sldId="2656"/>
            <ac:spMk id="6" creationId="{0E8AC604-2706-CD44-A694-C15F9C44375B}"/>
          </ac:spMkLst>
        </pc:spChg>
        <pc:spChg chg="add mod">
          <ac:chgData name="魏 星达" userId="ca17b13798aa44f7" providerId="LiveId" clId="{D8B5E3FB-3C5E-744C-8B7A-0B9AC8CAAA61}" dt="2021-11-11T12:42:40.095" v="1811" actId="1076"/>
          <ac:spMkLst>
            <pc:docMk/>
            <pc:sldMk cId="1219633917" sldId="2656"/>
            <ac:spMk id="7" creationId="{37A5EA68-F5A5-6546-8620-A6C839D0B4DC}"/>
          </ac:spMkLst>
        </pc:spChg>
        <pc:spChg chg="add mod">
          <ac:chgData name="魏 星达" userId="ca17b13798aa44f7" providerId="LiveId" clId="{D8B5E3FB-3C5E-744C-8B7A-0B9AC8CAAA61}" dt="2021-11-11T12:42:40.095" v="1811" actId="1076"/>
          <ac:spMkLst>
            <pc:docMk/>
            <pc:sldMk cId="1219633917" sldId="2656"/>
            <ac:spMk id="8" creationId="{4C358EFA-C65A-D942-912F-4594B803B591}"/>
          </ac:spMkLst>
        </pc:spChg>
        <pc:spChg chg="add mod">
          <ac:chgData name="魏 星达" userId="ca17b13798aa44f7" providerId="LiveId" clId="{D8B5E3FB-3C5E-744C-8B7A-0B9AC8CAAA61}" dt="2021-11-11T12:42:40.095" v="1811" actId="1076"/>
          <ac:spMkLst>
            <pc:docMk/>
            <pc:sldMk cId="1219633917" sldId="2656"/>
            <ac:spMk id="10" creationId="{4BD4092B-7C42-A541-A809-60E7344879F3}"/>
          </ac:spMkLst>
        </pc:spChg>
        <pc:spChg chg="add mod">
          <ac:chgData name="魏 星达" userId="ca17b13798aa44f7" providerId="LiveId" clId="{D8B5E3FB-3C5E-744C-8B7A-0B9AC8CAAA61}" dt="2021-11-11T12:51:10.977" v="2249" actId="14100"/>
          <ac:spMkLst>
            <pc:docMk/>
            <pc:sldMk cId="1219633917" sldId="2656"/>
            <ac:spMk id="13" creationId="{069AEF3E-5B1F-644F-936A-BDEE5CCC5261}"/>
          </ac:spMkLst>
        </pc:spChg>
        <pc:spChg chg="add mod">
          <ac:chgData name="魏 星达" userId="ca17b13798aa44f7" providerId="LiveId" clId="{D8B5E3FB-3C5E-744C-8B7A-0B9AC8CAAA61}" dt="2021-11-11T12:54:21.064" v="2259" actId="2085"/>
          <ac:spMkLst>
            <pc:docMk/>
            <pc:sldMk cId="1219633917" sldId="2656"/>
            <ac:spMk id="14" creationId="{A55F1922-3508-BF47-A77B-ED8A7F85EB2F}"/>
          </ac:spMkLst>
        </pc:spChg>
        <pc:spChg chg="add del mod">
          <ac:chgData name="魏 星达" userId="ca17b13798aa44f7" providerId="LiveId" clId="{D8B5E3FB-3C5E-744C-8B7A-0B9AC8CAAA61}" dt="2021-11-11T12:50:51.703" v="2238" actId="478"/>
          <ac:spMkLst>
            <pc:docMk/>
            <pc:sldMk cId="1219633917" sldId="2656"/>
            <ac:spMk id="15" creationId="{0C217F73-52EA-094F-9749-20C8F087EE25}"/>
          </ac:spMkLst>
        </pc:spChg>
        <pc:spChg chg="add mod">
          <ac:chgData name="魏 星达" userId="ca17b13798aa44f7" providerId="LiveId" clId="{D8B5E3FB-3C5E-744C-8B7A-0B9AC8CAAA61}" dt="2021-11-11T12:51:03.599" v="2247" actId="14100"/>
          <ac:spMkLst>
            <pc:docMk/>
            <pc:sldMk cId="1219633917" sldId="2656"/>
            <ac:spMk id="16" creationId="{B1B63914-8058-5648-AEA2-484C03ACBB31}"/>
          </ac:spMkLst>
        </pc:spChg>
        <pc:spChg chg="add mod">
          <ac:chgData name="魏 星达" userId="ca17b13798aa44f7" providerId="LiveId" clId="{D8B5E3FB-3C5E-744C-8B7A-0B9AC8CAAA61}" dt="2021-11-11T12:51:40.745" v="2251" actId="692"/>
          <ac:spMkLst>
            <pc:docMk/>
            <pc:sldMk cId="1219633917" sldId="2656"/>
            <ac:spMk id="17" creationId="{5A40F87F-C087-9E40-9400-1FD564B711AD}"/>
          </ac:spMkLst>
        </pc:spChg>
        <pc:spChg chg="add mod">
          <ac:chgData name="魏 星达" userId="ca17b13798aa44f7" providerId="LiveId" clId="{D8B5E3FB-3C5E-744C-8B7A-0B9AC8CAAA61}" dt="2021-11-11T12:52:02.008" v="2254" actId="14100"/>
          <ac:spMkLst>
            <pc:docMk/>
            <pc:sldMk cId="1219633917" sldId="2656"/>
            <ac:spMk id="18" creationId="{502C560B-3DBA-6E41-BD97-D54528A9F7F4}"/>
          </ac:spMkLst>
        </pc:spChg>
        <pc:cxnChg chg="add mod">
          <ac:chgData name="魏 星达" userId="ca17b13798aa44f7" providerId="LiveId" clId="{D8B5E3FB-3C5E-744C-8B7A-0B9AC8CAAA61}" dt="2021-11-11T12:42:40.095" v="1811" actId="1076"/>
          <ac:cxnSpMkLst>
            <pc:docMk/>
            <pc:sldMk cId="1219633917" sldId="2656"/>
            <ac:cxnSpMk id="9" creationId="{70C3AC02-11AA-744C-9DC6-528B01C5E48E}"/>
          </ac:cxnSpMkLst>
        </pc:cxnChg>
        <pc:cxnChg chg="add mod">
          <ac:chgData name="魏 星达" userId="ca17b13798aa44f7" providerId="LiveId" clId="{D8B5E3FB-3C5E-744C-8B7A-0B9AC8CAAA61}" dt="2021-11-11T12:42:40.095" v="1811" actId="1076"/>
          <ac:cxnSpMkLst>
            <pc:docMk/>
            <pc:sldMk cId="1219633917" sldId="2656"/>
            <ac:cxnSpMk id="11" creationId="{A68D9155-A6D7-DE46-88B3-8AF0F619F55F}"/>
          </ac:cxnSpMkLst>
        </pc:cxnChg>
        <pc:cxnChg chg="add mod">
          <ac:chgData name="魏 星达" userId="ca17b13798aa44f7" providerId="LiveId" clId="{D8B5E3FB-3C5E-744C-8B7A-0B9AC8CAAA61}" dt="2021-11-11T12:42:40.095" v="1811" actId="1076"/>
          <ac:cxnSpMkLst>
            <pc:docMk/>
            <pc:sldMk cId="1219633917" sldId="2656"/>
            <ac:cxnSpMk id="12" creationId="{D1672632-1CB6-4E4C-99C0-835B8AF7FDD1}"/>
          </ac:cxnSpMkLst>
        </pc:cxnChg>
      </pc:sldChg>
      <pc:sldChg chg="addSp delSp modSp new mod">
        <pc:chgData name="魏 星达" userId="ca17b13798aa44f7" providerId="LiveId" clId="{D8B5E3FB-3C5E-744C-8B7A-0B9AC8CAAA61}" dt="2021-11-12T04:43:52.182" v="5428" actId="20577"/>
        <pc:sldMkLst>
          <pc:docMk/>
          <pc:sldMk cId="724771330" sldId="2657"/>
        </pc:sldMkLst>
        <pc:spChg chg="mod">
          <ac:chgData name="魏 星达" userId="ca17b13798aa44f7" providerId="LiveId" clId="{D8B5E3FB-3C5E-744C-8B7A-0B9AC8CAAA61}" dt="2021-11-11T12:54:53.735" v="2261"/>
          <ac:spMkLst>
            <pc:docMk/>
            <pc:sldMk cId="724771330" sldId="2657"/>
            <ac:spMk id="2" creationId="{47379F17-9FD5-3243-BC84-B3C23DED87CD}"/>
          </ac:spMkLst>
        </pc:spChg>
        <pc:spChg chg="del">
          <ac:chgData name="魏 星达" userId="ca17b13798aa44f7" providerId="LiveId" clId="{D8B5E3FB-3C5E-744C-8B7A-0B9AC8CAAA61}" dt="2021-11-11T12:55:06.529" v="2263" actId="478"/>
          <ac:spMkLst>
            <pc:docMk/>
            <pc:sldMk cId="724771330" sldId="2657"/>
            <ac:spMk id="3" creationId="{21B9EC70-5B14-0D4E-A829-FC50C5D66279}"/>
          </ac:spMkLst>
        </pc:spChg>
        <pc:spChg chg="add mod">
          <ac:chgData name="魏 星达" userId="ca17b13798aa44f7" providerId="LiveId" clId="{D8B5E3FB-3C5E-744C-8B7A-0B9AC8CAAA61}" dt="2021-11-11T12:54:59.397" v="2262"/>
          <ac:spMkLst>
            <pc:docMk/>
            <pc:sldMk cId="724771330" sldId="2657"/>
            <ac:spMk id="5" creationId="{807150EC-40E9-2144-8F58-23245FACFB7B}"/>
          </ac:spMkLst>
        </pc:spChg>
        <pc:spChg chg="add mod">
          <ac:chgData name="魏 星达" userId="ca17b13798aa44f7" providerId="LiveId" clId="{D8B5E3FB-3C5E-744C-8B7A-0B9AC8CAAA61}" dt="2021-11-11T12:56:06.086" v="2285" actId="20577"/>
          <ac:spMkLst>
            <pc:docMk/>
            <pc:sldMk cId="724771330" sldId="2657"/>
            <ac:spMk id="7" creationId="{F24AE628-C96A-E14C-A965-F4126FFE6121}"/>
          </ac:spMkLst>
        </pc:spChg>
        <pc:spChg chg="add del mod">
          <ac:chgData name="魏 星达" userId="ca17b13798aa44f7" providerId="LiveId" clId="{D8B5E3FB-3C5E-744C-8B7A-0B9AC8CAAA61}" dt="2021-11-11T12:55:39.491" v="2271"/>
          <ac:spMkLst>
            <pc:docMk/>
            <pc:sldMk cId="724771330" sldId="2657"/>
            <ac:spMk id="8" creationId="{1DFC6349-F729-474F-A250-7C6F3F36EB8A}"/>
          </ac:spMkLst>
        </pc:spChg>
        <pc:spChg chg="add mod">
          <ac:chgData name="魏 星达" userId="ca17b13798aa44f7" providerId="LiveId" clId="{D8B5E3FB-3C5E-744C-8B7A-0B9AC8CAAA61}" dt="2021-11-11T12:56:15.064" v="2287" actId="1076"/>
          <ac:spMkLst>
            <pc:docMk/>
            <pc:sldMk cId="724771330" sldId="2657"/>
            <ac:spMk id="9" creationId="{EFC10CAC-8EC3-3444-B231-3A502AE854D0}"/>
          </ac:spMkLst>
        </pc:spChg>
        <pc:spChg chg="add del mod">
          <ac:chgData name="魏 星达" userId="ca17b13798aa44f7" providerId="LiveId" clId="{D8B5E3FB-3C5E-744C-8B7A-0B9AC8CAAA61}" dt="2021-11-11T13:02:20.606" v="2294" actId="478"/>
          <ac:spMkLst>
            <pc:docMk/>
            <pc:sldMk cId="724771330" sldId="2657"/>
            <ac:spMk id="10" creationId="{F060344E-8924-CA4F-9252-374B2265AB5D}"/>
          </ac:spMkLst>
        </pc:spChg>
        <pc:spChg chg="add mod">
          <ac:chgData name="魏 星达" userId="ca17b13798aa44f7" providerId="LiveId" clId="{D8B5E3FB-3C5E-744C-8B7A-0B9AC8CAAA61}" dt="2021-11-11T13:12:50.366" v="2309" actId="1076"/>
          <ac:spMkLst>
            <pc:docMk/>
            <pc:sldMk cId="724771330" sldId="2657"/>
            <ac:spMk id="11" creationId="{A8454581-2669-974F-9764-2E36CA17560A}"/>
          </ac:spMkLst>
        </pc:spChg>
        <pc:spChg chg="add mod">
          <ac:chgData name="魏 星达" userId="ca17b13798aa44f7" providerId="LiveId" clId="{D8B5E3FB-3C5E-744C-8B7A-0B9AC8CAAA61}" dt="2021-11-12T04:43:52.182" v="5428" actId="20577"/>
          <ac:spMkLst>
            <pc:docMk/>
            <pc:sldMk cId="724771330" sldId="2657"/>
            <ac:spMk id="12" creationId="{5C16C0C6-87CB-1243-952E-CDBB7B4C8725}"/>
          </ac:spMkLst>
        </pc:spChg>
        <pc:picChg chg="add mod">
          <ac:chgData name="魏 星达" userId="ca17b13798aa44f7" providerId="LiveId" clId="{D8B5E3FB-3C5E-744C-8B7A-0B9AC8CAAA61}" dt="2021-11-11T13:12:40.843" v="2305" actId="1076"/>
          <ac:picMkLst>
            <pc:docMk/>
            <pc:sldMk cId="724771330" sldId="2657"/>
            <ac:picMk id="6" creationId="{D2E2A52C-94C5-0046-A298-1239023CA58C}"/>
          </ac:picMkLst>
        </pc:picChg>
      </pc:sldChg>
      <pc:sldChg chg="addSp modSp add mod">
        <pc:chgData name="魏 星达" userId="ca17b13798aa44f7" providerId="LiveId" clId="{D8B5E3FB-3C5E-744C-8B7A-0B9AC8CAAA61}" dt="2021-11-11T12:54:37.862" v="2260" actId="2085"/>
        <pc:sldMkLst>
          <pc:docMk/>
          <pc:sldMk cId="1617193540" sldId="2658"/>
        </pc:sldMkLst>
        <pc:spChg chg="add mod">
          <ac:chgData name="魏 星达" userId="ca17b13798aa44f7" providerId="LiveId" clId="{D8B5E3FB-3C5E-744C-8B7A-0B9AC8CAAA61}" dt="2021-11-11T12:52:23.608" v="2256" actId="692"/>
          <ac:spMkLst>
            <pc:docMk/>
            <pc:sldMk cId="1617193540" sldId="2658"/>
            <ac:spMk id="3" creationId="{0F194689-2E64-8044-9982-A0EDFC4A96D8}"/>
          </ac:spMkLst>
        </pc:spChg>
        <pc:spChg chg="add mod">
          <ac:chgData name="魏 星达" userId="ca17b13798aa44f7" providerId="LiveId" clId="{D8B5E3FB-3C5E-744C-8B7A-0B9AC8CAAA61}" dt="2021-11-11T12:52:37.562" v="2258" actId="692"/>
          <ac:spMkLst>
            <pc:docMk/>
            <pc:sldMk cId="1617193540" sldId="2658"/>
            <ac:spMk id="5" creationId="{1C06474A-CF9A-9145-B676-770DD6E57E94}"/>
          </ac:spMkLst>
        </pc:spChg>
        <pc:spChg chg="mod">
          <ac:chgData name="魏 星达" userId="ca17b13798aa44f7" providerId="LiveId" clId="{D8B5E3FB-3C5E-744C-8B7A-0B9AC8CAAA61}" dt="2021-11-11T12:54:37.862" v="2260" actId="2085"/>
          <ac:spMkLst>
            <pc:docMk/>
            <pc:sldMk cId="1617193540" sldId="2658"/>
            <ac:spMk id="14" creationId="{A55F1922-3508-BF47-A77B-ED8A7F85EB2F}"/>
          </ac:spMkLst>
        </pc:spChg>
      </pc:sldChg>
      <pc:sldChg chg="modSp new mod">
        <pc:chgData name="魏 星达" userId="ca17b13798aa44f7" providerId="LiveId" clId="{D8B5E3FB-3C5E-744C-8B7A-0B9AC8CAAA61}" dt="2021-11-11T14:13:21.870" v="3439" actId="20577"/>
        <pc:sldMkLst>
          <pc:docMk/>
          <pc:sldMk cId="2731668716" sldId="2659"/>
        </pc:sldMkLst>
        <pc:spChg chg="mod">
          <ac:chgData name="魏 星达" userId="ca17b13798aa44f7" providerId="LiveId" clId="{D8B5E3FB-3C5E-744C-8B7A-0B9AC8CAAA61}" dt="2021-11-11T13:57:35.389" v="2784"/>
          <ac:spMkLst>
            <pc:docMk/>
            <pc:sldMk cId="2731668716" sldId="2659"/>
            <ac:spMk id="2" creationId="{887567E1-E60C-8A4A-9E05-C1C095B59F26}"/>
          </ac:spMkLst>
        </pc:spChg>
        <pc:spChg chg="mod">
          <ac:chgData name="魏 星达" userId="ca17b13798aa44f7" providerId="LiveId" clId="{D8B5E3FB-3C5E-744C-8B7A-0B9AC8CAAA61}" dt="2021-11-11T14:13:21.870" v="3439" actId="20577"/>
          <ac:spMkLst>
            <pc:docMk/>
            <pc:sldMk cId="2731668716" sldId="2659"/>
            <ac:spMk id="3" creationId="{645311D2-DA41-6A47-B19D-BCA56EA57F73}"/>
          </ac:spMkLst>
        </pc:spChg>
      </pc:sldChg>
      <pc:sldChg chg="addSp modSp add mod">
        <pc:chgData name="魏 星达" userId="ca17b13798aa44f7" providerId="LiveId" clId="{D8B5E3FB-3C5E-744C-8B7A-0B9AC8CAAA61}" dt="2021-11-11T13:22:15.990" v="2372" actId="1076"/>
        <pc:sldMkLst>
          <pc:docMk/>
          <pc:sldMk cId="540597255" sldId="2660"/>
        </pc:sldMkLst>
        <pc:spChg chg="add mod">
          <ac:chgData name="魏 星达" userId="ca17b13798aa44f7" providerId="LiveId" clId="{D8B5E3FB-3C5E-744C-8B7A-0B9AC8CAAA61}" dt="2021-11-11T13:14:45.060" v="2313" actId="692"/>
          <ac:spMkLst>
            <pc:docMk/>
            <pc:sldMk cId="540597255" sldId="2660"/>
            <ac:spMk id="3" creationId="{BD71F9EC-ADE1-9F42-A61D-06DD2A0FAD9E}"/>
          </ac:spMkLst>
        </pc:spChg>
        <pc:spChg chg="add mod">
          <ac:chgData name="魏 星达" userId="ca17b13798aa44f7" providerId="LiveId" clId="{D8B5E3FB-3C5E-744C-8B7A-0B9AC8CAAA61}" dt="2021-11-11T13:21:41.383" v="2364" actId="1076"/>
          <ac:spMkLst>
            <pc:docMk/>
            <pc:sldMk cId="540597255" sldId="2660"/>
            <ac:spMk id="8" creationId="{0B2B7E50-5D8A-C043-A4A5-7273BB3A2B33}"/>
          </ac:spMkLst>
        </pc:spChg>
        <pc:spChg chg="add mod">
          <ac:chgData name="魏 星达" userId="ca17b13798aa44f7" providerId="LiveId" clId="{D8B5E3FB-3C5E-744C-8B7A-0B9AC8CAAA61}" dt="2021-11-11T13:22:15.990" v="2372" actId="1076"/>
          <ac:spMkLst>
            <pc:docMk/>
            <pc:sldMk cId="540597255" sldId="2660"/>
            <ac:spMk id="10" creationId="{A96C5F18-F255-5644-A44D-EBB18EB47AE1}"/>
          </ac:spMkLst>
        </pc:spChg>
        <pc:grpChg chg="add">
          <ac:chgData name="魏 星达" userId="ca17b13798aa44f7" providerId="LiveId" clId="{D8B5E3FB-3C5E-744C-8B7A-0B9AC8CAAA61}" dt="2021-11-11T13:22:10.859" v="2371" actId="164"/>
          <ac:grpSpMkLst>
            <pc:docMk/>
            <pc:sldMk cId="540597255" sldId="2660"/>
            <ac:grpSpMk id="13" creationId="{AEC1477F-6562-1E4C-B441-91A0061267D3}"/>
          </ac:grpSpMkLst>
        </pc:grpChg>
      </pc:sldChg>
      <pc:sldChg chg="addSp delSp modSp add mod">
        <pc:chgData name="魏 星达" userId="ca17b13798aa44f7" providerId="LiveId" clId="{D8B5E3FB-3C5E-744C-8B7A-0B9AC8CAAA61}" dt="2021-11-11T13:25:54.501" v="2410" actId="207"/>
        <pc:sldMkLst>
          <pc:docMk/>
          <pc:sldMk cId="3140817402" sldId="2661"/>
        </pc:sldMkLst>
        <pc:spChg chg="del">
          <ac:chgData name="魏 星达" userId="ca17b13798aa44f7" providerId="LiveId" clId="{D8B5E3FB-3C5E-744C-8B7A-0B9AC8CAAA61}" dt="2021-11-11T13:22:22.067" v="2374" actId="478"/>
          <ac:spMkLst>
            <pc:docMk/>
            <pc:sldMk cId="3140817402" sldId="2661"/>
            <ac:spMk id="3" creationId="{BD71F9EC-ADE1-9F42-A61D-06DD2A0FAD9E}"/>
          </ac:spMkLst>
        </pc:spChg>
        <pc:spChg chg="mod">
          <ac:chgData name="魏 星达" userId="ca17b13798aa44f7" providerId="LiveId" clId="{D8B5E3FB-3C5E-744C-8B7A-0B9AC8CAAA61}" dt="2021-11-11T13:22:41.420" v="2375"/>
          <ac:spMkLst>
            <pc:docMk/>
            <pc:sldMk cId="3140817402" sldId="2661"/>
            <ac:spMk id="15" creationId="{2944F125-219F-6340-AB71-19FB46EEA948}"/>
          </ac:spMkLst>
        </pc:spChg>
        <pc:spChg chg="mod">
          <ac:chgData name="魏 星达" userId="ca17b13798aa44f7" providerId="LiveId" clId="{D8B5E3FB-3C5E-744C-8B7A-0B9AC8CAAA61}" dt="2021-11-11T13:22:47.235" v="2377" actId="20577"/>
          <ac:spMkLst>
            <pc:docMk/>
            <pc:sldMk cId="3140817402" sldId="2661"/>
            <ac:spMk id="16" creationId="{8F4BC04C-FCDF-7046-8076-C2BAC77DBCCF}"/>
          </ac:spMkLst>
        </pc:spChg>
        <pc:spChg chg="add mod">
          <ac:chgData name="魏 星达" userId="ca17b13798aa44f7" providerId="LiveId" clId="{D8B5E3FB-3C5E-744C-8B7A-0B9AC8CAAA61}" dt="2021-11-11T13:24:21.459" v="2386" actId="14100"/>
          <ac:spMkLst>
            <pc:docMk/>
            <pc:sldMk cId="3140817402" sldId="2661"/>
            <ac:spMk id="17" creationId="{7185CA2C-8891-8246-92E0-DFC7D2400F87}"/>
          </ac:spMkLst>
        </pc:spChg>
        <pc:spChg chg="add del">
          <ac:chgData name="魏 星达" userId="ca17b13798aa44f7" providerId="LiveId" clId="{D8B5E3FB-3C5E-744C-8B7A-0B9AC8CAAA61}" dt="2021-11-11T13:24:48.473" v="2388" actId="478"/>
          <ac:spMkLst>
            <pc:docMk/>
            <pc:sldMk cId="3140817402" sldId="2661"/>
            <ac:spMk id="18" creationId="{4A70967D-06D7-A245-A8E3-5EECCD1F29C7}"/>
          </ac:spMkLst>
        </pc:spChg>
        <pc:spChg chg="add">
          <ac:chgData name="魏 星达" userId="ca17b13798aa44f7" providerId="LiveId" clId="{D8B5E3FB-3C5E-744C-8B7A-0B9AC8CAAA61}" dt="2021-11-11T13:24:56.608" v="2389" actId="11529"/>
          <ac:spMkLst>
            <pc:docMk/>
            <pc:sldMk cId="3140817402" sldId="2661"/>
            <ac:spMk id="19" creationId="{22247B93-5A8F-7842-B138-64F09E9FACA2}"/>
          </ac:spMkLst>
        </pc:spChg>
        <pc:spChg chg="add mod">
          <ac:chgData name="魏 星达" userId="ca17b13798aa44f7" providerId="LiveId" clId="{D8B5E3FB-3C5E-744C-8B7A-0B9AC8CAAA61}" dt="2021-11-11T13:25:50.564" v="2408" actId="14100"/>
          <ac:spMkLst>
            <pc:docMk/>
            <pc:sldMk cId="3140817402" sldId="2661"/>
            <ac:spMk id="20" creationId="{8F20A878-79D6-BD4D-9D04-8DD99B966550}"/>
          </ac:spMkLst>
        </pc:spChg>
        <pc:spChg chg="add mod">
          <ac:chgData name="魏 星达" userId="ca17b13798aa44f7" providerId="LiveId" clId="{D8B5E3FB-3C5E-744C-8B7A-0B9AC8CAAA61}" dt="2021-11-11T13:25:54.501" v="2410" actId="207"/>
          <ac:spMkLst>
            <pc:docMk/>
            <pc:sldMk cId="3140817402" sldId="2661"/>
            <ac:spMk id="21" creationId="{6F846502-8DBE-2245-BE8C-B58265F7FC35}"/>
          </ac:spMkLst>
        </pc:spChg>
        <pc:grpChg chg="add mod">
          <ac:chgData name="魏 星达" userId="ca17b13798aa44f7" providerId="LiveId" clId="{D8B5E3FB-3C5E-744C-8B7A-0B9AC8CAAA61}" dt="2021-11-11T13:22:45.296" v="2376" actId="1076"/>
          <ac:grpSpMkLst>
            <pc:docMk/>
            <pc:sldMk cId="3140817402" sldId="2661"/>
            <ac:grpSpMk id="14" creationId="{B401835B-8C24-674D-ABE3-8C9E6A5DCC79}"/>
          </ac:grpSpMkLst>
        </pc:grpChg>
      </pc:sldChg>
      <pc:sldChg chg="addSp delSp modSp add mod">
        <pc:chgData name="魏 星达" userId="ca17b13798aa44f7" providerId="LiveId" clId="{D8B5E3FB-3C5E-744C-8B7A-0B9AC8CAAA61}" dt="2021-11-11T13:27:23.854" v="2427" actId="1076"/>
        <pc:sldMkLst>
          <pc:docMk/>
          <pc:sldMk cId="2541025214" sldId="2662"/>
        </pc:sldMkLst>
        <pc:spChg chg="mod">
          <ac:chgData name="魏 星达" userId="ca17b13798aa44f7" providerId="LiveId" clId="{D8B5E3FB-3C5E-744C-8B7A-0B9AC8CAAA61}" dt="2021-11-11T13:26:56.713" v="2417" actId="14100"/>
          <ac:spMkLst>
            <pc:docMk/>
            <pc:sldMk cId="2541025214" sldId="2662"/>
            <ac:spMk id="17" creationId="{7185CA2C-8891-8246-92E0-DFC7D2400F87}"/>
          </ac:spMkLst>
        </pc:spChg>
        <pc:spChg chg="del">
          <ac:chgData name="魏 星达" userId="ca17b13798aa44f7" providerId="LiveId" clId="{D8B5E3FB-3C5E-744C-8B7A-0B9AC8CAAA61}" dt="2021-11-11T13:26:37.544" v="2412" actId="478"/>
          <ac:spMkLst>
            <pc:docMk/>
            <pc:sldMk cId="2541025214" sldId="2662"/>
            <ac:spMk id="19" creationId="{22247B93-5A8F-7842-B138-64F09E9FACA2}"/>
          </ac:spMkLst>
        </pc:spChg>
        <pc:spChg chg="del">
          <ac:chgData name="魏 星达" userId="ca17b13798aa44f7" providerId="LiveId" clId="{D8B5E3FB-3C5E-744C-8B7A-0B9AC8CAAA61}" dt="2021-11-11T13:26:38.959" v="2413" actId="478"/>
          <ac:spMkLst>
            <pc:docMk/>
            <pc:sldMk cId="2541025214" sldId="2662"/>
            <ac:spMk id="20" creationId="{8F20A878-79D6-BD4D-9D04-8DD99B966550}"/>
          </ac:spMkLst>
        </pc:spChg>
        <pc:spChg chg="del">
          <ac:chgData name="魏 星达" userId="ca17b13798aa44f7" providerId="LiveId" clId="{D8B5E3FB-3C5E-744C-8B7A-0B9AC8CAAA61}" dt="2021-11-11T13:26:37.544" v="2412" actId="478"/>
          <ac:spMkLst>
            <pc:docMk/>
            <pc:sldMk cId="2541025214" sldId="2662"/>
            <ac:spMk id="21" creationId="{6F846502-8DBE-2245-BE8C-B58265F7FC35}"/>
          </ac:spMkLst>
        </pc:spChg>
        <pc:spChg chg="mod">
          <ac:chgData name="魏 星达" userId="ca17b13798aa44f7" providerId="LiveId" clId="{D8B5E3FB-3C5E-744C-8B7A-0B9AC8CAAA61}" dt="2021-11-11T13:27:16.108" v="2425" actId="207"/>
          <ac:spMkLst>
            <pc:docMk/>
            <pc:sldMk cId="2541025214" sldId="2662"/>
            <ac:spMk id="23" creationId="{C4B5DE50-6F9D-7041-96A7-4C77A703F641}"/>
          </ac:spMkLst>
        </pc:spChg>
        <pc:spChg chg="mod">
          <ac:chgData name="魏 星达" userId="ca17b13798aa44f7" providerId="LiveId" clId="{D8B5E3FB-3C5E-744C-8B7A-0B9AC8CAAA61}" dt="2021-11-11T13:27:20.933" v="2426" actId="1076"/>
          <ac:spMkLst>
            <pc:docMk/>
            <pc:sldMk cId="2541025214" sldId="2662"/>
            <ac:spMk id="24" creationId="{A3F981AA-2B2E-854D-B424-4D9A44A6F449}"/>
          </ac:spMkLst>
        </pc:spChg>
        <pc:grpChg chg="add mod">
          <ac:chgData name="魏 星达" userId="ca17b13798aa44f7" providerId="LiveId" clId="{D8B5E3FB-3C5E-744C-8B7A-0B9AC8CAAA61}" dt="2021-11-11T13:27:23.854" v="2427" actId="1076"/>
          <ac:grpSpMkLst>
            <pc:docMk/>
            <pc:sldMk cId="2541025214" sldId="2662"/>
            <ac:grpSpMk id="22" creationId="{655B038C-870D-044F-A821-06BACE0F050A}"/>
          </ac:grpSpMkLst>
        </pc:grpChg>
      </pc:sldChg>
      <pc:sldChg chg="add del">
        <pc:chgData name="魏 星达" userId="ca17b13798aa44f7" providerId="LiveId" clId="{D8B5E3FB-3C5E-744C-8B7A-0B9AC8CAAA61}" dt="2021-11-11T13:24:15.467" v="2383"/>
        <pc:sldMkLst>
          <pc:docMk/>
          <pc:sldMk cId="3466828820" sldId="2662"/>
        </pc:sldMkLst>
      </pc:sldChg>
      <pc:sldChg chg="addSp modSp add mod">
        <pc:chgData name="魏 星达" userId="ca17b13798aa44f7" providerId="LiveId" clId="{D8B5E3FB-3C5E-744C-8B7A-0B9AC8CAAA61}" dt="2021-11-11T13:50:31.550" v="2436" actId="1076"/>
        <pc:sldMkLst>
          <pc:docMk/>
          <pc:sldMk cId="1269651683" sldId="2663"/>
        </pc:sldMkLst>
        <pc:spChg chg="mod">
          <ac:chgData name="魏 星达" userId="ca17b13798aa44f7" providerId="LiveId" clId="{D8B5E3FB-3C5E-744C-8B7A-0B9AC8CAAA61}" dt="2021-11-11T13:50:31.550" v="2436" actId="1076"/>
          <ac:spMkLst>
            <pc:docMk/>
            <pc:sldMk cId="1269651683" sldId="2663"/>
            <ac:spMk id="17" creationId="{7185CA2C-8891-8246-92E0-DFC7D2400F87}"/>
          </ac:spMkLst>
        </pc:spChg>
        <pc:spChg chg="mod">
          <ac:chgData name="魏 星达" userId="ca17b13798aa44f7" providerId="LiveId" clId="{D8B5E3FB-3C5E-744C-8B7A-0B9AC8CAAA61}" dt="2021-11-11T13:44:28.837" v="2432"/>
          <ac:spMkLst>
            <pc:docMk/>
            <pc:sldMk cId="1269651683" sldId="2663"/>
            <ac:spMk id="21" creationId="{8916E5FB-D220-5446-ADEC-8E937AFBAC33}"/>
          </ac:spMkLst>
        </pc:spChg>
        <pc:spChg chg="mod">
          <ac:chgData name="魏 星达" userId="ca17b13798aa44f7" providerId="LiveId" clId="{D8B5E3FB-3C5E-744C-8B7A-0B9AC8CAAA61}" dt="2021-11-11T13:44:33.154" v="2434" actId="20577"/>
          <ac:spMkLst>
            <pc:docMk/>
            <pc:sldMk cId="1269651683" sldId="2663"/>
            <ac:spMk id="25" creationId="{A8F69B50-9565-2040-B529-44400D642B11}"/>
          </ac:spMkLst>
        </pc:spChg>
        <pc:grpChg chg="add mod">
          <ac:chgData name="魏 星达" userId="ca17b13798aa44f7" providerId="LiveId" clId="{D8B5E3FB-3C5E-744C-8B7A-0B9AC8CAAA61}" dt="2021-11-11T13:44:38.354" v="2435" actId="1076"/>
          <ac:grpSpMkLst>
            <pc:docMk/>
            <pc:sldMk cId="1269651683" sldId="2663"/>
            <ac:grpSpMk id="20" creationId="{7700C439-5DC7-B840-997A-D87ADC2B2FF8}"/>
          </ac:grpSpMkLst>
        </pc:grpChg>
      </pc:sldChg>
      <pc:sldChg chg="addSp modSp add mod">
        <pc:chgData name="魏 星达" userId="ca17b13798aa44f7" providerId="LiveId" clId="{D8B5E3FB-3C5E-744C-8B7A-0B9AC8CAAA61}" dt="2021-11-11T13:51:39.160" v="2447" actId="11529"/>
        <pc:sldMkLst>
          <pc:docMk/>
          <pc:sldMk cId="865845595" sldId="2664"/>
        </pc:sldMkLst>
        <pc:spChg chg="add">
          <ac:chgData name="魏 星达" userId="ca17b13798aa44f7" providerId="LiveId" clId="{D8B5E3FB-3C5E-744C-8B7A-0B9AC8CAAA61}" dt="2021-11-11T13:51:39.160" v="2447" actId="11529"/>
          <ac:spMkLst>
            <pc:docMk/>
            <pc:sldMk cId="865845595" sldId="2664"/>
            <ac:spMk id="3" creationId="{53910223-E900-7E4A-AA8B-2D53F0520E16}"/>
          </ac:spMkLst>
        </pc:spChg>
        <pc:spChg chg="mod">
          <ac:chgData name="魏 星达" userId="ca17b13798aa44f7" providerId="LiveId" clId="{D8B5E3FB-3C5E-744C-8B7A-0B9AC8CAAA61}" dt="2021-11-11T13:50:52.253" v="2439" actId="1076"/>
          <ac:spMkLst>
            <pc:docMk/>
            <pc:sldMk cId="865845595" sldId="2664"/>
            <ac:spMk id="9" creationId="{EFC10CAC-8EC3-3444-B231-3A502AE854D0}"/>
          </ac:spMkLst>
        </pc:spChg>
        <pc:spChg chg="mod">
          <ac:chgData name="魏 星达" userId="ca17b13798aa44f7" providerId="LiveId" clId="{D8B5E3FB-3C5E-744C-8B7A-0B9AC8CAAA61}" dt="2021-11-11T13:51:09.841" v="2443" actId="1076"/>
          <ac:spMkLst>
            <pc:docMk/>
            <pc:sldMk cId="865845595" sldId="2664"/>
            <ac:spMk id="17" creationId="{7185CA2C-8891-8246-92E0-DFC7D2400F87}"/>
          </ac:spMkLst>
        </pc:spChg>
        <pc:spChg chg="mod">
          <ac:chgData name="魏 星达" userId="ca17b13798aa44f7" providerId="LiveId" clId="{D8B5E3FB-3C5E-744C-8B7A-0B9AC8CAAA61}" dt="2021-11-11T13:51:12.557" v="2444"/>
          <ac:spMkLst>
            <pc:docMk/>
            <pc:sldMk cId="865845595" sldId="2664"/>
            <ac:spMk id="27" creationId="{36C61B18-0AEF-6543-93B4-300794E3339D}"/>
          </ac:spMkLst>
        </pc:spChg>
        <pc:spChg chg="mod">
          <ac:chgData name="魏 星达" userId="ca17b13798aa44f7" providerId="LiveId" clId="{D8B5E3FB-3C5E-744C-8B7A-0B9AC8CAAA61}" dt="2021-11-11T13:51:19.598" v="2446" actId="20577"/>
          <ac:spMkLst>
            <pc:docMk/>
            <pc:sldMk cId="865845595" sldId="2664"/>
            <ac:spMk id="28" creationId="{796234D5-1300-BC44-B277-ADF445EC6F5E}"/>
          </ac:spMkLst>
        </pc:spChg>
        <pc:grpChg chg="add mod">
          <ac:chgData name="魏 星达" userId="ca17b13798aa44f7" providerId="LiveId" clId="{D8B5E3FB-3C5E-744C-8B7A-0B9AC8CAAA61}" dt="2021-11-11T13:51:16.390" v="2445" actId="1076"/>
          <ac:grpSpMkLst>
            <pc:docMk/>
            <pc:sldMk cId="865845595" sldId="2664"/>
            <ac:grpSpMk id="26" creationId="{ED386408-6186-2640-B8C0-BF43E036B8C7}"/>
          </ac:grpSpMkLst>
        </pc:grpChg>
      </pc:sldChg>
      <pc:sldChg chg="addSp delSp modSp add mod modAnim">
        <pc:chgData name="魏 星达" userId="ca17b13798aa44f7" providerId="LiveId" clId="{D8B5E3FB-3C5E-744C-8B7A-0B9AC8CAAA61}" dt="2021-11-11T13:53:59.538" v="2586" actId="2711"/>
        <pc:sldMkLst>
          <pc:docMk/>
          <pc:sldMk cId="1519343185" sldId="2665"/>
        </pc:sldMkLst>
        <pc:spChg chg="del">
          <ac:chgData name="魏 星达" userId="ca17b13798aa44f7" providerId="LiveId" clId="{D8B5E3FB-3C5E-744C-8B7A-0B9AC8CAAA61}" dt="2021-11-11T13:52:12.366" v="2450" actId="478"/>
          <ac:spMkLst>
            <pc:docMk/>
            <pc:sldMk cId="1519343185" sldId="2665"/>
            <ac:spMk id="3" creationId="{53910223-E900-7E4A-AA8B-2D53F0520E16}"/>
          </ac:spMkLst>
        </pc:spChg>
        <pc:spChg chg="del">
          <ac:chgData name="魏 星达" userId="ca17b13798aa44f7" providerId="LiveId" clId="{D8B5E3FB-3C5E-744C-8B7A-0B9AC8CAAA61}" dt="2021-11-11T13:52:09.798" v="2449" actId="478"/>
          <ac:spMkLst>
            <pc:docMk/>
            <pc:sldMk cId="1519343185" sldId="2665"/>
            <ac:spMk id="17" creationId="{7185CA2C-8891-8246-92E0-DFC7D2400F87}"/>
          </ac:spMkLst>
        </pc:spChg>
        <pc:spChg chg="mod">
          <ac:chgData name="魏 星达" userId="ca17b13798aa44f7" providerId="LiveId" clId="{D8B5E3FB-3C5E-744C-8B7A-0B9AC8CAAA61}" dt="2021-11-11T13:52:15.686" v="2451"/>
          <ac:spMkLst>
            <pc:docMk/>
            <pc:sldMk cId="1519343185" sldId="2665"/>
            <ac:spMk id="30" creationId="{2B158A7F-37FB-9547-816A-45429B3C8824}"/>
          </ac:spMkLst>
        </pc:spChg>
        <pc:spChg chg="mod">
          <ac:chgData name="魏 星达" userId="ca17b13798aa44f7" providerId="LiveId" clId="{D8B5E3FB-3C5E-744C-8B7A-0B9AC8CAAA61}" dt="2021-11-11T13:52:32.261" v="2458" actId="20577"/>
          <ac:spMkLst>
            <pc:docMk/>
            <pc:sldMk cId="1519343185" sldId="2665"/>
            <ac:spMk id="31" creationId="{05396585-2617-7F4A-AC7A-F035D5189714}"/>
          </ac:spMkLst>
        </pc:spChg>
        <pc:spChg chg="add mod">
          <ac:chgData name="魏 星达" userId="ca17b13798aa44f7" providerId="LiveId" clId="{D8B5E3FB-3C5E-744C-8B7A-0B9AC8CAAA61}" dt="2021-11-11T13:52:46.612" v="2461" actId="14100"/>
          <ac:spMkLst>
            <pc:docMk/>
            <pc:sldMk cId="1519343185" sldId="2665"/>
            <ac:spMk id="32" creationId="{A6A41E46-9A2A-9841-BDE0-8E5EC2C9F79E}"/>
          </ac:spMkLst>
        </pc:spChg>
        <pc:spChg chg="add mod">
          <ac:chgData name="魏 星达" userId="ca17b13798aa44f7" providerId="LiveId" clId="{D8B5E3FB-3C5E-744C-8B7A-0B9AC8CAAA61}" dt="2021-11-11T13:53:59.538" v="2586" actId="2711"/>
          <ac:spMkLst>
            <pc:docMk/>
            <pc:sldMk cId="1519343185" sldId="2665"/>
            <ac:spMk id="33" creationId="{DCF4113F-67C6-F244-80B2-0C588C993F48}"/>
          </ac:spMkLst>
        </pc:spChg>
        <pc:grpChg chg="add mod">
          <ac:chgData name="魏 星达" userId="ca17b13798aa44f7" providerId="LiveId" clId="{D8B5E3FB-3C5E-744C-8B7A-0B9AC8CAAA61}" dt="2021-11-11T13:52:55.845" v="2463" actId="166"/>
          <ac:grpSpMkLst>
            <pc:docMk/>
            <pc:sldMk cId="1519343185" sldId="2665"/>
            <ac:grpSpMk id="29" creationId="{3497770C-014E-7D4D-8835-559A576EA193}"/>
          </ac:grpSpMkLst>
        </pc:grpChg>
      </pc:sldChg>
      <pc:sldChg chg="addSp delSp modSp new mod">
        <pc:chgData name="魏 星达" userId="ca17b13798aa44f7" providerId="LiveId" clId="{D8B5E3FB-3C5E-744C-8B7A-0B9AC8CAAA61}" dt="2021-11-11T14:15:46.365" v="3563" actId="20577"/>
        <pc:sldMkLst>
          <pc:docMk/>
          <pc:sldMk cId="1158028843" sldId="2666"/>
        </pc:sldMkLst>
        <pc:spChg chg="mod">
          <ac:chgData name="魏 星达" userId="ca17b13798aa44f7" providerId="LiveId" clId="{D8B5E3FB-3C5E-744C-8B7A-0B9AC8CAAA61}" dt="2021-11-11T13:54:15.370" v="2604" actId="20577"/>
          <ac:spMkLst>
            <pc:docMk/>
            <pc:sldMk cId="1158028843" sldId="2666"/>
            <ac:spMk id="2" creationId="{C754FF9D-783B-914B-BE72-18632971A569}"/>
          </ac:spMkLst>
        </pc:spChg>
        <pc:spChg chg="mod">
          <ac:chgData name="魏 星达" userId="ca17b13798aa44f7" providerId="LiveId" clId="{D8B5E3FB-3C5E-744C-8B7A-0B9AC8CAAA61}" dt="2021-11-11T14:15:46.365" v="3563" actId="20577"/>
          <ac:spMkLst>
            <pc:docMk/>
            <pc:sldMk cId="1158028843" sldId="2666"/>
            <ac:spMk id="3" creationId="{8875F29D-6F03-5E47-B514-C6C701495B6D}"/>
          </ac:spMkLst>
        </pc:spChg>
        <pc:picChg chg="add del">
          <ac:chgData name="魏 星达" userId="ca17b13798aa44f7" providerId="LiveId" clId="{D8B5E3FB-3C5E-744C-8B7A-0B9AC8CAAA61}" dt="2021-11-11T13:54:11.840" v="2589"/>
          <ac:picMkLst>
            <pc:docMk/>
            <pc:sldMk cId="1158028843" sldId="2666"/>
            <ac:picMk id="1025" creationId="{32172DB1-2AE4-1842-B303-D66CB319F768}"/>
          </ac:picMkLst>
        </pc:picChg>
      </pc:sldChg>
      <pc:sldChg chg="modSp add mod">
        <pc:chgData name="魏 星达" userId="ca17b13798aa44f7" providerId="LiveId" clId="{D8B5E3FB-3C5E-744C-8B7A-0B9AC8CAAA61}" dt="2021-11-11T13:57:25.564" v="2783" actId="14100"/>
        <pc:sldMkLst>
          <pc:docMk/>
          <pc:sldMk cId="1373776168" sldId="2667"/>
        </pc:sldMkLst>
        <pc:spChg chg="mod">
          <ac:chgData name="魏 星达" userId="ca17b13798aa44f7" providerId="LiveId" clId="{D8B5E3FB-3C5E-744C-8B7A-0B9AC8CAAA61}" dt="2021-11-11T13:57:25.564" v="2783" actId="14100"/>
          <ac:spMkLst>
            <pc:docMk/>
            <pc:sldMk cId="1373776168" sldId="2667"/>
            <ac:spMk id="5" creationId="{97D26A45-D7D5-FE4E-BC73-ECEFF2A8A874}"/>
          </ac:spMkLst>
        </pc:spChg>
      </pc:sldChg>
      <pc:sldChg chg="addSp delSp modSp new mod">
        <pc:chgData name="魏 星达" userId="ca17b13798aa44f7" providerId="LiveId" clId="{D8B5E3FB-3C5E-744C-8B7A-0B9AC8CAAA61}" dt="2021-11-11T14:13:29.047" v="3440" actId="1076"/>
        <pc:sldMkLst>
          <pc:docMk/>
          <pc:sldMk cId="2503516562" sldId="2668"/>
        </pc:sldMkLst>
        <pc:spChg chg="mod">
          <ac:chgData name="魏 星达" userId="ca17b13798aa44f7" providerId="LiveId" clId="{D8B5E3FB-3C5E-744C-8B7A-0B9AC8CAAA61}" dt="2021-11-11T14:01:50.288" v="3051"/>
          <ac:spMkLst>
            <pc:docMk/>
            <pc:sldMk cId="2503516562" sldId="2668"/>
            <ac:spMk id="2" creationId="{940421BF-4CC0-C646-B330-307B4A4F94E0}"/>
          </ac:spMkLst>
        </pc:spChg>
        <pc:spChg chg="del">
          <ac:chgData name="魏 星达" userId="ca17b13798aa44f7" providerId="LiveId" clId="{D8B5E3FB-3C5E-744C-8B7A-0B9AC8CAAA61}" dt="2021-11-11T14:02:12.600" v="3054" actId="478"/>
          <ac:spMkLst>
            <pc:docMk/>
            <pc:sldMk cId="2503516562" sldId="2668"/>
            <ac:spMk id="3" creationId="{879073C2-974F-E34F-AE68-DD9F8CC0A2D9}"/>
          </ac:spMkLst>
        </pc:spChg>
        <pc:spChg chg="add del mod">
          <ac:chgData name="魏 星达" userId="ca17b13798aa44f7" providerId="LiveId" clId="{D8B5E3FB-3C5E-744C-8B7A-0B9AC8CAAA61}" dt="2021-11-11T14:05:44.490" v="3142" actId="478"/>
          <ac:spMkLst>
            <pc:docMk/>
            <pc:sldMk cId="2503516562" sldId="2668"/>
            <ac:spMk id="5" creationId="{E05BF90F-D109-4848-899C-7B006673D199}"/>
          </ac:spMkLst>
        </pc:spChg>
        <pc:spChg chg="add mod">
          <ac:chgData name="魏 星达" userId="ca17b13798aa44f7" providerId="LiveId" clId="{D8B5E3FB-3C5E-744C-8B7A-0B9AC8CAAA61}" dt="2021-11-11T14:12:22.818" v="3393" actId="1076"/>
          <ac:spMkLst>
            <pc:docMk/>
            <pc:sldMk cId="2503516562" sldId="2668"/>
            <ac:spMk id="7" creationId="{18F959E1-74AD-D34E-B6A3-8E4CAFE38295}"/>
          </ac:spMkLst>
        </pc:spChg>
        <pc:spChg chg="mod">
          <ac:chgData name="魏 星达" userId="ca17b13798aa44f7" providerId="LiveId" clId="{D8B5E3FB-3C5E-744C-8B7A-0B9AC8CAAA61}" dt="2021-11-11T14:02:07.181" v="3053"/>
          <ac:spMkLst>
            <pc:docMk/>
            <pc:sldMk cId="2503516562" sldId="2668"/>
            <ac:spMk id="9" creationId="{1AC781FF-0D34-2D47-8819-1716391C8673}"/>
          </ac:spMkLst>
        </pc:spChg>
        <pc:spChg chg="mod">
          <ac:chgData name="魏 星达" userId="ca17b13798aa44f7" providerId="LiveId" clId="{D8B5E3FB-3C5E-744C-8B7A-0B9AC8CAAA61}" dt="2021-11-11T14:02:49.529" v="3118" actId="20577"/>
          <ac:spMkLst>
            <pc:docMk/>
            <pc:sldMk cId="2503516562" sldId="2668"/>
            <ac:spMk id="10" creationId="{72E23887-BD1B-4847-93F3-BD22F25B1992}"/>
          </ac:spMkLst>
        </pc:spChg>
        <pc:spChg chg="add del mod">
          <ac:chgData name="魏 星达" userId="ca17b13798aa44f7" providerId="LiveId" clId="{D8B5E3FB-3C5E-744C-8B7A-0B9AC8CAAA61}" dt="2021-11-11T14:05:21.690" v="3126" actId="478"/>
          <ac:spMkLst>
            <pc:docMk/>
            <pc:sldMk cId="2503516562" sldId="2668"/>
            <ac:spMk id="11" creationId="{A2364C87-BF7D-6D47-80EF-6849E6AFC2A2}"/>
          </ac:spMkLst>
        </pc:spChg>
        <pc:spChg chg="add mod">
          <ac:chgData name="魏 星达" userId="ca17b13798aa44f7" providerId="LiveId" clId="{D8B5E3FB-3C5E-744C-8B7A-0B9AC8CAAA61}" dt="2021-11-11T14:12:33.870" v="3396" actId="113"/>
          <ac:spMkLst>
            <pc:docMk/>
            <pc:sldMk cId="2503516562" sldId="2668"/>
            <ac:spMk id="12" creationId="{D995F120-9CDB-6243-9E73-2FC8ECE56173}"/>
          </ac:spMkLst>
        </pc:spChg>
        <pc:spChg chg="add mod">
          <ac:chgData name="魏 星达" userId="ca17b13798aa44f7" providerId="LiveId" clId="{D8B5E3FB-3C5E-744C-8B7A-0B9AC8CAAA61}" dt="2021-11-11T14:12:50.835" v="3408" actId="1076"/>
          <ac:spMkLst>
            <pc:docMk/>
            <pc:sldMk cId="2503516562" sldId="2668"/>
            <ac:spMk id="13" creationId="{B2DF63F1-18F6-854B-94EE-D1229DEF9489}"/>
          </ac:spMkLst>
        </pc:spChg>
        <pc:spChg chg="add mod">
          <ac:chgData name="魏 星达" userId="ca17b13798aa44f7" providerId="LiveId" clId="{D8B5E3FB-3C5E-744C-8B7A-0B9AC8CAAA61}" dt="2021-11-11T14:12:41.468" v="3407" actId="20577"/>
          <ac:spMkLst>
            <pc:docMk/>
            <pc:sldMk cId="2503516562" sldId="2668"/>
            <ac:spMk id="14" creationId="{6FE1C20D-203E-7046-8DA7-AE974D90A1E3}"/>
          </ac:spMkLst>
        </pc:spChg>
        <pc:grpChg chg="add del mod">
          <ac:chgData name="魏 星达" userId="ca17b13798aa44f7" providerId="LiveId" clId="{D8B5E3FB-3C5E-744C-8B7A-0B9AC8CAAA61}" dt="2021-11-11T14:02:51.896" v="3119" actId="478"/>
          <ac:grpSpMkLst>
            <pc:docMk/>
            <pc:sldMk cId="2503516562" sldId="2668"/>
            <ac:grpSpMk id="8" creationId="{DCE7FFA0-D381-0A40-BC70-A1FC4837C74A}"/>
          </ac:grpSpMkLst>
        </pc:grpChg>
        <pc:picChg chg="add mod">
          <ac:chgData name="魏 星达" userId="ca17b13798aa44f7" providerId="LiveId" clId="{D8B5E3FB-3C5E-744C-8B7A-0B9AC8CAAA61}" dt="2021-11-11T14:13:29.047" v="3440" actId="1076"/>
          <ac:picMkLst>
            <pc:docMk/>
            <pc:sldMk cId="2503516562" sldId="2668"/>
            <ac:picMk id="6" creationId="{BD7D0F76-8BCB-2348-9444-7F04E0F0560C}"/>
          </ac:picMkLst>
        </pc:picChg>
      </pc:sldChg>
      <pc:sldChg chg="addSp modSp new mod modNotesTx">
        <pc:chgData name="魏 星达" userId="ca17b13798aa44f7" providerId="LiveId" clId="{D8B5E3FB-3C5E-744C-8B7A-0B9AC8CAAA61}" dt="2021-11-11T14:31:43.120" v="4257" actId="20577"/>
        <pc:sldMkLst>
          <pc:docMk/>
          <pc:sldMk cId="425916446" sldId="2669"/>
        </pc:sldMkLst>
        <pc:spChg chg="mod">
          <ac:chgData name="魏 星达" userId="ca17b13798aa44f7" providerId="LiveId" clId="{D8B5E3FB-3C5E-744C-8B7A-0B9AC8CAAA61}" dt="2021-11-11T14:13:34.392" v="3442"/>
          <ac:spMkLst>
            <pc:docMk/>
            <pc:sldMk cId="425916446" sldId="2669"/>
            <ac:spMk id="2" creationId="{14A3A69F-C2AB-B644-952E-A8D63F606B30}"/>
          </ac:spMkLst>
        </pc:spChg>
        <pc:spChg chg="mod">
          <ac:chgData name="魏 星达" userId="ca17b13798aa44f7" providerId="LiveId" clId="{D8B5E3FB-3C5E-744C-8B7A-0B9AC8CAAA61}" dt="2021-11-11T14:31:43.120" v="4257" actId="20577"/>
          <ac:spMkLst>
            <pc:docMk/>
            <pc:sldMk cId="425916446" sldId="2669"/>
            <ac:spMk id="3" creationId="{4E731132-F9DC-E142-A514-AC4738C1743A}"/>
          </ac:spMkLst>
        </pc:spChg>
        <pc:picChg chg="add mod">
          <ac:chgData name="魏 星达" userId="ca17b13798aa44f7" providerId="LiveId" clId="{D8B5E3FB-3C5E-744C-8B7A-0B9AC8CAAA61}" dt="2021-11-11T14:19:40.281" v="3684" actId="1076"/>
          <ac:picMkLst>
            <pc:docMk/>
            <pc:sldMk cId="425916446" sldId="2669"/>
            <ac:picMk id="2050" creationId="{80576CC5-E51B-DE4B-A9EA-54D689789BD5}"/>
          </ac:picMkLst>
        </pc:picChg>
      </pc:sldChg>
      <pc:sldChg chg="modSp add mod">
        <pc:chgData name="魏 星达" userId="ca17b13798aa44f7" providerId="LiveId" clId="{D8B5E3FB-3C5E-744C-8B7A-0B9AC8CAAA61}" dt="2021-11-11T14:20:59.739" v="3764" actId="14100"/>
        <pc:sldMkLst>
          <pc:docMk/>
          <pc:sldMk cId="1679533399" sldId="2670"/>
        </pc:sldMkLst>
        <pc:spChg chg="mod">
          <ac:chgData name="魏 星达" userId="ca17b13798aa44f7" providerId="LiveId" clId="{D8B5E3FB-3C5E-744C-8B7A-0B9AC8CAAA61}" dt="2021-11-11T14:20:59.739" v="3764" actId="14100"/>
          <ac:spMkLst>
            <pc:docMk/>
            <pc:sldMk cId="1679533399" sldId="2670"/>
            <ac:spMk id="5" creationId="{97D26A45-D7D5-FE4E-BC73-ECEFF2A8A874}"/>
          </ac:spMkLst>
        </pc:spChg>
      </pc:sldChg>
      <pc:sldChg chg="addSp modSp new mod">
        <pc:chgData name="魏 星达" userId="ca17b13798aa44f7" providerId="LiveId" clId="{D8B5E3FB-3C5E-744C-8B7A-0B9AC8CAAA61}" dt="2021-11-11T14:23:21.485" v="3966" actId="20577"/>
        <pc:sldMkLst>
          <pc:docMk/>
          <pc:sldMk cId="2135394466" sldId="2671"/>
        </pc:sldMkLst>
        <pc:spChg chg="mod">
          <ac:chgData name="魏 星达" userId="ca17b13798aa44f7" providerId="LiveId" clId="{D8B5E3FB-3C5E-744C-8B7A-0B9AC8CAAA61}" dt="2021-11-11T14:21:24.078" v="3797" actId="20577"/>
          <ac:spMkLst>
            <pc:docMk/>
            <pc:sldMk cId="2135394466" sldId="2671"/>
            <ac:spMk id="2" creationId="{D4108795-612C-0E40-A049-3A878313353A}"/>
          </ac:spMkLst>
        </pc:spChg>
        <pc:spChg chg="mod">
          <ac:chgData name="魏 星达" userId="ca17b13798aa44f7" providerId="LiveId" clId="{D8B5E3FB-3C5E-744C-8B7A-0B9AC8CAAA61}" dt="2021-11-11T14:23:21.485" v="3966" actId="20577"/>
          <ac:spMkLst>
            <pc:docMk/>
            <pc:sldMk cId="2135394466" sldId="2671"/>
            <ac:spMk id="3" creationId="{000AA379-BA1D-A34E-955A-D635ED6B8AF2}"/>
          </ac:spMkLst>
        </pc:spChg>
        <pc:spChg chg="add mod">
          <ac:chgData name="魏 星达" userId="ca17b13798aa44f7" providerId="LiveId" clId="{D8B5E3FB-3C5E-744C-8B7A-0B9AC8CAAA61}" dt="2021-11-11T14:22:54.259" v="3952" actId="1076"/>
          <ac:spMkLst>
            <pc:docMk/>
            <pc:sldMk cId="2135394466" sldId="2671"/>
            <ac:spMk id="5" creationId="{33921B69-40F2-6840-B547-80F0CFC2E2F4}"/>
          </ac:spMkLst>
        </pc:spChg>
      </pc:sldChg>
      <pc:sldChg chg="addSp modSp new mod">
        <pc:chgData name="魏 星达" userId="ca17b13798aa44f7" providerId="LiveId" clId="{D8B5E3FB-3C5E-744C-8B7A-0B9AC8CAAA61}" dt="2021-11-11T14:28:59.137" v="4255" actId="1076"/>
        <pc:sldMkLst>
          <pc:docMk/>
          <pc:sldMk cId="1263359609" sldId="2672"/>
        </pc:sldMkLst>
        <pc:spChg chg="mod">
          <ac:chgData name="魏 星达" userId="ca17b13798aa44f7" providerId="LiveId" clId="{D8B5E3FB-3C5E-744C-8B7A-0B9AC8CAAA61}" dt="2021-11-11T14:26:56.571" v="4091"/>
          <ac:spMkLst>
            <pc:docMk/>
            <pc:sldMk cId="1263359609" sldId="2672"/>
            <ac:spMk id="2" creationId="{5F40B18A-E104-5442-8BDD-0FF4209BFD0E}"/>
          </ac:spMkLst>
        </pc:spChg>
        <pc:spChg chg="mod">
          <ac:chgData name="魏 星达" userId="ca17b13798aa44f7" providerId="LiveId" clId="{D8B5E3FB-3C5E-744C-8B7A-0B9AC8CAAA61}" dt="2021-11-11T14:27:47.462" v="4243" actId="20577"/>
          <ac:spMkLst>
            <pc:docMk/>
            <pc:sldMk cId="1263359609" sldId="2672"/>
            <ac:spMk id="3" creationId="{8545337E-D791-AE46-B1D8-FF28486A20FF}"/>
          </ac:spMkLst>
        </pc:spChg>
        <pc:picChg chg="add mod">
          <ac:chgData name="魏 星达" userId="ca17b13798aa44f7" providerId="LiveId" clId="{D8B5E3FB-3C5E-744C-8B7A-0B9AC8CAAA61}" dt="2021-11-11T14:28:21.411" v="4247" actId="1076"/>
          <ac:picMkLst>
            <pc:docMk/>
            <pc:sldMk cId="1263359609" sldId="2672"/>
            <ac:picMk id="3074" creationId="{940FCDA4-E2A3-1744-8358-EBCDF584A5BB}"/>
          </ac:picMkLst>
        </pc:picChg>
        <pc:picChg chg="add mod">
          <ac:chgData name="魏 星达" userId="ca17b13798aa44f7" providerId="LiveId" clId="{D8B5E3FB-3C5E-744C-8B7A-0B9AC8CAAA61}" dt="2021-11-11T14:28:38.837" v="4250" actId="1076"/>
          <ac:picMkLst>
            <pc:docMk/>
            <pc:sldMk cId="1263359609" sldId="2672"/>
            <ac:picMk id="3076" creationId="{7EF02C47-1F28-3B47-BC1C-AC493D50572C}"/>
          </ac:picMkLst>
        </pc:picChg>
        <pc:picChg chg="add mod">
          <ac:chgData name="魏 星达" userId="ca17b13798aa44f7" providerId="LiveId" clId="{D8B5E3FB-3C5E-744C-8B7A-0B9AC8CAAA61}" dt="2021-11-11T14:28:59.137" v="4255" actId="1076"/>
          <ac:picMkLst>
            <pc:docMk/>
            <pc:sldMk cId="1263359609" sldId="2672"/>
            <ac:picMk id="3078" creationId="{592F0C14-4C0B-6D40-B1D9-4B77F2AC841B}"/>
          </ac:picMkLst>
        </pc:picChg>
      </pc:sldChg>
      <pc:sldChg chg="addSp delSp modSp new mod">
        <pc:chgData name="魏 星达" userId="ca17b13798aa44f7" providerId="LiveId" clId="{D8B5E3FB-3C5E-744C-8B7A-0B9AC8CAAA61}" dt="2021-11-11T14:26:38.827" v="4090" actId="20577"/>
        <pc:sldMkLst>
          <pc:docMk/>
          <pc:sldMk cId="1722823869" sldId="2673"/>
        </pc:sldMkLst>
        <pc:spChg chg="mod">
          <ac:chgData name="魏 星达" userId="ca17b13798aa44f7" providerId="LiveId" clId="{D8B5E3FB-3C5E-744C-8B7A-0B9AC8CAAA61}" dt="2021-11-11T14:24:05.022" v="3969"/>
          <ac:spMkLst>
            <pc:docMk/>
            <pc:sldMk cId="1722823869" sldId="2673"/>
            <ac:spMk id="2" creationId="{0E1E8ABE-6666-9941-BAAB-C1FEFCE5F2AD}"/>
          </ac:spMkLst>
        </pc:spChg>
        <pc:spChg chg="del">
          <ac:chgData name="魏 星达" userId="ca17b13798aa44f7" providerId="LiveId" clId="{D8B5E3FB-3C5E-744C-8B7A-0B9AC8CAAA61}" dt="2021-11-11T14:24:33.986" v="3972" actId="478"/>
          <ac:spMkLst>
            <pc:docMk/>
            <pc:sldMk cId="1722823869" sldId="2673"/>
            <ac:spMk id="3" creationId="{01DE7917-A34B-5541-94DC-7F3795E06809}"/>
          </ac:spMkLst>
        </pc:spChg>
        <pc:spChg chg="add mod">
          <ac:chgData name="魏 星达" userId="ca17b13798aa44f7" providerId="LiveId" clId="{D8B5E3FB-3C5E-744C-8B7A-0B9AC8CAAA61}" dt="2021-11-11T14:25:50.074" v="4071" actId="207"/>
          <ac:spMkLst>
            <pc:docMk/>
            <pc:sldMk cId="1722823869" sldId="2673"/>
            <ac:spMk id="6" creationId="{6B383912-0FEA-3846-81A5-82634269B69F}"/>
          </ac:spMkLst>
        </pc:spChg>
        <pc:spChg chg="add mod">
          <ac:chgData name="魏 星达" userId="ca17b13798aa44f7" providerId="LiveId" clId="{D8B5E3FB-3C5E-744C-8B7A-0B9AC8CAAA61}" dt="2021-11-11T14:25:58.886" v="4074" actId="1076"/>
          <ac:spMkLst>
            <pc:docMk/>
            <pc:sldMk cId="1722823869" sldId="2673"/>
            <ac:spMk id="7" creationId="{F925E96D-D57C-0E40-94F2-F1202386676F}"/>
          </ac:spMkLst>
        </pc:spChg>
        <pc:spChg chg="add del mod">
          <ac:chgData name="魏 星达" userId="ca17b13798aa44f7" providerId="LiveId" clId="{D8B5E3FB-3C5E-744C-8B7A-0B9AC8CAAA61}" dt="2021-11-11T14:26:10.399" v="4077" actId="478"/>
          <ac:spMkLst>
            <pc:docMk/>
            <pc:sldMk cId="1722823869" sldId="2673"/>
            <ac:spMk id="8" creationId="{CBCF0480-2B04-E242-8144-0C09C0782B53}"/>
          </ac:spMkLst>
        </pc:spChg>
        <pc:spChg chg="add mod">
          <ac:chgData name="魏 星达" userId="ca17b13798aa44f7" providerId="LiveId" clId="{D8B5E3FB-3C5E-744C-8B7A-0B9AC8CAAA61}" dt="2021-11-11T14:26:33.952" v="4084" actId="1076"/>
          <ac:spMkLst>
            <pc:docMk/>
            <pc:sldMk cId="1722823869" sldId="2673"/>
            <ac:spMk id="9" creationId="{9D960A69-689F-9A42-9DFC-3DC72EDA2C90}"/>
          </ac:spMkLst>
        </pc:spChg>
        <pc:spChg chg="add mod">
          <ac:chgData name="魏 星达" userId="ca17b13798aa44f7" providerId="LiveId" clId="{D8B5E3FB-3C5E-744C-8B7A-0B9AC8CAAA61}" dt="2021-11-11T14:26:38.827" v="4090" actId="20577"/>
          <ac:spMkLst>
            <pc:docMk/>
            <pc:sldMk cId="1722823869" sldId="2673"/>
            <ac:spMk id="10" creationId="{3D00FD6A-0938-1143-9217-E8FD92146DF9}"/>
          </ac:spMkLst>
        </pc:spChg>
        <pc:picChg chg="add mod">
          <ac:chgData name="魏 星达" userId="ca17b13798aa44f7" providerId="LiveId" clId="{D8B5E3FB-3C5E-744C-8B7A-0B9AC8CAAA61}" dt="2021-11-11T14:24:08.937" v="3970"/>
          <ac:picMkLst>
            <pc:docMk/>
            <pc:sldMk cId="1722823869" sldId="2673"/>
            <ac:picMk id="5" creationId="{65ECC2B7-C7AF-3B48-AACD-A406E552DC7C}"/>
          </ac:picMkLst>
        </pc:picChg>
      </pc:sldChg>
      <pc:sldChg chg="new del">
        <pc:chgData name="魏 星达" userId="ca17b13798aa44f7" providerId="LiveId" clId="{D8B5E3FB-3C5E-744C-8B7A-0B9AC8CAAA61}" dt="2021-11-11T14:35:57.013" v="4320" actId="2696"/>
        <pc:sldMkLst>
          <pc:docMk/>
          <pc:sldMk cId="1071676163" sldId="2674"/>
        </pc:sldMkLst>
      </pc:sldChg>
      <pc:sldChg chg="delSp modSp add mod delAnim">
        <pc:chgData name="魏 星达" userId="ca17b13798aa44f7" providerId="LiveId" clId="{D8B5E3FB-3C5E-744C-8B7A-0B9AC8CAAA61}" dt="2021-11-11T14:35:51.395" v="4319" actId="20577"/>
        <pc:sldMkLst>
          <pc:docMk/>
          <pc:sldMk cId="495101515" sldId="2675"/>
        </pc:sldMkLst>
        <pc:spChg chg="mod">
          <ac:chgData name="魏 星达" userId="ca17b13798aa44f7" providerId="LiveId" clId="{D8B5E3FB-3C5E-744C-8B7A-0B9AC8CAAA61}" dt="2021-11-11T14:35:51.395" v="4319" actId="20577"/>
          <ac:spMkLst>
            <pc:docMk/>
            <pc:sldMk cId="495101515" sldId="2675"/>
            <ac:spMk id="2" creationId="{5AB98A15-6EC9-0646-B83A-96AA4CEDCE01}"/>
          </ac:spMkLst>
        </pc:spChg>
        <pc:spChg chg="del">
          <ac:chgData name="魏 星达" userId="ca17b13798aa44f7" providerId="LiveId" clId="{D8B5E3FB-3C5E-744C-8B7A-0B9AC8CAAA61}" dt="2021-11-11T14:35:40.636" v="4259" actId="478"/>
          <ac:spMkLst>
            <pc:docMk/>
            <pc:sldMk cId="495101515" sldId="2675"/>
            <ac:spMk id="35" creationId="{5597C99A-3A9A-DB4B-876B-C811AB6B9EF6}"/>
          </ac:spMkLst>
        </pc:spChg>
      </pc:sldChg>
      <pc:sldChg chg="modSp new del">
        <pc:chgData name="魏 星达" userId="ca17b13798aa44f7" providerId="LiveId" clId="{D8B5E3FB-3C5E-744C-8B7A-0B9AC8CAAA61}" dt="2021-11-11T14:37:37.878" v="4324" actId="2696"/>
        <pc:sldMkLst>
          <pc:docMk/>
          <pc:sldMk cId="3139096710" sldId="2676"/>
        </pc:sldMkLst>
        <pc:spChg chg="mod">
          <ac:chgData name="魏 星达" userId="ca17b13798aa44f7" providerId="LiveId" clId="{D8B5E3FB-3C5E-744C-8B7A-0B9AC8CAAA61}" dt="2021-11-11T14:37:17.821" v="4322"/>
          <ac:spMkLst>
            <pc:docMk/>
            <pc:sldMk cId="3139096710" sldId="2676"/>
            <ac:spMk id="2" creationId="{DF748614-674D-D748-8693-863F6D41D644}"/>
          </ac:spMkLst>
        </pc:spChg>
      </pc:sldChg>
      <pc:sldChg chg="addSp modSp add mod modAnim">
        <pc:chgData name="魏 星达" userId="ca17b13798aa44f7" providerId="LiveId" clId="{D8B5E3FB-3C5E-744C-8B7A-0B9AC8CAAA61}" dt="2021-11-11T14:38:31.879" v="4391" actId="20577"/>
        <pc:sldMkLst>
          <pc:docMk/>
          <pc:sldMk cId="3022778079" sldId="2677"/>
        </pc:sldMkLst>
        <pc:spChg chg="mod">
          <ac:chgData name="魏 星达" userId="ca17b13798aa44f7" providerId="LiveId" clId="{D8B5E3FB-3C5E-744C-8B7A-0B9AC8CAAA61}" dt="2021-11-11T14:37:40.136" v="4325"/>
          <ac:spMkLst>
            <pc:docMk/>
            <pc:sldMk cId="3022778079" sldId="2677"/>
            <ac:spMk id="2" creationId="{BEF0A6B2-3361-134C-99AA-4132CDCEB973}"/>
          </ac:spMkLst>
        </pc:spChg>
        <pc:spChg chg="mod">
          <ac:chgData name="魏 星达" userId="ca17b13798aa44f7" providerId="LiveId" clId="{D8B5E3FB-3C5E-744C-8B7A-0B9AC8CAAA61}" dt="2021-11-11T14:38:04.916" v="4332" actId="692"/>
          <ac:spMkLst>
            <pc:docMk/>
            <pc:sldMk cId="3022778079" sldId="2677"/>
            <ac:spMk id="15" creationId="{0C217F73-52EA-094F-9749-20C8F087EE25}"/>
          </ac:spMkLst>
        </pc:spChg>
        <pc:spChg chg="add mod">
          <ac:chgData name="魏 星达" userId="ca17b13798aa44f7" providerId="LiveId" clId="{D8B5E3FB-3C5E-744C-8B7A-0B9AC8CAAA61}" dt="2021-11-11T14:38:31.879" v="4391" actId="20577"/>
          <ac:spMkLst>
            <pc:docMk/>
            <pc:sldMk cId="3022778079" sldId="2677"/>
            <ac:spMk id="16" creationId="{2258DBC7-B109-5846-8E52-D57A35B12F61}"/>
          </ac:spMkLst>
        </pc:spChg>
      </pc:sldChg>
      <pc:sldChg chg="modSp new mod">
        <pc:chgData name="魏 星达" userId="ca17b13798aa44f7" providerId="LiveId" clId="{D8B5E3FB-3C5E-744C-8B7A-0B9AC8CAAA61}" dt="2021-11-11T14:39:51.958" v="4705" actId="20577"/>
        <pc:sldMkLst>
          <pc:docMk/>
          <pc:sldMk cId="1245520258" sldId="2678"/>
        </pc:sldMkLst>
        <pc:spChg chg="mod">
          <ac:chgData name="魏 星达" userId="ca17b13798aa44f7" providerId="LiveId" clId="{D8B5E3FB-3C5E-744C-8B7A-0B9AC8CAAA61}" dt="2021-11-11T14:38:48.600" v="4430" actId="20577"/>
          <ac:spMkLst>
            <pc:docMk/>
            <pc:sldMk cId="1245520258" sldId="2678"/>
            <ac:spMk id="2" creationId="{A8EB819D-6D8E-4243-8D86-03DAED5EC2D7}"/>
          </ac:spMkLst>
        </pc:spChg>
        <pc:spChg chg="mod">
          <ac:chgData name="魏 星达" userId="ca17b13798aa44f7" providerId="LiveId" clId="{D8B5E3FB-3C5E-744C-8B7A-0B9AC8CAAA61}" dt="2021-11-11T14:39:51.958" v="4705" actId="20577"/>
          <ac:spMkLst>
            <pc:docMk/>
            <pc:sldMk cId="1245520258" sldId="2678"/>
            <ac:spMk id="3" creationId="{6493DE56-F2BD-8541-9975-617FA0481FC6}"/>
          </ac:spMkLst>
        </pc:spChg>
      </pc:sldChg>
      <pc:sldChg chg="addSp modSp new mod">
        <pc:chgData name="魏 星达" userId="ca17b13798aa44f7" providerId="LiveId" clId="{D8B5E3FB-3C5E-744C-8B7A-0B9AC8CAAA61}" dt="2021-11-12T02:38:04.917" v="4966" actId="20577"/>
        <pc:sldMkLst>
          <pc:docMk/>
          <pc:sldMk cId="463920337" sldId="2679"/>
        </pc:sldMkLst>
        <pc:spChg chg="mod">
          <ac:chgData name="魏 星达" userId="ca17b13798aa44f7" providerId="LiveId" clId="{D8B5E3FB-3C5E-744C-8B7A-0B9AC8CAAA61}" dt="2021-11-11T14:42:18.359" v="4853" actId="20577"/>
          <ac:spMkLst>
            <pc:docMk/>
            <pc:sldMk cId="463920337" sldId="2679"/>
            <ac:spMk id="2" creationId="{999B09B1-93A8-0249-BA7C-21A9B9602B09}"/>
          </ac:spMkLst>
        </pc:spChg>
        <pc:spChg chg="mod">
          <ac:chgData name="魏 星达" userId="ca17b13798aa44f7" providerId="LiveId" clId="{D8B5E3FB-3C5E-744C-8B7A-0B9AC8CAAA61}" dt="2021-11-12T02:38:04.917" v="4966" actId="20577"/>
          <ac:spMkLst>
            <pc:docMk/>
            <pc:sldMk cId="463920337" sldId="2679"/>
            <ac:spMk id="3" creationId="{BA91ABEB-1395-F243-9318-2F51F311CD5F}"/>
          </ac:spMkLst>
        </pc:spChg>
        <pc:spChg chg="add mod">
          <ac:chgData name="魏 星达" userId="ca17b13798aa44f7" providerId="LiveId" clId="{D8B5E3FB-3C5E-744C-8B7A-0B9AC8CAAA61}" dt="2021-11-11T14:42:22.949" v="4854" actId="1076"/>
          <ac:spMkLst>
            <pc:docMk/>
            <pc:sldMk cId="463920337" sldId="2679"/>
            <ac:spMk id="5" creationId="{00997AA1-CBC3-9F46-B71C-93F5FB081219}"/>
          </ac:spMkLst>
        </pc:spChg>
        <pc:spChg chg="add mod">
          <ac:chgData name="魏 星达" userId="ca17b13798aa44f7" providerId="LiveId" clId="{D8B5E3FB-3C5E-744C-8B7A-0B9AC8CAAA61}" dt="2021-11-11T14:42:48.495" v="4863" actId="1076"/>
          <ac:spMkLst>
            <pc:docMk/>
            <pc:sldMk cId="463920337" sldId="2679"/>
            <ac:spMk id="6" creationId="{EBBC6C04-B7E6-9148-8578-5384A5F3519B}"/>
          </ac:spMkLst>
        </pc:spChg>
        <pc:spChg chg="add mod">
          <ac:chgData name="魏 星达" userId="ca17b13798aa44f7" providerId="LiveId" clId="{D8B5E3FB-3C5E-744C-8B7A-0B9AC8CAAA61}" dt="2021-11-12T02:37:36.687" v="4872" actId="1076"/>
          <ac:spMkLst>
            <pc:docMk/>
            <pc:sldMk cId="463920337" sldId="2679"/>
            <ac:spMk id="7" creationId="{0D854982-D808-074C-9BDA-9CA1F168B225}"/>
          </ac:spMkLst>
        </pc:spChg>
        <pc:spChg chg="add">
          <ac:chgData name="魏 星达" userId="ca17b13798aa44f7" providerId="LiveId" clId="{D8B5E3FB-3C5E-744C-8B7A-0B9AC8CAAA61}" dt="2021-11-11T14:43:09.439" v="4866" actId="11529"/>
          <ac:spMkLst>
            <pc:docMk/>
            <pc:sldMk cId="463920337" sldId="2679"/>
            <ac:spMk id="8" creationId="{544A115A-C06D-6C49-91B9-5F1CFCB002C7}"/>
          </ac:spMkLst>
        </pc:spChg>
        <pc:spChg chg="add mod">
          <ac:chgData name="魏 星达" userId="ca17b13798aa44f7" providerId="LiveId" clId="{D8B5E3FB-3C5E-744C-8B7A-0B9AC8CAAA61}" dt="2021-11-11T14:43:14.200" v="4868" actId="1076"/>
          <ac:spMkLst>
            <pc:docMk/>
            <pc:sldMk cId="463920337" sldId="2679"/>
            <ac:spMk id="9" creationId="{B968DFEE-0F85-D548-A9CC-152EA1F8E0C4}"/>
          </ac:spMkLst>
        </pc:spChg>
      </pc:sldChg>
      <pc:sldChg chg="addSp modSp new mod modNotesTx">
        <pc:chgData name="魏 星达" userId="ca17b13798aa44f7" providerId="LiveId" clId="{D8B5E3FB-3C5E-744C-8B7A-0B9AC8CAAA61}" dt="2021-11-12T04:41:55.227" v="5309" actId="20577"/>
        <pc:sldMkLst>
          <pc:docMk/>
          <pc:sldMk cId="3674205928" sldId="2680"/>
        </pc:sldMkLst>
        <pc:spChg chg="mod">
          <ac:chgData name="魏 星达" userId="ca17b13798aa44f7" providerId="LiveId" clId="{D8B5E3FB-3C5E-744C-8B7A-0B9AC8CAAA61}" dt="2021-11-11T14:43:22.564" v="4870"/>
          <ac:spMkLst>
            <pc:docMk/>
            <pc:sldMk cId="3674205928" sldId="2680"/>
            <ac:spMk id="2" creationId="{96B9219A-F5F5-664F-AFF7-9F4FB7E9044E}"/>
          </ac:spMkLst>
        </pc:spChg>
        <pc:spChg chg="mod">
          <ac:chgData name="魏 星达" userId="ca17b13798aa44f7" providerId="LiveId" clId="{D8B5E3FB-3C5E-744C-8B7A-0B9AC8CAAA61}" dt="2021-11-12T02:41:51.659" v="5164" actId="20577"/>
          <ac:spMkLst>
            <pc:docMk/>
            <pc:sldMk cId="3674205928" sldId="2680"/>
            <ac:spMk id="3" creationId="{82BB05E9-471F-5349-93A2-4354B785D48E}"/>
          </ac:spMkLst>
        </pc:spChg>
        <pc:spChg chg="add mod">
          <ac:chgData name="魏 星达" userId="ca17b13798aa44f7" providerId="LiveId" clId="{D8B5E3FB-3C5E-744C-8B7A-0B9AC8CAAA61}" dt="2021-11-12T03:33:00.616" v="5271" actId="1076"/>
          <ac:spMkLst>
            <pc:docMk/>
            <pc:sldMk cId="3674205928" sldId="2680"/>
            <ac:spMk id="5" creationId="{D71D2272-9857-954D-8907-3DA2D8E1E5B4}"/>
          </ac:spMkLst>
        </pc:spChg>
        <pc:spChg chg="add mod">
          <ac:chgData name="魏 星达" userId="ca17b13798aa44f7" providerId="LiveId" clId="{D8B5E3FB-3C5E-744C-8B7A-0B9AC8CAAA61}" dt="2021-11-12T04:41:19.221" v="5280" actId="1076"/>
          <ac:spMkLst>
            <pc:docMk/>
            <pc:sldMk cId="3674205928" sldId="2680"/>
            <ac:spMk id="6" creationId="{430479A7-29BD-6F4E-A9A7-CCBA2AAE342C}"/>
          </ac:spMkLst>
        </pc:spChg>
        <pc:spChg chg="add mod">
          <ac:chgData name="魏 星达" userId="ca17b13798aa44f7" providerId="LiveId" clId="{D8B5E3FB-3C5E-744C-8B7A-0B9AC8CAAA61}" dt="2021-11-12T04:41:19.221" v="5280" actId="1076"/>
          <ac:spMkLst>
            <pc:docMk/>
            <pc:sldMk cId="3674205928" sldId="2680"/>
            <ac:spMk id="8" creationId="{20F495A3-243A-DE4C-90FA-C9EA1ABCB52B}"/>
          </ac:spMkLst>
        </pc:spChg>
        <pc:spChg chg="add mod">
          <ac:chgData name="魏 星达" userId="ca17b13798aa44f7" providerId="LiveId" clId="{D8B5E3FB-3C5E-744C-8B7A-0B9AC8CAAA61}" dt="2021-11-12T04:41:42.708" v="5282" actId="692"/>
          <ac:spMkLst>
            <pc:docMk/>
            <pc:sldMk cId="3674205928" sldId="2680"/>
            <ac:spMk id="11" creationId="{133D3B3B-12B5-0B4B-A27C-77A988B4D0B1}"/>
          </ac:spMkLst>
        </pc:spChg>
        <pc:spChg chg="add mod">
          <ac:chgData name="魏 星达" userId="ca17b13798aa44f7" providerId="LiveId" clId="{D8B5E3FB-3C5E-744C-8B7A-0B9AC8CAAA61}" dt="2021-11-12T04:41:55.227" v="5309" actId="20577"/>
          <ac:spMkLst>
            <pc:docMk/>
            <pc:sldMk cId="3674205928" sldId="2680"/>
            <ac:spMk id="12" creationId="{68466A08-E5B3-9F4D-A452-02EDA739CF85}"/>
          </ac:spMkLst>
        </pc:spChg>
        <pc:cxnChg chg="add mod">
          <ac:chgData name="魏 星达" userId="ca17b13798aa44f7" providerId="LiveId" clId="{D8B5E3FB-3C5E-744C-8B7A-0B9AC8CAAA61}" dt="2021-11-12T04:41:19.221" v="5280" actId="1076"/>
          <ac:cxnSpMkLst>
            <pc:docMk/>
            <pc:sldMk cId="3674205928" sldId="2680"/>
            <ac:cxnSpMk id="7" creationId="{C80BEC0A-A792-3744-82B0-FE845841DED8}"/>
          </ac:cxnSpMkLst>
        </pc:cxnChg>
      </pc:sldChg>
      <pc:sldChg chg="addSp modSp new mod">
        <pc:chgData name="魏 星达" userId="ca17b13798aa44f7" providerId="LiveId" clId="{D8B5E3FB-3C5E-744C-8B7A-0B9AC8CAAA61}" dt="2021-11-12T04:58:51.674" v="6208" actId="14100"/>
        <pc:sldMkLst>
          <pc:docMk/>
          <pc:sldMk cId="2891538360" sldId="2681"/>
        </pc:sldMkLst>
        <pc:spChg chg="mod">
          <ac:chgData name="魏 星达" userId="ca17b13798aa44f7" providerId="LiveId" clId="{D8B5E3FB-3C5E-744C-8B7A-0B9AC8CAAA61}" dt="2021-11-12T02:44:14.351" v="5270" actId="20577"/>
          <ac:spMkLst>
            <pc:docMk/>
            <pc:sldMk cId="2891538360" sldId="2681"/>
            <ac:spMk id="2" creationId="{70088DF7-84B6-2F45-BB9F-6C1486151759}"/>
          </ac:spMkLst>
        </pc:spChg>
        <pc:spChg chg="mod">
          <ac:chgData name="魏 星达" userId="ca17b13798aa44f7" providerId="LiveId" clId="{D8B5E3FB-3C5E-744C-8B7A-0B9AC8CAAA61}" dt="2021-11-12T04:57:27.471" v="6167" actId="207"/>
          <ac:spMkLst>
            <pc:docMk/>
            <pc:sldMk cId="2891538360" sldId="2681"/>
            <ac:spMk id="3" creationId="{CD17B9F1-767E-A14F-8B4C-22EDE6F54E34}"/>
          </ac:spMkLst>
        </pc:spChg>
        <pc:spChg chg="add mod">
          <ac:chgData name="魏 星达" userId="ca17b13798aa44f7" providerId="LiveId" clId="{D8B5E3FB-3C5E-744C-8B7A-0B9AC8CAAA61}" dt="2021-11-12T04:57:46.616" v="6169" actId="1076"/>
          <ac:spMkLst>
            <pc:docMk/>
            <pc:sldMk cId="2891538360" sldId="2681"/>
            <ac:spMk id="6" creationId="{591A00F9-18ED-C44C-90BD-86D7E834E2E1}"/>
          </ac:spMkLst>
        </pc:spChg>
        <pc:spChg chg="add mod">
          <ac:chgData name="魏 星达" userId="ca17b13798aa44f7" providerId="LiveId" clId="{D8B5E3FB-3C5E-744C-8B7A-0B9AC8CAAA61}" dt="2021-11-12T04:58:30.004" v="6203" actId="1076"/>
          <ac:spMkLst>
            <pc:docMk/>
            <pc:sldMk cId="2891538360" sldId="2681"/>
            <ac:spMk id="7" creationId="{68A66F1E-DFB6-B444-A182-4468D21F68B4}"/>
          </ac:spMkLst>
        </pc:spChg>
        <pc:spChg chg="add mod">
          <ac:chgData name="魏 星达" userId="ca17b13798aa44f7" providerId="LiveId" clId="{D8B5E3FB-3C5E-744C-8B7A-0B9AC8CAAA61}" dt="2021-11-12T04:58:51.674" v="6208" actId="14100"/>
          <ac:spMkLst>
            <pc:docMk/>
            <pc:sldMk cId="2891538360" sldId="2681"/>
            <ac:spMk id="8" creationId="{55FF62E1-4E4C-704B-908B-001DADCFC36E}"/>
          </ac:spMkLst>
        </pc:spChg>
        <pc:graphicFrameChg chg="add mod modGraphic">
          <ac:chgData name="魏 星达" userId="ca17b13798aa44f7" providerId="LiveId" clId="{D8B5E3FB-3C5E-744C-8B7A-0B9AC8CAAA61}" dt="2021-11-12T04:57:46.616" v="6169" actId="1076"/>
          <ac:graphicFrameMkLst>
            <pc:docMk/>
            <pc:sldMk cId="2891538360" sldId="2681"/>
            <ac:graphicFrameMk id="5" creationId="{72B58670-841F-2746-8085-4B3A0D87CB6D}"/>
          </ac:graphicFrameMkLst>
        </pc:graphicFrameChg>
      </pc:sldChg>
      <pc:sldChg chg="addSp delSp modSp add mod">
        <pc:chgData name="魏 星达" userId="ca17b13798aa44f7" providerId="LiveId" clId="{D8B5E3FB-3C5E-744C-8B7A-0B9AC8CAAA61}" dt="2021-11-12T04:49:58.086" v="5671" actId="20577"/>
        <pc:sldMkLst>
          <pc:docMk/>
          <pc:sldMk cId="920714496" sldId="2682"/>
        </pc:sldMkLst>
        <pc:spChg chg="mod">
          <ac:chgData name="魏 星达" userId="ca17b13798aa44f7" providerId="LiveId" clId="{D8B5E3FB-3C5E-744C-8B7A-0B9AC8CAAA61}" dt="2021-11-12T04:49:58.086" v="5671" actId="20577"/>
          <ac:spMkLst>
            <pc:docMk/>
            <pc:sldMk cId="920714496" sldId="2682"/>
            <ac:spMk id="3" creationId="{82BB05E9-471F-5349-93A2-4354B785D48E}"/>
          </ac:spMkLst>
        </pc:spChg>
        <pc:spChg chg="mod">
          <ac:chgData name="魏 星达" userId="ca17b13798aa44f7" providerId="LiveId" clId="{D8B5E3FB-3C5E-744C-8B7A-0B9AC8CAAA61}" dt="2021-11-12T04:43:19.571" v="5420" actId="1076"/>
          <ac:spMkLst>
            <pc:docMk/>
            <pc:sldMk cId="920714496" sldId="2682"/>
            <ac:spMk id="5" creationId="{D71D2272-9857-954D-8907-3DA2D8E1E5B4}"/>
          </ac:spMkLst>
        </pc:spChg>
        <pc:spChg chg="del">
          <ac:chgData name="魏 星达" userId="ca17b13798aa44f7" providerId="LiveId" clId="{D8B5E3FB-3C5E-744C-8B7A-0B9AC8CAAA61}" dt="2021-11-12T04:42:38.464" v="5406" actId="478"/>
          <ac:spMkLst>
            <pc:docMk/>
            <pc:sldMk cId="920714496" sldId="2682"/>
            <ac:spMk id="6" creationId="{430479A7-29BD-6F4E-A9A7-CCBA2AAE342C}"/>
          </ac:spMkLst>
        </pc:spChg>
        <pc:spChg chg="del">
          <ac:chgData name="魏 星达" userId="ca17b13798aa44f7" providerId="LiveId" clId="{D8B5E3FB-3C5E-744C-8B7A-0B9AC8CAAA61}" dt="2021-11-12T04:42:38.464" v="5406" actId="478"/>
          <ac:spMkLst>
            <pc:docMk/>
            <pc:sldMk cId="920714496" sldId="2682"/>
            <ac:spMk id="8" creationId="{20F495A3-243A-DE4C-90FA-C9EA1ABCB52B}"/>
          </ac:spMkLst>
        </pc:spChg>
        <pc:spChg chg="add del">
          <ac:chgData name="魏 星达" userId="ca17b13798aa44f7" providerId="LiveId" clId="{D8B5E3FB-3C5E-744C-8B7A-0B9AC8CAAA61}" dt="2021-11-12T04:44:24.542" v="5433" actId="478"/>
          <ac:spMkLst>
            <pc:docMk/>
            <pc:sldMk cId="920714496" sldId="2682"/>
            <ac:spMk id="9" creationId="{8552F08B-E8EE-7E4A-A200-ADB831CADC15}"/>
          </ac:spMkLst>
        </pc:spChg>
        <pc:spChg chg="add mod">
          <ac:chgData name="魏 星达" userId="ca17b13798aa44f7" providerId="LiveId" clId="{D8B5E3FB-3C5E-744C-8B7A-0B9AC8CAAA61}" dt="2021-11-12T04:45:34.444" v="5513" actId="1076"/>
          <ac:spMkLst>
            <pc:docMk/>
            <pc:sldMk cId="920714496" sldId="2682"/>
            <ac:spMk id="10" creationId="{D98222DA-DA29-0441-847D-24656CCFD28F}"/>
          </ac:spMkLst>
        </pc:spChg>
        <pc:spChg chg="del">
          <ac:chgData name="魏 星达" userId="ca17b13798aa44f7" providerId="LiveId" clId="{D8B5E3FB-3C5E-744C-8B7A-0B9AC8CAAA61}" dt="2021-11-12T04:42:39.463" v="5407" actId="478"/>
          <ac:spMkLst>
            <pc:docMk/>
            <pc:sldMk cId="920714496" sldId="2682"/>
            <ac:spMk id="11" creationId="{133D3B3B-12B5-0B4B-A27C-77A988B4D0B1}"/>
          </ac:spMkLst>
        </pc:spChg>
        <pc:spChg chg="del mod">
          <ac:chgData name="魏 星达" userId="ca17b13798aa44f7" providerId="LiveId" clId="{D8B5E3FB-3C5E-744C-8B7A-0B9AC8CAAA61}" dt="2021-11-12T04:42:46.160" v="5409" actId="478"/>
          <ac:spMkLst>
            <pc:docMk/>
            <pc:sldMk cId="920714496" sldId="2682"/>
            <ac:spMk id="12" creationId="{68466A08-E5B3-9F4D-A452-02EDA739CF85}"/>
          </ac:spMkLst>
        </pc:spChg>
        <pc:spChg chg="add del mod">
          <ac:chgData name="魏 星达" userId="ca17b13798aa44f7" providerId="LiveId" clId="{D8B5E3FB-3C5E-744C-8B7A-0B9AC8CAAA61}" dt="2021-11-12T04:43:25.488" v="5422" actId="478"/>
          <ac:spMkLst>
            <pc:docMk/>
            <pc:sldMk cId="920714496" sldId="2682"/>
            <ac:spMk id="13" creationId="{9B1004DF-FF7C-D84F-964F-0B2ACE0F50ED}"/>
          </ac:spMkLst>
        </pc:spChg>
        <pc:spChg chg="add del mod">
          <ac:chgData name="魏 星达" userId="ca17b13798aa44f7" providerId="LiveId" clId="{D8B5E3FB-3C5E-744C-8B7A-0B9AC8CAAA61}" dt="2021-11-12T04:43:25.488" v="5422" actId="478"/>
          <ac:spMkLst>
            <pc:docMk/>
            <pc:sldMk cId="920714496" sldId="2682"/>
            <ac:spMk id="14" creationId="{1694B6E5-5E4E-4A43-8DC5-EB65CBEE2C94}"/>
          </ac:spMkLst>
        </pc:spChg>
        <pc:spChg chg="add del mod">
          <ac:chgData name="魏 星达" userId="ca17b13798aa44f7" providerId="LiveId" clId="{D8B5E3FB-3C5E-744C-8B7A-0B9AC8CAAA61}" dt="2021-11-12T04:43:42.958" v="5424"/>
          <ac:spMkLst>
            <pc:docMk/>
            <pc:sldMk cId="920714496" sldId="2682"/>
            <ac:spMk id="15" creationId="{1BCAD2DD-6E4B-F44E-A4CE-F67905D749D9}"/>
          </ac:spMkLst>
        </pc:spChg>
        <pc:spChg chg="add del mod">
          <ac:chgData name="魏 星达" userId="ca17b13798aa44f7" providerId="LiveId" clId="{D8B5E3FB-3C5E-744C-8B7A-0B9AC8CAAA61}" dt="2021-11-12T04:43:42.958" v="5424"/>
          <ac:spMkLst>
            <pc:docMk/>
            <pc:sldMk cId="920714496" sldId="2682"/>
            <ac:spMk id="16" creationId="{BC1FCE08-DA88-8848-8DE6-5F8389AAC334}"/>
          </ac:spMkLst>
        </pc:spChg>
        <pc:spChg chg="add mod">
          <ac:chgData name="魏 星达" userId="ca17b13798aa44f7" providerId="LiveId" clId="{D8B5E3FB-3C5E-744C-8B7A-0B9AC8CAAA61}" dt="2021-11-12T04:45:34.444" v="5513" actId="1076"/>
          <ac:spMkLst>
            <pc:docMk/>
            <pc:sldMk cId="920714496" sldId="2682"/>
            <ac:spMk id="17" creationId="{361DA322-D6E3-6B45-AAB1-9058B1F19C48}"/>
          </ac:spMkLst>
        </pc:spChg>
        <pc:spChg chg="add mod">
          <ac:chgData name="魏 星达" userId="ca17b13798aa44f7" providerId="LiveId" clId="{D8B5E3FB-3C5E-744C-8B7A-0B9AC8CAAA61}" dt="2021-11-12T04:45:34.444" v="5513" actId="1076"/>
          <ac:spMkLst>
            <pc:docMk/>
            <pc:sldMk cId="920714496" sldId="2682"/>
            <ac:spMk id="18" creationId="{3D3D3A9B-DCC7-4D4E-AE52-4221C091FF9C}"/>
          </ac:spMkLst>
        </pc:spChg>
        <pc:spChg chg="add mod">
          <ac:chgData name="魏 星达" userId="ca17b13798aa44f7" providerId="LiveId" clId="{D8B5E3FB-3C5E-744C-8B7A-0B9AC8CAAA61}" dt="2021-11-12T04:49:51.986" v="5666" actId="20577"/>
          <ac:spMkLst>
            <pc:docMk/>
            <pc:sldMk cId="920714496" sldId="2682"/>
            <ac:spMk id="19" creationId="{2ACFDB8F-1668-9F43-A821-EB788A0C6D64}"/>
          </ac:spMkLst>
        </pc:spChg>
        <pc:cxnChg chg="del">
          <ac:chgData name="魏 星达" userId="ca17b13798aa44f7" providerId="LiveId" clId="{D8B5E3FB-3C5E-744C-8B7A-0B9AC8CAAA61}" dt="2021-11-12T04:42:38.464" v="5406" actId="478"/>
          <ac:cxnSpMkLst>
            <pc:docMk/>
            <pc:sldMk cId="920714496" sldId="2682"/>
            <ac:cxnSpMk id="7" creationId="{C80BEC0A-A792-3744-82B0-FE845841DED8}"/>
          </ac:cxnSpMkLst>
        </pc:cxnChg>
      </pc:sldChg>
      <pc:sldChg chg="delSp modSp add mod">
        <pc:chgData name="魏 星达" userId="ca17b13798aa44f7" providerId="LiveId" clId="{D8B5E3FB-3C5E-744C-8B7A-0B9AC8CAAA61}" dt="2021-11-12T04:51:25.724" v="5941" actId="20577"/>
        <pc:sldMkLst>
          <pc:docMk/>
          <pc:sldMk cId="386047460" sldId="2683"/>
        </pc:sldMkLst>
        <pc:spChg chg="mod">
          <ac:chgData name="魏 星达" userId="ca17b13798aa44f7" providerId="LiveId" clId="{D8B5E3FB-3C5E-744C-8B7A-0B9AC8CAAA61}" dt="2021-11-12T04:51:25.724" v="5941" actId="20577"/>
          <ac:spMkLst>
            <pc:docMk/>
            <pc:sldMk cId="386047460" sldId="2683"/>
            <ac:spMk id="3" creationId="{82BB05E9-471F-5349-93A2-4354B785D48E}"/>
          </ac:spMkLst>
        </pc:spChg>
        <pc:spChg chg="del">
          <ac:chgData name="魏 星达" userId="ca17b13798aa44f7" providerId="LiveId" clId="{D8B5E3FB-3C5E-744C-8B7A-0B9AC8CAAA61}" dt="2021-11-12T04:46:53.097" v="5615" actId="478"/>
          <ac:spMkLst>
            <pc:docMk/>
            <pc:sldMk cId="386047460" sldId="2683"/>
            <ac:spMk id="5" creationId="{D71D2272-9857-954D-8907-3DA2D8E1E5B4}"/>
          </ac:spMkLst>
        </pc:spChg>
        <pc:spChg chg="del">
          <ac:chgData name="魏 星达" userId="ca17b13798aa44f7" providerId="LiveId" clId="{D8B5E3FB-3C5E-744C-8B7A-0B9AC8CAAA61}" dt="2021-11-12T04:46:53.097" v="5615" actId="478"/>
          <ac:spMkLst>
            <pc:docMk/>
            <pc:sldMk cId="386047460" sldId="2683"/>
            <ac:spMk id="6" creationId="{430479A7-29BD-6F4E-A9A7-CCBA2AAE342C}"/>
          </ac:spMkLst>
        </pc:spChg>
        <pc:spChg chg="del">
          <ac:chgData name="魏 星达" userId="ca17b13798aa44f7" providerId="LiveId" clId="{D8B5E3FB-3C5E-744C-8B7A-0B9AC8CAAA61}" dt="2021-11-12T04:46:53.097" v="5615" actId="478"/>
          <ac:spMkLst>
            <pc:docMk/>
            <pc:sldMk cId="386047460" sldId="2683"/>
            <ac:spMk id="8" creationId="{20F495A3-243A-DE4C-90FA-C9EA1ABCB52B}"/>
          </ac:spMkLst>
        </pc:spChg>
        <pc:spChg chg="del">
          <ac:chgData name="魏 星达" userId="ca17b13798aa44f7" providerId="LiveId" clId="{D8B5E3FB-3C5E-744C-8B7A-0B9AC8CAAA61}" dt="2021-11-12T04:46:56.021" v="5616" actId="478"/>
          <ac:spMkLst>
            <pc:docMk/>
            <pc:sldMk cId="386047460" sldId="2683"/>
            <ac:spMk id="11" creationId="{133D3B3B-12B5-0B4B-A27C-77A988B4D0B1}"/>
          </ac:spMkLst>
        </pc:spChg>
        <pc:spChg chg="del">
          <ac:chgData name="魏 星达" userId="ca17b13798aa44f7" providerId="LiveId" clId="{D8B5E3FB-3C5E-744C-8B7A-0B9AC8CAAA61}" dt="2021-11-12T04:46:53.097" v="5615" actId="478"/>
          <ac:spMkLst>
            <pc:docMk/>
            <pc:sldMk cId="386047460" sldId="2683"/>
            <ac:spMk id="12" creationId="{68466A08-E5B3-9F4D-A452-02EDA739CF85}"/>
          </ac:spMkLst>
        </pc:spChg>
        <pc:cxnChg chg="del">
          <ac:chgData name="魏 星达" userId="ca17b13798aa44f7" providerId="LiveId" clId="{D8B5E3FB-3C5E-744C-8B7A-0B9AC8CAAA61}" dt="2021-11-12T04:46:56.021" v="5616" actId="478"/>
          <ac:cxnSpMkLst>
            <pc:docMk/>
            <pc:sldMk cId="386047460" sldId="2683"/>
            <ac:cxnSpMk id="7" creationId="{C80BEC0A-A792-3744-82B0-FE845841DED8}"/>
          </ac:cxnSpMkLst>
        </pc:cxnChg>
      </pc:sldChg>
      <pc:sldChg chg="add">
        <pc:chgData name="魏 星达" userId="ca17b13798aa44f7" providerId="LiveId" clId="{D8B5E3FB-3C5E-744C-8B7A-0B9AC8CAAA61}" dt="2021-11-12T04:54:28.023" v="6060"/>
        <pc:sldMkLst>
          <pc:docMk/>
          <pc:sldMk cId="84731698" sldId="2684"/>
        </pc:sldMkLst>
      </pc:sldChg>
      <pc:sldChg chg="addSp modSp new mod">
        <pc:chgData name="魏 星达" userId="ca17b13798aa44f7" providerId="LiveId" clId="{D8B5E3FB-3C5E-744C-8B7A-0B9AC8CAAA61}" dt="2021-11-12T06:19:08.471" v="6847" actId="1076"/>
        <pc:sldMkLst>
          <pc:docMk/>
          <pc:sldMk cId="4136715457" sldId="2685"/>
        </pc:sldMkLst>
        <pc:spChg chg="mod">
          <ac:chgData name="魏 星达" userId="ca17b13798aa44f7" providerId="LiveId" clId="{D8B5E3FB-3C5E-744C-8B7A-0B9AC8CAAA61}" dt="2021-11-12T06:10:41.873" v="6673" actId="20577"/>
          <ac:spMkLst>
            <pc:docMk/>
            <pc:sldMk cId="4136715457" sldId="2685"/>
            <ac:spMk id="2" creationId="{0F3EB367-D08E-8849-A452-16F8F1E59C50}"/>
          </ac:spMkLst>
        </pc:spChg>
        <pc:spChg chg="mod">
          <ac:chgData name="魏 星达" userId="ca17b13798aa44f7" providerId="LiveId" clId="{D8B5E3FB-3C5E-744C-8B7A-0B9AC8CAAA61}" dt="2021-11-12T05:05:32.771" v="6305" actId="13926"/>
          <ac:spMkLst>
            <pc:docMk/>
            <pc:sldMk cId="4136715457" sldId="2685"/>
            <ac:spMk id="3" creationId="{D8E2C5BB-50F0-8043-B628-487217F65F62}"/>
          </ac:spMkLst>
        </pc:spChg>
        <pc:picChg chg="add mod">
          <ac:chgData name="魏 星达" userId="ca17b13798aa44f7" providerId="LiveId" clId="{D8B5E3FB-3C5E-744C-8B7A-0B9AC8CAAA61}" dt="2021-11-12T06:19:08.471" v="6847" actId="1076"/>
          <ac:picMkLst>
            <pc:docMk/>
            <pc:sldMk cId="4136715457" sldId="2685"/>
            <ac:picMk id="4098" creationId="{832BA87D-CA7C-0743-87F7-5817A7D319CB}"/>
          </ac:picMkLst>
        </pc:picChg>
      </pc:sldChg>
      <pc:sldChg chg="addSp delSp modSp add mod">
        <pc:chgData name="魏 星达" userId="ca17b13798aa44f7" providerId="LiveId" clId="{D8B5E3FB-3C5E-744C-8B7A-0B9AC8CAAA61}" dt="2021-11-12T06:49:42.836" v="7329" actId="478"/>
        <pc:sldMkLst>
          <pc:docMk/>
          <pc:sldMk cId="3830257789" sldId="2686"/>
        </pc:sldMkLst>
        <pc:spChg chg="mod">
          <ac:chgData name="魏 星达" userId="ca17b13798aa44f7" providerId="LiveId" clId="{D8B5E3FB-3C5E-744C-8B7A-0B9AC8CAAA61}" dt="2021-11-12T06:48:41.141" v="7229" actId="20577"/>
          <ac:spMkLst>
            <pc:docMk/>
            <pc:sldMk cId="3830257789" sldId="2686"/>
            <ac:spMk id="3" creationId="{D8E2C5BB-50F0-8043-B628-487217F65F62}"/>
          </ac:spMkLst>
        </pc:spChg>
        <pc:spChg chg="add mod">
          <ac:chgData name="魏 星达" userId="ca17b13798aa44f7" providerId="LiveId" clId="{D8B5E3FB-3C5E-744C-8B7A-0B9AC8CAAA61}" dt="2021-11-12T05:06:31.262" v="6316" actId="20577"/>
          <ac:spMkLst>
            <pc:docMk/>
            <pc:sldMk cId="3830257789" sldId="2686"/>
            <ac:spMk id="5" creationId="{8C2AE97E-9537-1349-8121-4D6A9409E915}"/>
          </ac:spMkLst>
        </pc:spChg>
        <pc:spChg chg="add del mod">
          <ac:chgData name="魏 星达" userId="ca17b13798aa44f7" providerId="LiveId" clId="{D8B5E3FB-3C5E-744C-8B7A-0B9AC8CAAA61}" dt="2021-11-12T05:06:10.346" v="6311"/>
          <ac:spMkLst>
            <pc:docMk/>
            <pc:sldMk cId="3830257789" sldId="2686"/>
            <ac:spMk id="6" creationId="{ACFD408E-38CA-2C49-A37C-B62C50148E42}"/>
          </ac:spMkLst>
        </pc:spChg>
        <pc:spChg chg="add mod">
          <ac:chgData name="魏 星达" userId="ca17b13798aa44f7" providerId="LiveId" clId="{D8B5E3FB-3C5E-744C-8B7A-0B9AC8CAAA61}" dt="2021-11-12T06:49:37.159" v="7325" actId="20577"/>
          <ac:spMkLst>
            <pc:docMk/>
            <pc:sldMk cId="3830257789" sldId="2686"/>
            <ac:spMk id="7" creationId="{F7F8DA91-19ED-FD40-A7FB-453927D7B0A4}"/>
          </ac:spMkLst>
        </pc:spChg>
        <pc:spChg chg="add mod">
          <ac:chgData name="魏 星达" userId="ca17b13798aa44f7" providerId="LiveId" clId="{D8B5E3FB-3C5E-744C-8B7A-0B9AC8CAAA61}" dt="2021-11-12T06:38:17.732" v="7004" actId="113"/>
          <ac:spMkLst>
            <pc:docMk/>
            <pc:sldMk cId="3830257789" sldId="2686"/>
            <ac:spMk id="10" creationId="{9678CFBD-2D29-5C4D-8FBF-B655077A5573}"/>
          </ac:spMkLst>
        </pc:spChg>
        <pc:spChg chg="add mod">
          <ac:chgData name="魏 星达" userId="ca17b13798aa44f7" providerId="LiveId" clId="{D8B5E3FB-3C5E-744C-8B7A-0B9AC8CAAA61}" dt="2021-11-12T06:39:53.307" v="7146" actId="207"/>
          <ac:spMkLst>
            <pc:docMk/>
            <pc:sldMk cId="3830257789" sldId="2686"/>
            <ac:spMk id="11" creationId="{D897925F-DAD3-4341-872C-2617BBC9E006}"/>
          </ac:spMkLst>
        </pc:spChg>
        <pc:spChg chg="add del">
          <ac:chgData name="魏 星达" userId="ca17b13798aa44f7" providerId="LiveId" clId="{D8B5E3FB-3C5E-744C-8B7A-0B9AC8CAAA61}" dt="2021-11-12T06:38:49.052" v="7013" actId="478"/>
          <ac:spMkLst>
            <pc:docMk/>
            <pc:sldMk cId="3830257789" sldId="2686"/>
            <ac:spMk id="12" creationId="{7B843EF9-A701-1A43-99BE-F2F5D0354939}"/>
          </ac:spMkLst>
        </pc:spChg>
        <pc:spChg chg="add">
          <ac:chgData name="魏 星达" userId="ca17b13798aa44f7" providerId="LiveId" clId="{D8B5E3FB-3C5E-744C-8B7A-0B9AC8CAAA61}" dt="2021-11-12T06:38:56.629" v="7014" actId="11529"/>
          <ac:spMkLst>
            <pc:docMk/>
            <pc:sldMk cId="3830257789" sldId="2686"/>
            <ac:spMk id="13" creationId="{5C7302D1-A588-D546-870B-B40354AD59A9}"/>
          </ac:spMkLst>
        </pc:spChg>
        <pc:spChg chg="add del mod">
          <ac:chgData name="魏 星达" userId="ca17b13798aa44f7" providerId="LiveId" clId="{D8B5E3FB-3C5E-744C-8B7A-0B9AC8CAAA61}" dt="2021-11-12T06:49:40.112" v="7327" actId="478"/>
          <ac:spMkLst>
            <pc:docMk/>
            <pc:sldMk cId="3830257789" sldId="2686"/>
            <ac:spMk id="14" creationId="{168D56D5-EF83-9842-862A-0B49F0DE49BB}"/>
          </ac:spMkLst>
        </pc:spChg>
        <pc:spChg chg="add del mod">
          <ac:chgData name="魏 星达" userId="ca17b13798aa44f7" providerId="LiveId" clId="{D8B5E3FB-3C5E-744C-8B7A-0B9AC8CAAA61}" dt="2021-11-12T06:49:42.836" v="7329" actId="478"/>
          <ac:spMkLst>
            <pc:docMk/>
            <pc:sldMk cId="3830257789" sldId="2686"/>
            <ac:spMk id="16" creationId="{3E6CCA53-A46C-244F-ACBE-A6B5131EC21A}"/>
          </ac:spMkLst>
        </pc:spChg>
        <pc:spChg chg="add del mod">
          <ac:chgData name="魏 星达" userId="ca17b13798aa44f7" providerId="LiveId" clId="{D8B5E3FB-3C5E-744C-8B7A-0B9AC8CAAA61}" dt="2021-11-12T06:49:41.481" v="7328" actId="478"/>
          <ac:spMkLst>
            <pc:docMk/>
            <pc:sldMk cId="3830257789" sldId="2686"/>
            <ac:spMk id="17" creationId="{3CBA2BBD-6450-B344-B997-5159F5131FD2}"/>
          </ac:spMkLst>
        </pc:spChg>
        <pc:spChg chg="add mod">
          <ac:chgData name="魏 星达" userId="ca17b13798aa44f7" providerId="LiveId" clId="{D8B5E3FB-3C5E-744C-8B7A-0B9AC8CAAA61}" dt="2021-11-12T06:41:43.399" v="7213" actId="113"/>
          <ac:spMkLst>
            <pc:docMk/>
            <pc:sldMk cId="3830257789" sldId="2686"/>
            <ac:spMk id="18" creationId="{64E3A174-36DF-D049-BB72-C71EB5260754}"/>
          </ac:spMkLst>
        </pc:spChg>
        <pc:picChg chg="add mod">
          <ac:chgData name="魏 星达" userId="ca17b13798aa44f7" providerId="LiveId" clId="{D8B5E3FB-3C5E-744C-8B7A-0B9AC8CAAA61}" dt="2021-11-12T06:37:53.065" v="6979" actId="1076"/>
          <ac:picMkLst>
            <pc:docMk/>
            <pc:sldMk cId="3830257789" sldId="2686"/>
            <ac:picMk id="9" creationId="{B6B56585-5550-5E4B-9895-70813CF4DC96}"/>
          </ac:picMkLst>
        </pc:picChg>
        <pc:picChg chg="add del mod">
          <ac:chgData name="魏 星达" userId="ca17b13798aa44f7" providerId="LiveId" clId="{D8B5E3FB-3C5E-744C-8B7A-0B9AC8CAAA61}" dt="2021-11-12T06:49:42.836" v="7329" actId="478"/>
          <ac:picMkLst>
            <pc:docMk/>
            <pc:sldMk cId="3830257789" sldId="2686"/>
            <ac:picMk id="15" creationId="{251C50A6-1A10-9944-B91C-608B0332769A}"/>
          </ac:picMkLst>
        </pc:picChg>
        <pc:cxnChg chg="add del mod">
          <ac:chgData name="魏 星达" userId="ca17b13798aa44f7" providerId="LiveId" clId="{D8B5E3FB-3C5E-744C-8B7A-0B9AC8CAAA61}" dt="2021-11-12T06:49:39.276" v="7326" actId="478"/>
          <ac:cxnSpMkLst>
            <pc:docMk/>
            <pc:sldMk cId="3830257789" sldId="2686"/>
            <ac:cxnSpMk id="20" creationId="{B215220E-5560-3D46-8BAE-AB37433DB2F9}"/>
          </ac:cxnSpMkLst>
        </pc:cxnChg>
      </pc:sldChg>
      <pc:sldChg chg="addSp delSp modSp add del mod">
        <pc:chgData name="魏 星达" userId="ca17b13798aa44f7" providerId="LiveId" clId="{D8B5E3FB-3C5E-744C-8B7A-0B9AC8CAAA61}" dt="2021-11-12T06:17:11.294" v="6799" actId="2696"/>
        <pc:sldMkLst>
          <pc:docMk/>
          <pc:sldMk cId="1416913002" sldId="2687"/>
        </pc:sldMkLst>
        <pc:spChg chg="mod">
          <ac:chgData name="魏 星达" userId="ca17b13798aa44f7" providerId="LiveId" clId="{D8B5E3FB-3C5E-744C-8B7A-0B9AC8CAAA61}" dt="2021-11-12T06:09:39.245" v="6568" actId="14100"/>
          <ac:spMkLst>
            <pc:docMk/>
            <pc:sldMk cId="1416913002" sldId="2687"/>
            <ac:spMk id="3" creationId="{CD17B9F1-767E-A14F-8B4C-22EDE6F54E34}"/>
          </ac:spMkLst>
        </pc:spChg>
        <pc:spChg chg="del">
          <ac:chgData name="魏 星达" userId="ca17b13798aa44f7" providerId="LiveId" clId="{D8B5E3FB-3C5E-744C-8B7A-0B9AC8CAAA61}" dt="2021-11-12T06:06:23.372" v="6399" actId="478"/>
          <ac:spMkLst>
            <pc:docMk/>
            <pc:sldMk cId="1416913002" sldId="2687"/>
            <ac:spMk id="6" creationId="{591A00F9-18ED-C44C-90BD-86D7E834E2E1}"/>
          </ac:spMkLst>
        </pc:spChg>
        <pc:spChg chg="del">
          <ac:chgData name="魏 星达" userId="ca17b13798aa44f7" providerId="LiveId" clId="{D8B5E3FB-3C5E-744C-8B7A-0B9AC8CAAA61}" dt="2021-11-12T06:06:21.417" v="6398" actId="478"/>
          <ac:spMkLst>
            <pc:docMk/>
            <pc:sldMk cId="1416913002" sldId="2687"/>
            <ac:spMk id="7" creationId="{68A66F1E-DFB6-B444-A182-4468D21F68B4}"/>
          </ac:spMkLst>
        </pc:spChg>
        <pc:spChg chg="del">
          <ac:chgData name="魏 星达" userId="ca17b13798aa44f7" providerId="LiveId" clId="{D8B5E3FB-3C5E-744C-8B7A-0B9AC8CAAA61}" dt="2021-11-12T06:06:23.372" v="6399" actId="478"/>
          <ac:spMkLst>
            <pc:docMk/>
            <pc:sldMk cId="1416913002" sldId="2687"/>
            <ac:spMk id="8" creationId="{55FF62E1-4E4C-704B-908B-001DADCFC36E}"/>
          </ac:spMkLst>
        </pc:spChg>
        <pc:spChg chg="add mod">
          <ac:chgData name="魏 星达" userId="ca17b13798aa44f7" providerId="LiveId" clId="{D8B5E3FB-3C5E-744C-8B7A-0B9AC8CAAA61}" dt="2021-11-12T06:15:25.743" v="6764" actId="1076"/>
          <ac:spMkLst>
            <pc:docMk/>
            <pc:sldMk cId="1416913002" sldId="2687"/>
            <ac:spMk id="9" creationId="{D8FA9214-404C-2642-84DE-A6B180C5A263}"/>
          </ac:spMkLst>
        </pc:spChg>
        <pc:spChg chg="add mod">
          <ac:chgData name="魏 星达" userId="ca17b13798aa44f7" providerId="LiveId" clId="{D8B5E3FB-3C5E-744C-8B7A-0B9AC8CAAA61}" dt="2021-11-12T06:15:25.743" v="6764" actId="1076"/>
          <ac:spMkLst>
            <pc:docMk/>
            <pc:sldMk cId="1416913002" sldId="2687"/>
            <ac:spMk id="10" creationId="{16B92946-5CB5-3042-8879-A08D8EBC7606}"/>
          </ac:spMkLst>
        </pc:spChg>
        <pc:spChg chg="add del mod">
          <ac:chgData name="魏 星达" userId="ca17b13798aa44f7" providerId="LiveId" clId="{D8B5E3FB-3C5E-744C-8B7A-0B9AC8CAAA61}" dt="2021-11-12T06:10:07.638" v="6624" actId="478"/>
          <ac:spMkLst>
            <pc:docMk/>
            <pc:sldMk cId="1416913002" sldId="2687"/>
            <ac:spMk id="11" creationId="{1BC08BB1-8E4D-BD4F-90A9-CDC35BDDCB69}"/>
          </ac:spMkLst>
        </pc:spChg>
        <pc:spChg chg="add del mod">
          <ac:chgData name="魏 星达" userId="ca17b13798aa44f7" providerId="LiveId" clId="{D8B5E3FB-3C5E-744C-8B7A-0B9AC8CAAA61}" dt="2021-11-12T06:10:13.104" v="6626"/>
          <ac:spMkLst>
            <pc:docMk/>
            <pc:sldMk cId="1416913002" sldId="2687"/>
            <ac:spMk id="12" creationId="{A9D2145D-E2E9-E446-A115-C14AD129C133}"/>
          </ac:spMkLst>
        </pc:spChg>
        <pc:spChg chg="add mod">
          <ac:chgData name="魏 星达" userId="ca17b13798aa44f7" providerId="LiveId" clId="{D8B5E3FB-3C5E-744C-8B7A-0B9AC8CAAA61}" dt="2021-11-12T06:10:23.319" v="6628" actId="1076"/>
          <ac:spMkLst>
            <pc:docMk/>
            <pc:sldMk cId="1416913002" sldId="2687"/>
            <ac:spMk id="13" creationId="{0E52C07F-953D-4E42-8736-B44B36171F5D}"/>
          </ac:spMkLst>
        </pc:spChg>
        <pc:graphicFrameChg chg="del">
          <ac:chgData name="魏 星达" userId="ca17b13798aa44f7" providerId="LiveId" clId="{D8B5E3FB-3C5E-744C-8B7A-0B9AC8CAAA61}" dt="2021-11-12T06:06:21.417" v="6398" actId="478"/>
          <ac:graphicFrameMkLst>
            <pc:docMk/>
            <pc:sldMk cId="1416913002" sldId="2687"/>
            <ac:graphicFrameMk id="5" creationId="{72B58670-841F-2746-8085-4B3A0D87CB6D}"/>
          </ac:graphicFrameMkLst>
        </pc:graphicFrameChg>
      </pc:sldChg>
      <pc:sldChg chg="addSp delSp modSp add del mod">
        <pc:chgData name="魏 星达" userId="ca17b13798aa44f7" providerId="LiveId" clId="{D8B5E3FB-3C5E-744C-8B7A-0B9AC8CAAA61}" dt="2021-11-12T06:17:14.428" v="6800" actId="478"/>
        <pc:sldMkLst>
          <pc:docMk/>
          <pc:sldMk cId="360725867" sldId="2688"/>
        </pc:sldMkLst>
        <pc:spChg chg="add del mod">
          <ac:chgData name="魏 星达" userId="ca17b13798aa44f7" providerId="LiveId" clId="{D8B5E3FB-3C5E-744C-8B7A-0B9AC8CAAA61}" dt="2021-11-12T06:17:14.428" v="6800" actId="478"/>
          <ac:spMkLst>
            <pc:docMk/>
            <pc:sldMk cId="360725867" sldId="2688"/>
            <ac:spMk id="8" creationId="{44AF06BD-5871-3C49-867C-5507EAB81905}"/>
          </ac:spMkLst>
        </pc:spChg>
        <pc:spChg chg="mod">
          <ac:chgData name="魏 星达" userId="ca17b13798aa44f7" providerId="LiveId" clId="{D8B5E3FB-3C5E-744C-8B7A-0B9AC8CAAA61}" dt="2021-11-12T06:16:14.798" v="6774" actId="1076"/>
          <ac:spMkLst>
            <pc:docMk/>
            <pc:sldMk cId="360725867" sldId="2688"/>
            <ac:spMk id="9" creationId="{D8FA9214-404C-2642-84DE-A6B180C5A263}"/>
          </ac:spMkLst>
        </pc:spChg>
        <pc:spChg chg="mod">
          <ac:chgData name="魏 星达" userId="ca17b13798aa44f7" providerId="LiveId" clId="{D8B5E3FB-3C5E-744C-8B7A-0B9AC8CAAA61}" dt="2021-11-12T06:16:36.347" v="6782" actId="207"/>
          <ac:spMkLst>
            <pc:docMk/>
            <pc:sldMk cId="360725867" sldId="2688"/>
            <ac:spMk id="10" creationId="{16B92946-5CB5-3042-8879-A08D8EBC7606}"/>
          </ac:spMkLst>
        </pc:spChg>
        <pc:spChg chg="add del mod">
          <ac:chgData name="魏 星达" userId="ca17b13798aa44f7" providerId="LiveId" clId="{D8B5E3FB-3C5E-744C-8B7A-0B9AC8CAAA61}" dt="2021-11-12T06:17:14.428" v="6800" actId="478"/>
          <ac:spMkLst>
            <pc:docMk/>
            <pc:sldMk cId="360725867" sldId="2688"/>
            <ac:spMk id="11" creationId="{90B1C66E-49A4-9742-AE3E-3E8DE16C9712}"/>
          </ac:spMkLst>
        </pc:spChg>
      </pc:sldChg>
      <pc:sldChg chg="addSp modSp add mod modAnim">
        <pc:chgData name="魏 星达" userId="ca17b13798aa44f7" providerId="LiveId" clId="{D8B5E3FB-3C5E-744C-8B7A-0B9AC8CAAA61}" dt="2021-11-12T06:17:47.663" v="6843" actId="1076"/>
        <pc:sldMkLst>
          <pc:docMk/>
          <pc:sldMk cId="2955368823" sldId="2689"/>
        </pc:sldMkLst>
        <pc:spChg chg="add mod">
          <ac:chgData name="魏 星达" userId="ca17b13798aa44f7" providerId="LiveId" clId="{D8B5E3FB-3C5E-744C-8B7A-0B9AC8CAAA61}" dt="2021-11-12T06:17:47.663" v="6843" actId="1076"/>
          <ac:spMkLst>
            <pc:docMk/>
            <pc:sldMk cId="2955368823" sldId="2689"/>
            <ac:spMk id="12" creationId="{D19DDC27-0F05-D540-82DB-E0861730229A}"/>
          </ac:spMkLst>
        </pc:spChg>
      </pc:sldChg>
      <pc:sldChg chg="addSp delSp modSp add mod">
        <pc:chgData name="魏 星达" userId="ca17b13798aa44f7" providerId="LiveId" clId="{D8B5E3FB-3C5E-744C-8B7A-0B9AC8CAAA61}" dt="2021-11-12T06:50:00.399" v="7336" actId="478"/>
        <pc:sldMkLst>
          <pc:docMk/>
          <pc:sldMk cId="2793261706" sldId="2690"/>
        </pc:sldMkLst>
        <pc:spChg chg="mod">
          <ac:chgData name="魏 星达" userId="ca17b13798aa44f7" providerId="LiveId" clId="{D8B5E3FB-3C5E-744C-8B7A-0B9AC8CAAA61}" dt="2021-11-12T06:49:58.585" v="7335" actId="20577"/>
          <ac:spMkLst>
            <pc:docMk/>
            <pc:sldMk cId="2793261706" sldId="2690"/>
            <ac:spMk id="7" creationId="{F7F8DA91-19ED-FD40-A7FB-453927D7B0A4}"/>
          </ac:spMkLst>
        </pc:spChg>
        <pc:cxnChg chg="add del">
          <ac:chgData name="魏 星达" userId="ca17b13798aa44f7" providerId="LiveId" clId="{D8B5E3FB-3C5E-744C-8B7A-0B9AC8CAAA61}" dt="2021-11-12T06:50:00.399" v="7336" actId="478"/>
          <ac:cxnSpMkLst>
            <pc:docMk/>
            <pc:sldMk cId="2793261706" sldId="2690"/>
            <ac:cxnSpMk id="20" creationId="{B215220E-5560-3D46-8BAE-AB37433DB2F9}"/>
          </ac:cxnSpMkLst>
        </pc:cxnChg>
      </pc:sldChg>
      <pc:sldChg chg="add">
        <pc:chgData name="魏 星达" userId="ca17b13798aa44f7" providerId="LiveId" clId="{D8B5E3FB-3C5E-744C-8B7A-0B9AC8CAAA61}" dt="2021-11-12T06:49:55.037" v="7334"/>
        <pc:sldMkLst>
          <pc:docMk/>
          <pc:sldMk cId="2538919081" sldId="2691"/>
        </pc:sldMkLst>
      </pc:sldChg>
      <pc:sldChg chg="modSp new mod">
        <pc:chgData name="魏 星达" userId="ca17b13798aa44f7" providerId="LiveId" clId="{D8B5E3FB-3C5E-744C-8B7A-0B9AC8CAAA61}" dt="2021-11-12T07:00:12.883" v="7756" actId="207"/>
        <pc:sldMkLst>
          <pc:docMk/>
          <pc:sldMk cId="3567789881" sldId="2692"/>
        </pc:sldMkLst>
        <pc:spChg chg="mod">
          <ac:chgData name="魏 星达" userId="ca17b13798aa44f7" providerId="LiveId" clId="{D8B5E3FB-3C5E-744C-8B7A-0B9AC8CAAA61}" dt="2021-11-12T06:50:18.710" v="7407" actId="20577"/>
          <ac:spMkLst>
            <pc:docMk/>
            <pc:sldMk cId="3567789881" sldId="2692"/>
            <ac:spMk id="2" creationId="{0A584379-3A3C-004B-A360-FB918909C09A}"/>
          </ac:spMkLst>
        </pc:spChg>
        <pc:spChg chg="mod">
          <ac:chgData name="魏 星达" userId="ca17b13798aa44f7" providerId="LiveId" clId="{D8B5E3FB-3C5E-744C-8B7A-0B9AC8CAAA61}" dt="2021-11-12T07:00:12.883" v="7756" actId="207"/>
          <ac:spMkLst>
            <pc:docMk/>
            <pc:sldMk cId="3567789881" sldId="2692"/>
            <ac:spMk id="3" creationId="{597D88AC-4D4F-9149-AEDE-0473903B0F88}"/>
          </ac:spMkLst>
        </pc:spChg>
      </pc:sldChg>
      <pc:sldChg chg="add del">
        <pc:chgData name="魏 星达" userId="ca17b13798aa44f7" providerId="LiveId" clId="{D8B5E3FB-3C5E-744C-8B7A-0B9AC8CAAA61}" dt="2021-11-12T07:00:24.448" v="7758"/>
        <pc:sldMkLst>
          <pc:docMk/>
          <pc:sldMk cId="157108289" sldId="2693"/>
        </pc:sldMkLst>
      </pc:sldChg>
      <pc:sldChg chg="modSp add mod">
        <pc:chgData name="魏 星达" userId="ca17b13798aa44f7" providerId="LiveId" clId="{D8B5E3FB-3C5E-744C-8B7A-0B9AC8CAAA61}" dt="2021-11-12T07:01:12.496" v="7898"/>
        <pc:sldMkLst>
          <pc:docMk/>
          <pc:sldMk cId="3626106103" sldId="2693"/>
        </pc:sldMkLst>
        <pc:spChg chg="mod">
          <ac:chgData name="魏 星达" userId="ca17b13798aa44f7" providerId="LiveId" clId="{D8B5E3FB-3C5E-744C-8B7A-0B9AC8CAAA61}" dt="2021-11-12T07:01:12.496" v="7898"/>
          <ac:spMkLst>
            <pc:docMk/>
            <pc:sldMk cId="3626106103" sldId="2693"/>
            <ac:spMk id="3" creationId="{6493DE56-F2BD-8541-9975-617FA0481FC6}"/>
          </ac:spMkLst>
        </pc:spChg>
      </pc:sldChg>
      <pc:sldChg chg="addSp modSp new del mod">
        <pc:chgData name="魏 星达" userId="ca17b13798aa44f7" providerId="LiveId" clId="{D8B5E3FB-3C5E-744C-8B7A-0B9AC8CAAA61}" dt="2021-11-12T07:01:40.874" v="7930" actId="2696"/>
        <pc:sldMkLst>
          <pc:docMk/>
          <pc:sldMk cId="3744306457" sldId="2694"/>
        </pc:sldMkLst>
        <pc:spChg chg="mod">
          <ac:chgData name="魏 星达" userId="ca17b13798aa44f7" providerId="LiveId" clId="{D8B5E3FB-3C5E-744C-8B7A-0B9AC8CAAA61}" dt="2021-11-12T07:01:22.782" v="7921" actId="20577"/>
          <ac:spMkLst>
            <pc:docMk/>
            <pc:sldMk cId="3744306457" sldId="2694"/>
            <ac:spMk id="2" creationId="{9F59248A-ED1F-C943-9636-7FB0699EC714}"/>
          </ac:spMkLst>
        </pc:spChg>
        <pc:spChg chg="mod">
          <ac:chgData name="魏 星达" userId="ca17b13798aa44f7" providerId="LiveId" clId="{D8B5E3FB-3C5E-744C-8B7A-0B9AC8CAAA61}" dt="2021-11-12T07:01:24.113" v="7925" actId="20577"/>
          <ac:spMkLst>
            <pc:docMk/>
            <pc:sldMk cId="3744306457" sldId="2694"/>
            <ac:spMk id="3" creationId="{A0DEE42B-64CB-CA49-B542-D31FA672940C}"/>
          </ac:spMkLst>
        </pc:spChg>
        <pc:spChg chg="add mod">
          <ac:chgData name="魏 星达" userId="ca17b13798aa44f7" providerId="LiveId" clId="{D8B5E3FB-3C5E-744C-8B7A-0B9AC8CAAA61}" dt="2021-11-12T07:01:36.313" v="7927" actId="767"/>
          <ac:spMkLst>
            <pc:docMk/>
            <pc:sldMk cId="3744306457" sldId="2694"/>
            <ac:spMk id="5" creationId="{239EDD0F-52AA-4441-8629-0925DB6C652E}"/>
          </ac:spMkLst>
        </pc:spChg>
      </pc:sldChg>
      <pc:sldChg chg="addSp delSp modSp add mod modAnim">
        <pc:chgData name="魏 星达" userId="ca17b13798aa44f7" providerId="LiveId" clId="{D8B5E3FB-3C5E-744C-8B7A-0B9AC8CAAA61}" dt="2021-11-12T07:10:26.490" v="8014" actId="1076"/>
        <pc:sldMkLst>
          <pc:docMk/>
          <pc:sldMk cId="3415146572" sldId="2695"/>
        </pc:sldMkLst>
        <pc:spChg chg="mod">
          <ac:chgData name="魏 星达" userId="ca17b13798aa44f7" providerId="LiveId" clId="{D8B5E3FB-3C5E-744C-8B7A-0B9AC8CAAA61}" dt="2021-11-12T07:01:51.932" v="7946" actId="20577"/>
          <ac:spMkLst>
            <pc:docMk/>
            <pc:sldMk cId="3415146572" sldId="2695"/>
            <ac:spMk id="2" creationId="{C4629361-821E-344C-B689-CFC4BD3E9378}"/>
          </ac:spMkLst>
        </pc:spChg>
        <pc:spChg chg="add del mod">
          <ac:chgData name="魏 星达" userId="ca17b13798aa44f7" providerId="LiveId" clId="{D8B5E3FB-3C5E-744C-8B7A-0B9AC8CAAA61}" dt="2021-11-12T07:01:42.152" v="7932"/>
          <ac:spMkLst>
            <pc:docMk/>
            <pc:sldMk cId="3415146572" sldId="2695"/>
            <ac:spMk id="3" creationId="{AFCE0F92-B733-9B45-A1CD-33663EAE7F4F}"/>
          </ac:spMkLst>
        </pc:spChg>
        <pc:spChg chg="add mod">
          <ac:chgData name="魏 星达" userId="ca17b13798aa44f7" providerId="LiveId" clId="{D8B5E3FB-3C5E-744C-8B7A-0B9AC8CAAA61}" dt="2021-11-12T07:09:01.578" v="7974" actId="14100"/>
          <ac:spMkLst>
            <pc:docMk/>
            <pc:sldMk cId="3415146572" sldId="2695"/>
            <ac:spMk id="5" creationId="{D875CE29-F86E-3846-A8C1-7372445CF19E}"/>
          </ac:spMkLst>
        </pc:spChg>
        <pc:spChg chg="add mod">
          <ac:chgData name="魏 星达" userId="ca17b13798aa44f7" providerId="LiveId" clId="{D8B5E3FB-3C5E-744C-8B7A-0B9AC8CAAA61}" dt="2021-11-12T07:09:10.713" v="7977" actId="1076"/>
          <ac:spMkLst>
            <pc:docMk/>
            <pc:sldMk cId="3415146572" sldId="2695"/>
            <ac:spMk id="6" creationId="{811A8C71-91A2-1549-9E35-DAAF73A9C89B}"/>
          </ac:spMkLst>
        </pc:spChg>
        <pc:spChg chg="add mod">
          <ac:chgData name="魏 星达" userId="ca17b13798aa44f7" providerId="LiveId" clId="{D8B5E3FB-3C5E-744C-8B7A-0B9AC8CAAA61}" dt="2021-11-12T07:09:32.805" v="7995" actId="14100"/>
          <ac:spMkLst>
            <pc:docMk/>
            <pc:sldMk cId="3415146572" sldId="2695"/>
            <ac:spMk id="23" creationId="{577B6047-8931-B641-979C-BFEF07BF9314}"/>
          </ac:spMkLst>
        </pc:spChg>
        <pc:spChg chg="add mod">
          <ac:chgData name="魏 星达" userId="ca17b13798aa44f7" providerId="LiveId" clId="{D8B5E3FB-3C5E-744C-8B7A-0B9AC8CAAA61}" dt="2021-11-12T07:09:28.879" v="7994" actId="20577"/>
          <ac:spMkLst>
            <pc:docMk/>
            <pc:sldMk cId="3415146572" sldId="2695"/>
            <ac:spMk id="27" creationId="{88D5FA74-1815-824C-BB70-9D2D03160A7E}"/>
          </ac:spMkLst>
        </pc:spChg>
        <pc:spChg chg="add mod">
          <ac:chgData name="魏 星达" userId="ca17b13798aa44f7" providerId="LiveId" clId="{D8B5E3FB-3C5E-744C-8B7A-0B9AC8CAAA61}" dt="2021-11-12T07:10:26.490" v="8014" actId="1076"/>
          <ac:spMkLst>
            <pc:docMk/>
            <pc:sldMk cId="3415146572" sldId="2695"/>
            <ac:spMk id="31" creationId="{B64DB1FB-9FFC-F042-A1D2-10D7AFEC4024}"/>
          </ac:spMkLst>
        </pc:spChg>
        <pc:spChg chg="add mod">
          <ac:chgData name="魏 星达" userId="ca17b13798aa44f7" providerId="LiveId" clId="{D8B5E3FB-3C5E-744C-8B7A-0B9AC8CAAA61}" dt="2021-11-12T07:10:26.490" v="8014" actId="1076"/>
          <ac:spMkLst>
            <pc:docMk/>
            <pc:sldMk cId="3415146572" sldId="2695"/>
            <ac:spMk id="33" creationId="{D9E429B9-5E46-634C-B259-5DDBD7E3FD0A}"/>
          </ac:spMkLst>
        </pc:spChg>
      </pc:sldChg>
      <pc:sldChg chg="modSp new del mod">
        <pc:chgData name="魏 星达" userId="ca17b13798aa44f7" providerId="LiveId" clId="{D8B5E3FB-3C5E-744C-8B7A-0B9AC8CAAA61}" dt="2021-11-12T07:45:29.375" v="8789" actId="2696"/>
        <pc:sldMkLst>
          <pc:docMk/>
          <pc:sldMk cId="1268705965" sldId="2696"/>
        </pc:sldMkLst>
        <pc:spChg chg="mod">
          <ac:chgData name="魏 星达" userId="ca17b13798aa44f7" providerId="LiveId" clId="{D8B5E3FB-3C5E-744C-8B7A-0B9AC8CAAA61}" dt="2021-11-12T07:11:10.701" v="8049" actId="20577"/>
          <ac:spMkLst>
            <pc:docMk/>
            <pc:sldMk cId="1268705965" sldId="2696"/>
            <ac:spMk id="2" creationId="{78561AFF-1164-3440-9D72-9923533F1823}"/>
          </ac:spMkLst>
        </pc:spChg>
      </pc:sldChg>
      <pc:sldChg chg="addSp modSp new mod">
        <pc:chgData name="魏 星达" userId="ca17b13798aa44f7" providerId="LiveId" clId="{D8B5E3FB-3C5E-744C-8B7A-0B9AC8CAAA61}" dt="2021-11-12T07:23:55.450" v="8165" actId="1076"/>
        <pc:sldMkLst>
          <pc:docMk/>
          <pc:sldMk cId="587525743" sldId="2697"/>
        </pc:sldMkLst>
        <pc:spChg chg="mod">
          <ac:chgData name="魏 星达" userId="ca17b13798aa44f7" providerId="LiveId" clId="{D8B5E3FB-3C5E-744C-8B7A-0B9AC8CAAA61}" dt="2021-11-12T07:11:51.290" v="8051"/>
          <ac:spMkLst>
            <pc:docMk/>
            <pc:sldMk cId="587525743" sldId="2697"/>
            <ac:spMk id="2" creationId="{2641F8F7-D47C-364A-BB5E-DEF757761EC4}"/>
          </ac:spMkLst>
        </pc:spChg>
        <pc:spChg chg="mod">
          <ac:chgData name="魏 星达" userId="ca17b13798aa44f7" providerId="LiveId" clId="{D8B5E3FB-3C5E-744C-8B7A-0B9AC8CAAA61}" dt="2021-11-12T07:23:50.188" v="8163"/>
          <ac:spMkLst>
            <pc:docMk/>
            <pc:sldMk cId="587525743" sldId="2697"/>
            <ac:spMk id="3" creationId="{D7FF0016-F171-1C49-BADE-15C1941FFEFA}"/>
          </ac:spMkLst>
        </pc:spChg>
        <pc:picChg chg="add mod">
          <ac:chgData name="魏 星达" userId="ca17b13798aa44f7" providerId="LiveId" clId="{D8B5E3FB-3C5E-744C-8B7A-0B9AC8CAAA61}" dt="2021-11-12T07:23:55.450" v="8165" actId="1076"/>
          <ac:picMkLst>
            <pc:docMk/>
            <pc:sldMk cId="587525743" sldId="2697"/>
            <ac:picMk id="5" creationId="{77582714-3ABF-BA41-9564-D91F7A1BD2AF}"/>
          </ac:picMkLst>
        </pc:picChg>
      </pc:sldChg>
      <pc:sldChg chg="modSp new mod">
        <pc:chgData name="魏 星达" userId="ca17b13798aa44f7" providerId="LiveId" clId="{D8B5E3FB-3C5E-744C-8B7A-0B9AC8CAAA61}" dt="2021-11-12T07:27:53.925" v="8178" actId="14100"/>
        <pc:sldMkLst>
          <pc:docMk/>
          <pc:sldMk cId="3400270536" sldId="2698"/>
        </pc:sldMkLst>
        <pc:spChg chg="mod">
          <ac:chgData name="魏 星达" userId="ca17b13798aa44f7" providerId="LiveId" clId="{D8B5E3FB-3C5E-744C-8B7A-0B9AC8CAAA61}" dt="2021-11-12T07:27:36.901" v="8175"/>
          <ac:spMkLst>
            <pc:docMk/>
            <pc:sldMk cId="3400270536" sldId="2698"/>
            <ac:spMk id="2" creationId="{E8B25498-EAFD-764A-B733-E92B2B9DEF55}"/>
          </ac:spMkLst>
        </pc:spChg>
        <pc:spChg chg="mod">
          <ac:chgData name="魏 星达" userId="ca17b13798aa44f7" providerId="LiveId" clId="{D8B5E3FB-3C5E-744C-8B7A-0B9AC8CAAA61}" dt="2021-11-12T07:27:53.925" v="8178" actId="14100"/>
          <ac:spMkLst>
            <pc:docMk/>
            <pc:sldMk cId="3400270536" sldId="2698"/>
            <ac:spMk id="3" creationId="{D5ADF2E9-F0CB-3045-910F-81E14B15FE13}"/>
          </ac:spMkLst>
        </pc:spChg>
      </pc:sldChg>
      <pc:sldChg chg="new del">
        <pc:chgData name="魏 星达" userId="ca17b13798aa44f7" providerId="LiveId" clId="{D8B5E3FB-3C5E-744C-8B7A-0B9AC8CAAA61}" dt="2021-11-12T07:45:29.828" v="8790" actId="2696"/>
        <pc:sldMkLst>
          <pc:docMk/>
          <pc:sldMk cId="2201695413" sldId="2699"/>
        </pc:sldMkLst>
      </pc:sldChg>
      <pc:sldChg chg="addSp modSp new mod modAnim">
        <pc:chgData name="魏 星达" userId="ca17b13798aa44f7" providerId="LiveId" clId="{D8B5E3FB-3C5E-744C-8B7A-0B9AC8CAAA61}" dt="2021-11-12T09:19:47.895" v="11738" actId="1076"/>
        <pc:sldMkLst>
          <pc:docMk/>
          <pc:sldMk cId="707397614" sldId="2700"/>
        </pc:sldMkLst>
        <pc:spChg chg="mod">
          <ac:chgData name="魏 星达" userId="ca17b13798aa44f7" providerId="LiveId" clId="{D8B5E3FB-3C5E-744C-8B7A-0B9AC8CAAA61}" dt="2021-11-12T09:06:25.577" v="11119"/>
          <ac:spMkLst>
            <pc:docMk/>
            <pc:sldMk cId="707397614" sldId="2700"/>
            <ac:spMk id="2" creationId="{8BBA8860-6717-F145-8A41-3673EE610981}"/>
          </ac:spMkLst>
        </pc:spChg>
        <pc:spChg chg="mod">
          <ac:chgData name="魏 星达" userId="ca17b13798aa44f7" providerId="LiveId" clId="{D8B5E3FB-3C5E-744C-8B7A-0B9AC8CAAA61}" dt="2021-11-12T08:57:13.864" v="10678" actId="20577"/>
          <ac:spMkLst>
            <pc:docMk/>
            <pc:sldMk cId="707397614" sldId="2700"/>
            <ac:spMk id="3" creationId="{CE07580F-DF92-DC40-9DAD-3F9C7637567E}"/>
          </ac:spMkLst>
        </pc:spChg>
        <pc:spChg chg="add mod">
          <ac:chgData name="魏 星达" userId="ca17b13798aa44f7" providerId="LiveId" clId="{D8B5E3FB-3C5E-744C-8B7A-0B9AC8CAAA61}" dt="2021-11-12T08:55:59.468" v="10520" actId="20577"/>
          <ac:spMkLst>
            <pc:docMk/>
            <pc:sldMk cId="707397614" sldId="2700"/>
            <ac:spMk id="6" creationId="{202D9C09-EC44-6C4B-BC18-62E41392AFDD}"/>
          </ac:spMkLst>
        </pc:spChg>
        <pc:spChg chg="add mod">
          <ac:chgData name="魏 星达" userId="ca17b13798aa44f7" providerId="LiveId" clId="{D8B5E3FB-3C5E-744C-8B7A-0B9AC8CAAA61}" dt="2021-11-12T08:55:57.266" v="10516" actId="1076"/>
          <ac:spMkLst>
            <pc:docMk/>
            <pc:sldMk cId="707397614" sldId="2700"/>
            <ac:spMk id="7" creationId="{52109F11-D9AF-6247-837B-1D55F8B0B6A5}"/>
          </ac:spMkLst>
        </pc:spChg>
        <pc:spChg chg="add mod">
          <ac:chgData name="魏 星达" userId="ca17b13798aa44f7" providerId="LiveId" clId="{D8B5E3FB-3C5E-744C-8B7A-0B9AC8CAAA61}" dt="2021-11-12T09:19:47.895" v="11738" actId="1076"/>
          <ac:spMkLst>
            <pc:docMk/>
            <pc:sldMk cId="707397614" sldId="2700"/>
            <ac:spMk id="8" creationId="{3EC3C143-6FDE-B142-BD14-D38F6FB76F8C}"/>
          </ac:spMkLst>
        </pc:spChg>
        <pc:picChg chg="add mod">
          <ac:chgData name="魏 星达" userId="ca17b13798aa44f7" providerId="LiveId" clId="{D8B5E3FB-3C5E-744C-8B7A-0B9AC8CAAA61}" dt="2021-11-12T08:55:32.082" v="10484" actId="1076"/>
          <ac:picMkLst>
            <pc:docMk/>
            <pc:sldMk cId="707397614" sldId="2700"/>
            <ac:picMk id="5" creationId="{DC5BA19C-650A-424D-8D00-3A637C9F4709}"/>
          </ac:picMkLst>
        </pc:picChg>
      </pc:sldChg>
      <pc:sldChg chg="add">
        <pc:chgData name="魏 星达" userId="ca17b13798aa44f7" providerId="LiveId" clId="{D8B5E3FB-3C5E-744C-8B7A-0B9AC8CAAA61}" dt="2021-11-12T07:36:27.655" v="8656"/>
        <pc:sldMkLst>
          <pc:docMk/>
          <pc:sldMk cId="1234708461" sldId="2881"/>
        </pc:sldMkLst>
      </pc:sldChg>
      <pc:sldChg chg="modSp add mod">
        <pc:chgData name="魏 星达" userId="ca17b13798aa44f7" providerId="LiveId" clId="{D8B5E3FB-3C5E-744C-8B7A-0B9AC8CAAA61}" dt="2021-11-12T08:28:02.158" v="8981" actId="20577"/>
        <pc:sldMkLst>
          <pc:docMk/>
          <pc:sldMk cId="3876713371" sldId="2882"/>
        </pc:sldMkLst>
        <pc:spChg chg="mod">
          <ac:chgData name="魏 星达" userId="ca17b13798aa44f7" providerId="LiveId" clId="{D8B5E3FB-3C5E-744C-8B7A-0B9AC8CAAA61}" dt="2021-11-12T08:28:02.158" v="8981" actId="20577"/>
          <ac:spMkLst>
            <pc:docMk/>
            <pc:sldMk cId="3876713371" sldId="2882"/>
            <ac:spMk id="5" creationId="{375403D9-9667-EA4B-986A-9CD8EA818815}"/>
          </ac:spMkLst>
        </pc:spChg>
      </pc:sldChg>
      <pc:sldChg chg="addSp delSp modSp new del mod">
        <pc:chgData name="魏 星达" userId="ca17b13798aa44f7" providerId="LiveId" clId="{D8B5E3FB-3C5E-744C-8B7A-0B9AC8CAAA61}" dt="2021-11-12T08:27:26.594" v="8978" actId="2696"/>
        <pc:sldMkLst>
          <pc:docMk/>
          <pc:sldMk cId="1925476595" sldId="2883"/>
        </pc:sldMkLst>
        <pc:spChg chg="mod">
          <ac:chgData name="魏 星达" userId="ca17b13798aa44f7" providerId="LiveId" clId="{D8B5E3FB-3C5E-744C-8B7A-0B9AC8CAAA61}" dt="2021-11-12T07:41:52.390" v="8783" actId="20577"/>
          <ac:spMkLst>
            <pc:docMk/>
            <pc:sldMk cId="1925476595" sldId="2883"/>
            <ac:spMk id="2" creationId="{3F0C6D34-EA6A-6B45-A579-DEBABAB2CB70}"/>
          </ac:spMkLst>
        </pc:spChg>
        <pc:spChg chg="del mod">
          <ac:chgData name="魏 星达" userId="ca17b13798aa44f7" providerId="LiveId" clId="{D8B5E3FB-3C5E-744C-8B7A-0B9AC8CAAA61}" dt="2021-11-12T07:51:17.908" v="8934" actId="478"/>
          <ac:spMkLst>
            <pc:docMk/>
            <pc:sldMk cId="1925476595" sldId="2883"/>
            <ac:spMk id="3" creationId="{DC668F43-A5ED-B243-A550-3EA49C413F8F}"/>
          </ac:spMkLst>
        </pc:spChg>
        <pc:spChg chg="add del mod">
          <ac:chgData name="魏 星达" userId="ca17b13798aa44f7" providerId="LiveId" clId="{D8B5E3FB-3C5E-744C-8B7A-0B9AC8CAAA61}" dt="2021-11-12T08:27:01.250" v="8965" actId="478"/>
          <ac:spMkLst>
            <pc:docMk/>
            <pc:sldMk cId="1925476595" sldId="2883"/>
            <ac:spMk id="6" creationId="{9F5022DD-E78B-AE44-8B61-095EFD63F663}"/>
          </ac:spMkLst>
        </pc:spChg>
        <pc:spChg chg="add del mod">
          <ac:chgData name="魏 星达" userId="ca17b13798aa44f7" providerId="LiveId" clId="{D8B5E3FB-3C5E-744C-8B7A-0B9AC8CAAA61}" dt="2021-11-12T08:27:01.250" v="8965" actId="478"/>
          <ac:spMkLst>
            <pc:docMk/>
            <pc:sldMk cId="1925476595" sldId="2883"/>
            <ac:spMk id="7" creationId="{15E0C32D-37CB-9C43-8777-C661E223D0F3}"/>
          </ac:spMkLst>
        </pc:spChg>
        <pc:spChg chg="add mod">
          <ac:chgData name="魏 星达" userId="ca17b13798aa44f7" providerId="LiveId" clId="{D8B5E3FB-3C5E-744C-8B7A-0B9AC8CAAA61}" dt="2021-11-12T08:27:16.498" v="8977" actId="20577"/>
          <ac:spMkLst>
            <pc:docMk/>
            <pc:sldMk cId="1925476595" sldId="2883"/>
            <ac:spMk id="13" creationId="{C9075C84-0B3A-5948-8218-CDDFF0095492}"/>
          </ac:spMkLst>
        </pc:spChg>
        <pc:picChg chg="add mod">
          <ac:chgData name="魏 星达" userId="ca17b13798aa44f7" providerId="LiveId" clId="{D8B5E3FB-3C5E-744C-8B7A-0B9AC8CAAA61}" dt="2021-11-12T07:45:22.531" v="8787" actId="1076"/>
          <ac:picMkLst>
            <pc:docMk/>
            <pc:sldMk cId="1925476595" sldId="2883"/>
            <ac:picMk id="5" creationId="{7E2A6059-D337-ED4A-8DA0-44690B3927D5}"/>
          </ac:picMkLst>
        </pc:picChg>
        <pc:picChg chg="add del mod">
          <ac:chgData name="魏 星达" userId="ca17b13798aa44f7" providerId="LiveId" clId="{D8B5E3FB-3C5E-744C-8B7A-0B9AC8CAAA61}" dt="2021-11-12T08:27:01.250" v="8965" actId="478"/>
          <ac:picMkLst>
            <pc:docMk/>
            <pc:sldMk cId="1925476595" sldId="2883"/>
            <ac:picMk id="8" creationId="{63FC0972-F949-3B4C-AEE7-E69A4069C55C}"/>
          </ac:picMkLst>
        </pc:picChg>
        <pc:picChg chg="add del mod">
          <ac:chgData name="魏 星达" userId="ca17b13798aa44f7" providerId="LiveId" clId="{D8B5E3FB-3C5E-744C-8B7A-0B9AC8CAAA61}" dt="2021-11-12T08:27:01.250" v="8965" actId="478"/>
          <ac:picMkLst>
            <pc:docMk/>
            <pc:sldMk cId="1925476595" sldId="2883"/>
            <ac:picMk id="9" creationId="{25F3DADD-720C-8F4E-83D0-4DDC49404F08}"/>
          </ac:picMkLst>
        </pc:picChg>
        <pc:picChg chg="add del mod">
          <ac:chgData name="魏 星达" userId="ca17b13798aa44f7" providerId="LiveId" clId="{D8B5E3FB-3C5E-744C-8B7A-0B9AC8CAAA61}" dt="2021-11-12T08:27:01.250" v="8965" actId="478"/>
          <ac:picMkLst>
            <pc:docMk/>
            <pc:sldMk cId="1925476595" sldId="2883"/>
            <ac:picMk id="10" creationId="{D23060BE-52A6-2745-BE3C-A01DD00381E7}"/>
          </ac:picMkLst>
        </pc:picChg>
        <pc:picChg chg="add del mod">
          <ac:chgData name="魏 星达" userId="ca17b13798aa44f7" providerId="LiveId" clId="{D8B5E3FB-3C5E-744C-8B7A-0B9AC8CAAA61}" dt="2021-11-12T08:27:01.250" v="8965" actId="478"/>
          <ac:picMkLst>
            <pc:docMk/>
            <pc:sldMk cId="1925476595" sldId="2883"/>
            <ac:picMk id="11" creationId="{E248BD95-1CC7-AC4E-A7F3-A8467531D97D}"/>
          </ac:picMkLst>
        </pc:picChg>
        <pc:picChg chg="add del mod">
          <ac:chgData name="魏 星达" userId="ca17b13798aa44f7" providerId="LiveId" clId="{D8B5E3FB-3C5E-744C-8B7A-0B9AC8CAAA61}" dt="2021-11-12T08:27:01.250" v="8965" actId="478"/>
          <ac:picMkLst>
            <pc:docMk/>
            <pc:sldMk cId="1925476595" sldId="2883"/>
            <ac:picMk id="12" creationId="{7696E692-EBD2-A540-8AD1-52737BA791A0}"/>
          </ac:picMkLst>
        </pc:picChg>
      </pc:sldChg>
      <pc:sldChg chg="add del">
        <pc:chgData name="魏 星达" userId="ca17b13798aa44f7" providerId="LiveId" clId="{D8B5E3FB-3C5E-744C-8B7A-0B9AC8CAAA61}" dt="2021-11-12T07:40:50.164" v="8679"/>
        <pc:sldMkLst>
          <pc:docMk/>
          <pc:sldMk cId="3579370791" sldId="2883"/>
        </pc:sldMkLst>
      </pc:sldChg>
      <pc:sldChg chg="addSp delSp modSp add mod">
        <pc:chgData name="魏 星达" userId="ca17b13798aa44f7" providerId="LiveId" clId="{D8B5E3FB-3C5E-744C-8B7A-0B9AC8CAAA61}" dt="2021-11-12T08:31:07.558" v="9438" actId="20577"/>
        <pc:sldMkLst>
          <pc:docMk/>
          <pc:sldMk cId="893179743" sldId="2884"/>
        </pc:sldMkLst>
        <pc:spChg chg="mod">
          <ac:chgData name="魏 星达" userId="ca17b13798aa44f7" providerId="LiveId" clId="{D8B5E3FB-3C5E-744C-8B7A-0B9AC8CAAA61}" dt="2021-11-12T08:28:15.023" v="8987" actId="20577"/>
          <ac:spMkLst>
            <pc:docMk/>
            <pc:sldMk cId="893179743" sldId="2884"/>
            <ac:spMk id="2" creationId="{3F0C6D34-EA6A-6B45-A579-DEBABAB2CB70}"/>
          </ac:spMkLst>
        </pc:spChg>
        <pc:spChg chg="del mod">
          <ac:chgData name="魏 星达" userId="ca17b13798aa44f7" providerId="LiveId" clId="{D8B5E3FB-3C5E-744C-8B7A-0B9AC8CAAA61}" dt="2021-11-12T08:29:14.056" v="9036" actId="478"/>
          <ac:spMkLst>
            <pc:docMk/>
            <pc:sldMk cId="893179743" sldId="2884"/>
            <ac:spMk id="6" creationId="{9F5022DD-E78B-AE44-8B61-095EFD63F663}"/>
          </ac:spMkLst>
        </pc:spChg>
        <pc:spChg chg="del mod">
          <ac:chgData name="魏 星达" userId="ca17b13798aa44f7" providerId="LiveId" clId="{D8B5E3FB-3C5E-744C-8B7A-0B9AC8CAAA61}" dt="2021-11-12T08:29:14.056" v="9036" actId="478"/>
          <ac:spMkLst>
            <pc:docMk/>
            <pc:sldMk cId="893179743" sldId="2884"/>
            <ac:spMk id="7" creationId="{15E0C32D-37CB-9C43-8777-C661E223D0F3}"/>
          </ac:spMkLst>
        </pc:spChg>
        <pc:spChg chg="add mod">
          <ac:chgData name="魏 星达" userId="ca17b13798aa44f7" providerId="LiveId" clId="{D8B5E3FB-3C5E-744C-8B7A-0B9AC8CAAA61}" dt="2021-11-12T08:31:07.558" v="9438" actId="20577"/>
          <ac:spMkLst>
            <pc:docMk/>
            <pc:sldMk cId="893179743" sldId="2884"/>
            <ac:spMk id="13" creationId="{1E0811E4-C310-3043-858A-E319DF7B9E4E}"/>
          </ac:spMkLst>
        </pc:spChg>
        <pc:picChg chg="del mod">
          <ac:chgData name="魏 星达" userId="ca17b13798aa44f7" providerId="LiveId" clId="{D8B5E3FB-3C5E-744C-8B7A-0B9AC8CAAA61}" dt="2021-11-12T08:29:14.056" v="9036" actId="478"/>
          <ac:picMkLst>
            <pc:docMk/>
            <pc:sldMk cId="893179743" sldId="2884"/>
            <ac:picMk id="8" creationId="{63FC0972-F949-3B4C-AEE7-E69A4069C55C}"/>
          </ac:picMkLst>
        </pc:picChg>
        <pc:picChg chg="del mod">
          <ac:chgData name="魏 星达" userId="ca17b13798aa44f7" providerId="LiveId" clId="{D8B5E3FB-3C5E-744C-8B7A-0B9AC8CAAA61}" dt="2021-11-12T08:29:14.056" v="9036" actId="478"/>
          <ac:picMkLst>
            <pc:docMk/>
            <pc:sldMk cId="893179743" sldId="2884"/>
            <ac:picMk id="9" creationId="{25F3DADD-720C-8F4E-83D0-4DDC49404F08}"/>
          </ac:picMkLst>
        </pc:picChg>
        <pc:picChg chg="del mod">
          <ac:chgData name="魏 星达" userId="ca17b13798aa44f7" providerId="LiveId" clId="{D8B5E3FB-3C5E-744C-8B7A-0B9AC8CAAA61}" dt="2021-11-12T08:29:14.056" v="9036" actId="478"/>
          <ac:picMkLst>
            <pc:docMk/>
            <pc:sldMk cId="893179743" sldId="2884"/>
            <ac:picMk id="10" creationId="{D23060BE-52A6-2745-BE3C-A01DD00381E7}"/>
          </ac:picMkLst>
        </pc:picChg>
        <pc:picChg chg="del mod">
          <ac:chgData name="魏 星达" userId="ca17b13798aa44f7" providerId="LiveId" clId="{D8B5E3FB-3C5E-744C-8B7A-0B9AC8CAAA61}" dt="2021-11-12T08:29:14.056" v="9036" actId="478"/>
          <ac:picMkLst>
            <pc:docMk/>
            <pc:sldMk cId="893179743" sldId="2884"/>
            <ac:picMk id="11" creationId="{E248BD95-1CC7-AC4E-A7F3-A8467531D97D}"/>
          </ac:picMkLst>
        </pc:picChg>
        <pc:picChg chg="del mod">
          <ac:chgData name="魏 星达" userId="ca17b13798aa44f7" providerId="LiveId" clId="{D8B5E3FB-3C5E-744C-8B7A-0B9AC8CAAA61}" dt="2021-11-12T08:29:14.056" v="9036" actId="478"/>
          <ac:picMkLst>
            <pc:docMk/>
            <pc:sldMk cId="893179743" sldId="2884"/>
            <ac:picMk id="12" creationId="{7696E692-EBD2-A540-8AD1-52737BA791A0}"/>
          </ac:picMkLst>
        </pc:picChg>
      </pc:sldChg>
      <pc:sldChg chg="addSp delSp modSp add mod">
        <pc:chgData name="魏 星达" userId="ca17b13798aa44f7" providerId="LiveId" clId="{D8B5E3FB-3C5E-744C-8B7A-0B9AC8CAAA61}" dt="2021-11-12T09:06:09.632" v="11114" actId="20577"/>
        <pc:sldMkLst>
          <pc:docMk/>
          <pc:sldMk cId="4171540486" sldId="2885"/>
        </pc:sldMkLst>
        <pc:spChg chg="mod">
          <ac:chgData name="魏 星达" userId="ca17b13798aa44f7" providerId="LiveId" clId="{D8B5E3FB-3C5E-744C-8B7A-0B9AC8CAAA61}" dt="2021-11-12T09:06:09.632" v="11114" actId="20577"/>
          <ac:spMkLst>
            <pc:docMk/>
            <pc:sldMk cId="4171540486" sldId="2885"/>
            <ac:spMk id="2" creationId="{3F0C6D34-EA6A-6B45-A579-DEBABAB2CB70}"/>
          </ac:spMkLst>
        </pc:spChg>
        <pc:spChg chg="add 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3" creationId="{D521D074-A5DE-BB44-87D1-F2BE2F9B0159}"/>
          </ac:spMkLst>
        </pc:spChg>
        <pc:spChg chg="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4" creationId="{22E64900-C47C-FE46-887F-C74F4F4577ED}"/>
          </ac:spMkLst>
        </pc:spChg>
        <pc:spChg chg="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6" creationId="{9F5022DD-E78B-AE44-8B61-095EFD63F663}"/>
          </ac:spMkLst>
        </pc:spChg>
        <pc:spChg chg="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7" creationId="{15E0C32D-37CB-9C43-8777-C661E223D0F3}"/>
          </ac:spMkLst>
        </pc:spChg>
        <pc:spChg chg="mod">
          <ac:chgData name="魏 星达" userId="ca17b13798aa44f7" providerId="LiveId" clId="{D8B5E3FB-3C5E-744C-8B7A-0B9AC8CAAA61}" dt="2021-11-12T08:34:05.678" v="9471" actId="14100"/>
          <ac:spMkLst>
            <pc:docMk/>
            <pc:sldMk cId="4171540486" sldId="2885"/>
            <ac:spMk id="13" creationId="{1E0811E4-C310-3043-858A-E319DF7B9E4E}"/>
          </ac:spMkLst>
        </pc:spChg>
        <pc:spChg chg="add 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14" creationId="{A696A3E2-EC39-7B4A-ABCB-0B3EEEE588BE}"/>
          </ac:spMkLst>
        </pc:spChg>
        <pc:spChg chg="add 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15" creationId="{ABD596D2-ED2C-9E41-B920-D665062C8BD5}"/>
          </ac:spMkLst>
        </pc:spChg>
        <pc:spChg chg="add 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16" creationId="{F586EDAD-978E-7E48-9FA9-59A71AC890FB}"/>
          </ac:spMkLst>
        </pc:spChg>
        <pc:spChg chg="add 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17" creationId="{D2136D70-C18F-5245-817B-550F202B7150}"/>
          </ac:spMkLst>
        </pc:spChg>
        <pc:spChg chg="add 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18" creationId="{6C3A32C5-F950-8947-915E-37CE34E20991}"/>
          </ac:spMkLst>
        </pc:spChg>
        <pc:spChg chg="add 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19" creationId="{74C7A0B2-91A1-C945-9000-EA14DC7D324F}"/>
          </ac:spMkLst>
        </pc:spChg>
        <pc:spChg chg="add 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20" creationId="{6831FA06-103B-AD4A-B5BF-D18544180BB5}"/>
          </ac:spMkLst>
        </pc:spChg>
        <pc:spChg chg="add 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21" creationId="{77145C18-793E-8E47-A145-D130F0F2869D}"/>
          </ac:spMkLst>
        </pc:spChg>
        <pc:spChg chg="add 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22" creationId="{1865551A-38F3-894D-AE00-4A5DAA87C7B1}"/>
          </ac:spMkLst>
        </pc:spChg>
        <pc:spChg chg="add mod">
          <ac:chgData name="魏 星达" userId="ca17b13798aa44f7" providerId="LiveId" clId="{D8B5E3FB-3C5E-744C-8B7A-0B9AC8CAAA61}" dt="2021-11-12T08:41:10.876" v="9766" actId="1038"/>
          <ac:spMkLst>
            <pc:docMk/>
            <pc:sldMk cId="4171540486" sldId="2885"/>
            <ac:spMk id="23" creationId="{8525A4F5-E994-9B44-8329-EAB1DECDB5F2}"/>
          </ac:spMkLst>
        </pc:spChg>
        <pc:spChg chg="add del mod">
          <ac:chgData name="魏 星达" userId="ca17b13798aa44f7" providerId="LiveId" clId="{D8B5E3FB-3C5E-744C-8B7A-0B9AC8CAAA61}" dt="2021-11-12T08:40:27.483" v="9698"/>
          <ac:spMkLst>
            <pc:docMk/>
            <pc:sldMk cId="4171540486" sldId="2885"/>
            <ac:spMk id="24" creationId="{FD3F6BB0-73AE-4340-A144-2593022E7C74}"/>
          </ac:spMkLst>
        </pc:spChg>
        <pc:picChg chg="mod">
          <ac:chgData name="魏 星达" userId="ca17b13798aa44f7" providerId="LiveId" clId="{D8B5E3FB-3C5E-744C-8B7A-0B9AC8CAAA61}" dt="2021-11-12T08:41:10.876" v="9766" actId="1038"/>
          <ac:picMkLst>
            <pc:docMk/>
            <pc:sldMk cId="4171540486" sldId="2885"/>
            <ac:picMk id="8" creationId="{63FC0972-F949-3B4C-AEE7-E69A4069C55C}"/>
          </ac:picMkLst>
        </pc:picChg>
        <pc:picChg chg="mod">
          <ac:chgData name="魏 星达" userId="ca17b13798aa44f7" providerId="LiveId" clId="{D8B5E3FB-3C5E-744C-8B7A-0B9AC8CAAA61}" dt="2021-11-12T08:41:10.876" v="9766" actId="1038"/>
          <ac:picMkLst>
            <pc:docMk/>
            <pc:sldMk cId="4171540486" sldId="2885"/>
            <ac:picMk id="9" creationId="{25F3DADD-720C-8F4E-83D0-4DDC49404F08}"/>
          </ac:picMkLst>
        </pc:picChg>
        <pc:picChg chg="mod">
          <ac:chgData name="魏 星达" userId="ca17b13798aa44f7" providerId="LiveId" clId="{D8B5E3FB-3C5E-744C-8B7A-0B9AC8CAAA61}" dt="2021-11-12T08:41:10.876" v="9766" actId="1038"/>
          <ac:picMkLst>
            <pc:docMk/>
            <pc:sldMk cId="4171540486" sldId="2885"/>
            <ac:picMk id="10" creationId="{D23060BE-52A6-2745-BE3C-A01DD00381E7}"/>
          </ac:picMkLst>
        </pc:picChg>
        <pc:picChg chg="mod">
          <ac:chgData name="魏 星达" userId="ca17b13798aa44f7" providerId="LiveId" clId="{D8B5E3FB-3C5E-744C-8B7A-0B9AC8CAAA61}" dt="2021-11-12T08:41:10.876" v="9766" actId="1038"/>
          <ac:picMkLst>
            <pc:docMk/>
            <pc:sldMk cId="4171540486" sldId="2885"/>
            <ac:picMk id="11" creationId="{E248BD95-1CC7-AC4E-A7F3-A8467531D97D}"/>
          </ac:picMkLst>
        </pc:picChg>
        <pc:picChg chg="mod">
          <ac:chgData name="魏 星达" userId="ca17b13798aa44f7" providerId="LiveId" clId="{D8B5E3FB-3C5E-744C-8B7A-0B9AC8CAAA61}" dt="2021-11-12T08:41:10.876" v="9766" actId="1038"/>
          <ac:picMkLst>
            <pc:docMk/>
            <pc:sldMk cId="4171540486" sldId="2885"/>
            <ac:picMk id="12" creationId="{7696E692-EBD2-A540-8AD1-52737BA791A0}"/>
          </ac:picMkLst>
        </pc:picChg>
      </pc:sldChg>
      <pc:sldChg chg="addSp delSp modSp new mod">
        <pc:chgData name="魏 星达" userId="ca17b13798aa44f7" providerId="LiveId" clId="{D8B5E3FB-3C5E-744C-8B7A-0B9AC8CAAA61}" dt="2021-11-12T09:06:14.955" v="11115"/>
        <pc:sldMkLst>
          <pc:docMk/>
          <pc:sldMk cId="3045950767" sldId="2886"/>
        </pc:sldMkLst>
        <pc:spChg chg="mod">
          <ac:chgData name="魏 星达" userId="ca17b13798aa44f7" providerId="LiveId" clId="{D8B5E3FB-3C5E-744C-8B7A-0B9AC8CAAA61}" dt="2021-11-12T09:06:14.955" v="11115"/>
          <ac:spMkLst>
            <pc:docMk/>
            <pc:sldMk cId="3045950767" sldId="2886"/>
            <ac:spMk id="2" creationId="{D07727B6-C2A9-E845-A2BF-51AC4907DEBF}"/>
          </ac:spMkLst>
        </pc:spChg>
        <pc:spChg chg="mod">
          <ac:chgData name="魏 星达" userId="ca17b13798aa44f7" providerId="LiveId" clId="{D8B5E3FB-3C5E-744C-8B7A-0B9AC8CAAA61}" dt="2021-11-12T09:04:53.441" v="11078"/>
          <ac:spMkLst>
            <pc:docMk/>
            <pc:sldMk cId="3045950767" sldId="2886"/>
            <ac:spMk id="3" creationId="{8E71B443-0925-614B-8F14-88D65EAE56F2}"/>
          </ac:spMkLst>
        </pc:spChg>
        <pc:spChg chg="mod">
          <ac:chgData name="魏 星达" userId="ca17b13798aa44f7" providerId="LiveId" clId="{D8B5E3FB-3C5E-744C-8B7A-0B9AC8CAAA61}" dt="2021-11-12T08:43:16.531" v="9920" actId="1076"/>
          <ac:spMkLst>
            <pc:docMk/>
            <pc:sldMk cId="3045950767" sldId="2886"/>
            <ac:spMk id="4" creationId="{D05D2120-EEAA-554A-85B0-70496F6E8D78}"/>
          </ac:spMkLst>
        </pc:spChg>
        <pc:spChg chg="add del mod">
          <ac:chgData name="魏 星达" userId="ca17b13798aa44f7" providerId="LiveId" clId="{D8B5E3FB-3C5E-744C-8B7A-0B9AC8CAAA61}" dt="2021-11-12T09:05:06.158" v="11079" actId="478"/>
          <ac:spMkLst>
            <pc:docMk/>
            <pc:sldMk cId="3045950767" sldId="2886"/>
            <ac:spMk id="5" creationId="{0FD7F423-006D-5B4A-86DB-5688AC45DB01}"/>
          </ac:spMkLst>
        </pc:spChg>
        <pc:spChg chg="add del mod">
          <ac:chgData name="魏 星达" userId="ca17b13798aa44f7" providerId="LiveId" clId="{D8B5E3FB-3C5E-744C-8B7A-0B9AC8CAAA61}" dt="2021-11-12T09:05:06.158" v="11079" actId="478"/>
          <ac:spMkLst>
            <pc:docMk/>
            <pc:sldMk cId="3045950767" sldId="2886"/>
            <ac:spMk id="6" creationId="{EF2436A2-39E8-714B-9264-1926C2B301A4}"/>
          </ac:spMkLst>
        </pc:spChg>
        <pc:spChg chg="add del mod">
          <ac:chgData name="魏 星达" userId="ca17b13798aa44f7" providerId="LiveId" clId="{D8B5E3FB-3C5E-744C-8B7A-0B9AC8CAAA61}" dt="2021-11-12T09:05:06.158" v="11079" actId="478"/>
          <ac:spMkLst>
            <pc:docMk/>
            <pc:sldMk cId="3045950767" sldId="2886"/>
            <ac:spMk id="7" creationId="{FAED5807-22E7-F643-B708-A8C725E32316}"/>
          </ac:spMkLst>
        </pc:spChg>
        <pc:spChg chg="add del mod">
          <ac:chgData name="魏 星达" userId="ca17b13798aa44f7" providerId="LiveId" clId="{D8B5E3FB-3C5E-744C-8B7A-0B9AC8CAAA61}" dt="2021-11-12T09:05:06.158" v="11079" actId="478"/>
          <ac:spMkLst>
            <pc:docMk/>
            <pc:sldMk cId="3045950767" sldId="2886"/>
            <ac:spMk id="8" creationId="{8F0BF08C-F56B-ED4E-952A-AC86F6CB4E04}"/>
          </ac:spMkLst>
        </pc:spChg>
        <pc:spChg chg="add del mod">
          <ac:chgData name="魏 星达" userId="ca17b13798aa44f7" providerId="LiveId" clId="{D8B5E3FB-3C5E-744C-8B7A-0B9AC8CAAA61}" dt="2021-11-12T09:05:06.158" v="11079" actId="478"/>
          <ac:spMkLst>
            <pc:docMk/>
            <pc:sldMk cId="3045950767" sldId="2886"/>
            <ac:spMk id="9" creationId="{CBBE282D-6A16-DC46-8805-0E8DE2740D49}"/>
          </ac:spMkLst>
        </pc:spChg>
        <pc:spChg chg="add del mod">
          <ac:chgData name="魏 星达" userId="ca17b13798aa44f7" providerId="LiveId" clId="{D8B5E3FB-3C5E-744C-8B7A-0B9AC8CAAA61}" dt="2021-11-12T09:05:06.158" v="11079" actId="478"/>
          <ac:spMkLst>
            <pc:docMk/>
            <pc:sldMk cId="3045950767" sldId="2886"/>
            <ac:spMk id="10" creationId="{0D412B3F-8DCB-2849-9AC2-81CBF4AA1FBA}"/>
          </ac:spMkLst>
        </pc:spChg>
        <pc:spChg chg="add del mod">
          <ac:chgData name="魏 星达" userId="ca17b13798aa44f7" providerId="LiveId" clId="{D8B5E3FB-3C5E-744C-8B7A-0B9AC8CAAA61}" dt="2021-11-12T08:46:03.712" v="10138"/>
          <ac:spMkLst>
            <pc:docMk/>
            <pc:sldMk cId="3045950767" sldId="2886"/>
            <ac:spMk id="11" creationId="{3D7E7162-6AAF-2647-B863-AAC41F0CC9BD}"/>
          </ac:spMkLst>
        </pc:spChg>
        <pc:spChg chg="add del mod">
          <ac:chgData name="魏 星达" userId="ca17b13798aa44f7" providerId="LiveId" clId="{D8B5E3FB-3C5E-744C-8B7A-0B9AC8CAAA61}" dt="2021-11-12T08:46:03.712" v="10138"/>
          <ac:spMkLst>
            <pc:docMk/>
            <pc:sldMk cId="3045950767" sldId="2886"/>
            <ac:spMk id="12" creationId="{5A0C53AF-85D9-C64F-89C7-7608B8C55412}"/>
          </ac:spMkLst>
        </pc:spChg>
        <pc:spChg chg="add del mod">
          <ac:chgData name="魏 星达" userId="ca17b13798aa44f7" providerId="LiveId" clId="{D8B5E3FB-3C5E-744C-8B7A-0B9AC8CAAA61}" dt="2021-11-12T08:46:03.712" v="10138"/>
          <ac:spMkLst>
            <pc:docMk/>
            <pc:sldMk cId="3045950767" sldId="2886"/>
            <ac:spMk id="13" creationId="{DF30089F-4F23-4744-A3DF-6FB0EEBC6DB9}"/>
          </ac:spMkLst>
        </pc:spChg>
        <pc:spChg chg="add del mod">
          <ac:chgData name="魏 星达" userId="ca17b13798aa44f7" providerId="LiveId" clId="{D8B5E3FB-3C5E-744C-8B7A-0B9AC8CAAA61}" dt="2021-11-12T08:46:03.712" v="10138"/>
          <ac:spMkLst>
            <pc:docMk/>
            <pc:sldMk cId="3045950767" sldId="2886"/>
            <ac:spMk id="14" creationId="{340DE78A-98B1-3042-A0DA-BF9A8995B0CE}"/>
          </ac:spMkLst>
        </pc:spChg>
        <pc:spChg chg="add del mod">
          <ac:chgData name="魏 星达" userId="ca17b13798aa44f7" providerId="LiveId" clId="{D8B5E3FB-3C5E-744C-8B7A-0B9AC8CAAA61}" dt="2021-11-12T08:46:03.712" v="10138"/>
          <ac:spMkLst>
            <pc:docMk/>
            <pc:sldMk cId="3045950767" sldId="2886"/>
            <ac:spMk id="15" creationId="{43278C43-F9EE-9E46-A23F-67F1166BF20C}"/>
          </ac:spMkLst>
        </pc:spChg>
        <pc:spChg chg="add del mod">
          <ac:chgData name="魏 星达" userId="ca17b13798aa44f7" providerId="LiveId" clId="{D8B5E3FB-3C5E-744C-8B7A-0B9AC8CAAA61}" dt="2021-11-12T08:46:03.712" v="10138"/>
          <ac:spMkLst>
            <pc:docMk/>
            <pc:sldMk cId="3045950767" sldId="2886"/>
            <ac:spMk id="16" creationId="{8E87A138-6FDD-1F4D-AA94-C5D506FA05E7}"/>
          </ac:spMkLst>
        </pc:spChg>
        <pc:spChg chg="add mod">
          <ac:chgData name="魏 星达" userId="ca17b13798aa44f7" providerId="LiveId" clId="{D8B5E3FB-3C5E-744C-8B7A-0B9AC8CAAA61}" dt="2021-11-12T09:05:06.459" v="11080"/>
          <ac:spMkLst>
            <pc:docMk/>
            <pc:sldMk cId="3045950767" sldId="2886"/>
            <ac:spMk id="18" creationId="{125DCDFB-3066-7F4F-A7A1-7175F922A3FD}"/>
          </ac:spMkLst>
        </pc:spChg>
        <pc:spChg chg="add mod">
          <ac:chgData name="魏 星达" userId="ca17b13798aa44f7" providerId="LiveId" clId="{D8B5E3FB-3C5E-744C-8B7A-0B9AC8CAAA61}" dt="2021-11-12T09:05:06.459" v="11080"/>
          <ac:spMkLst>
            <pc:docMk/>
            <pc:sldMk cId="3045950767" sldId="2886"/>
            <ac:spMk id="19" creationId="{8C6431D2-7050-8A4F-A29D-AAF249C136C9}"/>
          </ac:spMkLst>
        </pc:spChg>
        <pc:spChg chg="add mod">
          <ac:chgData name="魏 星达" userId="ca17b13798aa44f7" providerId="LiveId" clId="{D8B5E3FB-3C5E-744C-8B7A-0B9AC8CAAA61}" dt="2021-11-12T09:05:06.459" v="11080"/>
          <ac:spMkLst>
            <pc:docMk/>
            <pc:sldMk cId="3045950767" sldId="2886"/>
            <ac:spMk id="20" creationId="{4955DD58-A9F3-D144-988F-DD96A6A1B110}"/>
          </ac:spMkLst>
        </pc:spChg>
        <pc:spChg chg="add mod">
          <ac:chgData name="魏 星达" userId="ca17b13798aa44f7" providerId="LiveId" clId="{D8B5E3FB-3C5E-744C-8B7A-0B9AC8CAAA61}" dt="2021-11-12T09:05:06.459" v="11080"/>
          <ac:spMkLst>
            <pc:docMk/>
            <pc:sldMk cId="3045950767" sldId="2886"/>
            <ac:spMk id="21" creationId="{A8D4070F-1845-7E4B-9B6A-0347016C00DF}"/>
          </ac:spMkLst>
        </pc:spChg>
        <pc:spChg chg="add mod">
          <ac:chgData name="魏 星达" userId="ca17b13798aa44f7" providerId="LiveId" clId="{D8B5E3FB-3C5E-744C-8B7A-0B9AC8CAAA61}" dt="2021-11-12T09:05:06.459" v="11080"/>
          <ac:spMkLst>
            <pc:docMk/>
            <pc:sldMk cId="3045950767" sldId="2886"/>
            <ac:spMk id="22" creationId="{35AA3D0C-E5D6-294D-96D2-120C57F23EA4}"/>
          </ac:spMkLst>
        </pc:spChg>
        <pc:picChg chg="add del mod">
          <ac:chgData name="魏 星达" userId="ca17b13798aa44f7" providerId="LiveId" clId="{D8B5E3FB-3C5E-744C-8B7A-0B9AC8CAAA61}" dt="2021-11-12T08:46:20.088" v="10145" actId="478"/>
          <ac:picMkLst>
            <pc:docMk/>
            <pc:sldMk cId="3045950767" sldId="2886"/>
            <ac:picMk id="17" creationId="{C9279210-80F0-764F-B1E8-2ED74B253EF3}"/>
          </ac:picMkLst>
        </pc:picChg>
      </pc:sldChg>
      <pc:sldChg chg="addSp delSp modSp add mod modAnim">
        <pc:chgData name="魏 星达" userId="ca17b13798aa44f7" providerId="LiveId" clId="{D8B5E3FB-3C5E-744C-8B7A-0B9AC8CAAA61}" dt="2021-11-12T09:06:21.292" v="11117" actId="1076"/>
        <pc:sldMkLst>
          <pc:docMk/>
          <pc:sldMk cId="1558545928" sldId="2887"/>
        </pc:sldMkLst>
        <pc:spChg chg="mod">
          <ac:chgData name="魏 星达" userId="ca17b13798aa44f7" providerId="LiveId" clId="{D8B5E3FB-3C5E-744C-8B7A-0B9AC8CAAA61}" dt="2021-11-12T09:06:17.662" v="11116"/>
          <ac:spMkLst>
            <pc:docMk/>
            <pc:sldMk cId="1558545928" sldId="2887"/>
            <ac:spMk id="2" creationId="{D07727B6-C2A9-E845-A2BF-51AC4907DEBF}"/>
          </ac:spMkLst>
        </pc:spChg>
        <pc:spChg chg="mod">
          <ac:chgData name="魏 星达" userId="ca17b13798aa44f7" providerId="LiveId" clId="{D8B5E3FB-3C5E-744C-8B7A-0B9AC8CAAA61}" dt="2021-11-12T08:49:41.058" v="10268" actId="20577"/>
          <ac:spMkLst>
            <pc:docMk/>
            <pc:sldMk cId="1558545928" sldId="2887"/>
            <ac:spMk id="3" creationId="{8E71B443-0925-614B-8F14-88D65EAE56F2}"/>
          </ac:spMkLst>
        </pc:spChg>
        <pc:spChg chg="del">
          <ac:chgData name="魏 星达" userId="ca17b13798aa44f7" providerId="LiveId" clId="{D8B5E3FB-3C5E-744C-8B7A-0B9AC8CAAA61}" dt="2021-11-12T08:56:30.055" v="10526" actId="478"/>
          <ac:spMkLst>
            <pc:docMk/>
            <pc:sldMk cId="1558545928" sldId="2887"/>
            <ac:spMk id="5" creationId="{0FD7F423-006D-5B4A-86DB-5688AC45DB01}"/>
          </ac:spMkLst>
        </pc:spChg>
        <pc:spChg chg="del">
          <ac:chgData name="魏 星达" userId="ca17b13798aa44f7" providerId="LiveId" clId="{D8B5E3FB-3C5E-744C-8B7A-0B9AC8CAAA61}" dt="2021-11-12T08:56:30.055" v="10526" actId="478"/>
          <ac:spMkLst>
            <pc:docMk/>
            <pc:sldMk cId="1558545928" sldId="2887"/>
            <ac:spMk id="6" creationId="{EF2436A2-39E8-714B-9264-1926C2B301A4}"/>
          </ac:spMkLst>
        </pc:spChg>
        <pc:spChg chg="del">
          <ac:chgData name="魏 星达" userId="ca17b13798aa44f7" providerId="LiveId" clId="{D8B5E3FB-3C5E-744C-8B7A-0B9AC8CAAA61}" dt="2021-11-12T08:56:30.055" v="10526" actId="478"/>
          <ac:spMkLst>
            <pc:docMk/>
            <pc:sldMk cId="1558545928" sldId="2887"/>
            <ac:spMk id="7" creationId="{FAED5807-22E7-F643-B708-A8C725E32316}"/>
          </ac:spMkLst>
        </pc:spChg>
        <pc:spChg chg="del">
          <ac:chgData name="魏 星达" userId="ca17b13798aa44f7" providerId="LiveId" clId="{D8B5E3FB-3C5E-744C-8B7A-0B9AC8CAAA61}" dt="2021-11-12T08:56:30.055" v="10526" actId="478"/>
          <ac:spMkLst>
            <pc:docMk/>
            <pc:sldMk cId="1558545928" sldId="2887"/>
            <ac:spMk id="8" creationId="{8F0BF08C-F56B-ED4E-952A-AC86F6CB4E04}"/>
          </ac:spMkLst>
        </pc:spChg>
        <pc:spChg chg="del">
          <ac:chgData name="魏 星达" userId="ca17b13798aa44f7" providerId="LiveId" clId="{D8B5E3FB-3C5E-744C-8B7A-0B9AC8CAAA61}" dt="2021-11-12T08:56:33.102" v="10527" actId="478"/>
          <ac:spMkLst>
            <pc:docMk/>
            <pc:sldMk cId="1558545928" sldId="2887"/>
            <ac:spMk id="9" creationId="{CBBE282D-6A16-DC46-8805-0E8DE2740D49}"/>
          </ac:spMkLst>
        </pc:spChg>
        <pc:spChg chg="del">
          <ac:chgData name="魏 星达" userId="ca17b13798aa44f7" providerId="LiveId" clId="{D8B5E3FB-3C5E-744C-8B7A-0B9AC8CAAA61}" dt="2021-11-12T08:56:33.102" v="10527" actId="478"/>
          <ac:spMkLst>
            <pc:docMk/>
            <pc:sldMk cId="1558545928" sldId="2887"/>
            <ac:spMk id="10" creationId="{0D412B3F-8DCB-2849-9AC2-81CBF4AA1FBA}"/>
          </ac:spMkLst>
        </pc:spChg>
        <pc:spChg chg="add mod">
          <ac:chgData name="魏 星达" userId="ca17b13798aa44f7" providerId="LiveId" clId="{D8B5E3FB-3C5E-744C-8B7A-0B9AC8CAAA61}" dt="2021-11-12T08:46:40.805" v="10152" actId="207"/>
          <ac:spMkLst>
            <pc:docMk/>
            <pc:sldMk cId="1558545928" sldId="2887"/>
            <ac:spMk id="11" creationId="{7DB902B1-8FED-FE4D-BE86-4D45D0A33225}"/>
          </ac:spMkLst>
        </pc:spChg>
        <pc:spChg chg="add mod">
          <ac:chgData name="魏 星达" userId="ca17b13798aa44f7" providerId="LiveId" clId="{D8B5E3FB-3C5E-744C-8B7A-0B9AC8CAAA61}" dt="2021-11-12T09:06:21.292" v="11117" actId="1076"/>
          <ac:spMkLst>
            <pc:docMk/>
            <pc:sldMk cId="1558545928" sldId="2887"/>
            <ac:spMk id="13" creationId="{44B1070B-3615-E341-A4F2-3E50832D3059}"/>
          </ac:spMkLst>
        </pc:spChg>
        <pc:spChg chg="add mod">
          <ac:chgData name="魏 星达" userId="ca17b13798aa44f7" providerId="LiveId" clId="{D8B5E3FB-3C5E-744C-8B7A-0B9AC8CAAA61}" dt="2021-11-12T08:56:33.374" v="10528"/>
          <ac:spMkLst>
            <pc:docMk/>
            <pc:sldMk cId="1558545928" sldId="2887"/>
            <ac:spMk id="14" creationId="{FC409470-9B18-F740-AA23-D68F9E359666}"/>
          </ac:spMkLst>
        </pc:spChg>
        <pc:spChg chg="add mod">
          <ac:chgData name="魏 星达" userId="ca17b13798aa44f7" providerId="LiveId" clId="{D8B5E3FB-3C5E-744C-8B7A-0B9AC8CAAA61}" dt="2021-11-12T08:56:33.374" v="10528"/>
          <ac:spMkLst>
            <pc:docMk/>
            <pc:sldMk cId="1558545928" sldId="2887"/>
            <ac:spMk id="15" creationId="{06934E90-7996-7A48-8710-B585CF37047E}"/>
          </ac:spMkLst>
        </pc:spChg>
        <pc:spChg chg="add mod">
          <ac:chgData name="魏 星达" userId="ca17b13798aa44f7" providerId="LiveId" clId="{D8B5E3FB-3C5E-744C-8B7A-0B9AC8CAAA61}" dt="2021-11-12T08:56:33.374" v="10528"/>
          <ac:spMkLst>
            <pc:docMk/>
            <pc:sldMk cId="1558545928" sldId="2887"/>
            <ac:spMk id="16" creationId="{D15C923E-83C2-E144-86ED-4ADF6510265C}"/>
          </ac:spMkLst>
        </pc:spChg>
        <pc:spChg chg="add mod">
          <ac:chgData name="魏 星达" userId="ca17b13798aa44f7" providerId="LiveId" clId="{D8B5E3FB-3C5E-744C-8B7A-0B9AC8CAAA61}" dt="2021-11-12T08:56:33.374" v="10528"/>
          <ac:spMkLst>
            <pc:docMk/>
            <pc:sldMk cId="1558545928" sldId="2887"/>
            <ac:spMk id="18" creationId="{2C6A7D30-651C-DB4E-9855-1A7008132402}"/>
          </ac:spMkLst>
        </pc:spChg>
        <pc:spChg chg="add mod">
          <ac:chgData name="魏 星达" userId="ca17b13798aa44f7" providerId="LiveId" clId="{D8B5E3FB-3C5E-744C-8B7A-0B9AC8CAAA61}" dt="2021-11-12T08:56:33.374" v="10528"/>
          <ac:spMkLst>
            <pc:docMk/>
            <pc:sldMk cId="1558545928" sldId="2887"/>
            <ac:spMk id="19" creationId="{ACFE7225-228C-9F48-A7DC-04D9D01FCE16}"/>
          </ac:spMkLst>
        </pc:spChg>
        <pc:spChg chg="add del mod">
          <ac:chgData name="魏 星达" userId="ca17b13798aa44f7" providerId="LiveId" clId="{D8B5E3FB-3C5E-744C-8B7A-0B9AC8CAAA61}" dt="2021-11-12T08:56:36.316" v="10529" actId="478"/>
          <ac:spMkLst>
            <pc:docMk/>
            <pc:sldMk cId="1558545928" sldId="2887"/>
            <ac:spMk id="20" creationId="{D238B6E2-0B34-3F47-9C12-D12B0CF24B32}"/>
          </ac:spMkLst>
        </pc:spChg>
        <pc:spChg chg="add del mod">
          <ac:chgData name="魏 星达" userId="ca17b13798aa44f7" providerId="LiveId" clId="{D8B5E3FB-3C5E-744C-8B7A-0B9AC8CAAA61}" dt="2021-11-12T08:56:36.316" v="10529" actId="478"/>
          <ac:spMkLst>
            <pc:docMk/>
            <pc:sldMk cId="1558545928" sldId="2887"/>
            <ac:spMk id="21" creationId="{823A4782-4683-E143-9484-0E912DAD0A69}"/>
          </ac:spMkLst>
        </pc:spChg>
        <pc:picChg chg="mod">
          <ac:chgData name="魏 星达" userId="ca17b13798aa44f7" providerId="LiveId" clId="{D8B5E3FB-3C5E-744C-8B7A-0B9AC8CAAA61}" dt="2021-11-12T08:46:36.576" v="10150" actId="1076"/>
          <ac:picMkLst>
            <pc:docMk/>
            <pc:sldMk cId="1558545928" sldId="2887"/>
            <ac:picMk id="17" creationId="{C9279210-80F0-764F-B1E8-2ED74B253EF3}"/>
          </ac:picMkLst>
        </pc:picChg>
      </pc:sldChg>
      <pc:sldChg chg="addSp modSp new mod">
        <pc:chgData name="魏 星达" userId="ca17b13798aa44f7" providerId="LiveId" clId="{D8B5E3FB-3C5E-744C-8B7A-0B9AC8CAAA61}" dt="2021-11-12T09:06:23.154" v="11118"/>
        <pc:sldMkLst>
          <pc:docMk/>
          <pc:sldMk cId="644080243" sldId="2888"/>
        </pc:sldMkLst>
        <pc:spChg chg="mod">
          <ac:chgData name="魏 星达" userId="ca17b13798aa44f7" providerId="LiveId" clId="{D8B5E3FB-3C5E-744C-8B7A-0B9AC8CAAA61}" dt="2021-11-12T09:06:23.154" v="11118"/>
          <ac:spMkLst>
            <pc:docMk/>
            <pc:sldMk cId="644080243" sldId="2888"/>
            <ac:spMk id="2" creationId="{19B40022-E1FE-F545-BAE4-761B1CD138FC}"/>
          </ac:spMkLst>
        </pc:spChg>
        <pc:spChg chg="mod">
          <ac:chgData name="魏 星达" userId="ca17b13798aa44f7" providerId="LiveId" clId="{D8B5E3FB-3C5E-744C-8B7A-0B9AC8CAAA61}" dt="2021-11-12T08:57:23.925" v="10694" actId="20577"/>
          <ac:spMkLst>
            <pc:docMk/>
            <pc:sldMk cId="644080243" sldId="2888"/>
            <ac:spMk id="3" creationId="{66467E76-C26E-6B46-968F-EB450DAC1901}"/>
          </ac:spMkLst>
        </pc:spChg>
        <pc:spChg chg="add mod">
          <ac:chgData name="魏 星达" userId="ca17b13798aa44f7" providerId="LiveId" clId="{D8B5E3FB-3C5E-744C-8B7A-0B9AC8CAAA61}" dt="2021-11-12T08:48:52.635" v="10232"/>
          <ac:spMkLst>
            <pc:docMk/>
            <pc:sldMk cId="644080243" sldId="2888"/>
            <ac:spMk id="5" creationId="{1C05939F-D50D-D74E-909B-DA30C2638DED}"/>
          </ac:spMkLst>
        </pc:spChg>
        <pc:spChg chg="add mod">
          <ac:chgData name="魏 星达" userId="ca17b13798aa44f7" providerId="LiveId" clId="{D8B5E3FB-3C5E-744C-8B7A-0B9AC8CAAA61}" dt="2021-11-12T08:48:52.635" v="10232"/>
          <ac:spMkLst>
            <pc:docMk/>
            <pc:sldMk cId="644080243" sldId="2888"/>
            <ac:spMk id="6" creationId="{3C74B98C-47A7-A047-A989-5691A10C4597}"/>
          </ac:spMkLst>
        </pc:spChg>
        <pc:spChg chg="add mod">
          <ac:chgData name="魏 星达" userId="ca17b13798aa44f7" providerId="LiveId" clId="{D8B5E3FB-3C5E-744C-8B7A-0B9AC8CAAA61}" dt="2021-11-12T08:56:14.609" v="10524" actId="1076"/>
          <ac:spMkLst>
            <pc:docMk/>
            <pc:sldMk cId="644080243" sldId="2888"/>
            <ac:spMk id="7" creationId="{B0671F54-AA93-844B-B8F7-A092BA0763A8}"/>
          </ac:spMkLst>
        </pc:spChg>
        <pc:spChg chg="add mod">
          <ac:chgData name="魏 星达" userId="ca17b13798aa44f7" providerId="LiveId" clId="{D8B5E3FB-3C5E-744C-8B7A-0B9AC8CAAA61}" dt="2021-11-12T08:56:14.609" v="10524" actId="1076"/>
          <ac:spMkLst>
            <pc:docMk/>
            <pc:sldMk cId="644080243" sldId="2888"/>
            <ac:spMk id="8" creationId="{5FBF0AC0-2CD2-3047-AC90-B6EBB9EABF22}"/>
          </ac:spMkLst>
        </pc:spChg>
        <pc:spChg chg="add mod">
          <ac:chgData name="魏 星达" userId="ca17b13798aa44f7" providerId="LiveId" clId="{D8B5E3FB-3C5E-744C-8B7A-0B9AC8CAAA61}" dt="2021-11-12T08:56:21.909" v="10525" actId="1076"/>
          <ac:spMkLst>
            <pc:docMk/>
            <pc:sldMk cId="644080243" sldId="2888"/>
            <ac:spMk id="9" creationId="{FE9F0A38-2942-BF4D-BAE0-310425F5A351}"/>
          </ac:spMkLst>
        </pc:spChg>
        <pc:spChg chg="add mod">
          <ac:chgData name="魏 星达" userId="ca17b13798aa44f7" providerId="LiveId" clId="{D8B5E3FB-3C5E-744C-8B7A-0B9AC8CAAA61}" dt="2021-11-12T08:56:21.909" v="10525" actId="1076"/>
          <ac:spMkLst>
            <pc:docMk/>
            <pc:sldMk cId="644080243" sldId="2888"/>
            <ac:spMk id="10" creationId="{A2CEE73D-F85A-7340-A78F-7852D50D97DA}"/>
          </ac:spMkLst>
        </pc:spChg>
        <pc:spChg chg="add mod">
          <ac:chgData name="魏 星达" userId="ca17b13798aa44f7" providerId="LiveId" clId="{D8B5E3FB-3C5E-744C-8B7A-0B9AC8CAAA61}" dt="2021-11-12T08:56:14.609" v="10524" actId="1076"/>
          <ac:spMkLst>
            <pc:docMk/>
            <pc:sldMk cId="644080243" sldId="2888"/>
            <ac:spMk id="11" creationId="{84D60AC0-0704-4149-8A1B-2430DDE128AE}"/>
          </ac:spMkLst>
        </pc:spChg>
        <pc:spChg chg="add mod">
          <ac:chgData name="魏 星达" userId="ca17b13798aa44f7" providerId="LiveId" clId="{D8B5E3FB-3C5E-744C-8B7A-0B9AC8CAAA61}" dt="2021-11-12T08:56:21.909" v="10525" actId="1076"/>
          <ac:spMkLst>
            <pc:docMk/>
            <pc:sldMk cId="644080243" sldId="2888"/>
            <ac:spMk id="12" creationId="{D776191D-FA02-BA40-A837-C9FB2DAE957A}"/>
          </ac:spMkLst>
        </pc:spChg>
      </pc:sldChg>
      <pc:sldChg chg="addSp modSp add mod">
        <pc:chgData name="魏 星达" userId="ca17b13798aa44f7" providerId="LiveId" clId="{D8B5E3FB-3C5E-744C-8B7A-0B9AC8CAAA61}" dt="2021-11-12T09:06:31.610" v="11120"/>
        <pc:sldMkLst>
          <pc:docMk/>
          <pc:sldMk cId="1911714317" sldId="2889"/>
        </pc:sldMkLst>
        <pc:spChg chg="mod">
          <ac:chgData name="魏 星达" userId="ca17b13798aa44f7" providerId="LiveId" clId="{D8B5E3FB-3C5E-744C-8B7A-0B9AC8CAAA61}" dt="2021-11-12T09:06:31.610" v="11120"/>
          <ac:spMkLst>
            <pc:docMk/>
            <pc:sldMk cId="1911714317" sldId="2889"/>
            <ac:spMk id="2" creationId="{19B40022-E1FE-F545-BAE4-761B1CD138FC}"/>
          </ac:spMkLst>
        </pc:spChg>
        <pc:spChg chg="mod">
          <ac:chgData name="魏 星达" userId="ca17b13798aa44f7" providerId="LiveId" clId="{D8B5E3FB-3C5E-744C-8B7A-0B9AC8CAAA61}" dt="2021-11-12T09:00:22.012" v="10951" actId="20577"/>
          <ac:spMkLst>
            <pc:docMk/>
            <pc:sldMk cId="1911714317" sldId="2889"/>
            <ac:spMk id="3" creationId="{66467E76-C26E-6B46-968F-EB450DAC1901}"/>
          </ac:spMkLst>
        </pc:spChg>
        <pc:spChg chg="add mod">
          <ac:chgData name="魏 星达" userId="ca17b13798aa44f7" providerId="LiveId" clId="{D8B5E3FB-3C5E-744C-8B7A-0B9AC8CAAA61}" dt="2021-11-12T09:00:46.449" v="10969" actId="20577"/>
          <ac:spMkLst>
            <pc:docMk/>
            <pc:sldMk cId="1911714317" sldId="2889"/>
            <ac:spMk id="13" creationId="{144F9759-741D-284E-AA27-D5EAB4A4275D}"/>
          </ac:spMkLst>
        </pc:spChg>
        <pc:spChg chg="add mod">
          <ac:chgData name="魏 星达" userId="ca17b13798aa44f7" providerId="LiveId" clId="{D8B5E3FB-3C5E-744C-8B7A-0B9AC8CAAA61}" dt="2021-11-12T09:00:58.738" v="10986" actId="1076"/>
          <ac:spMkLst>
            <pc:docMk/>
            <pc:sldMk cId="1911714317" sldId="2889"/>
            <ac:spMk id="14" creationId="{8238B115-234A-A444-B1DC-EFC4145D2FB3}"/>
          </ac:spMkLst>
        </pc:spChg>
      </pc:sldChg>
      <pc:sldChg chg="addSp modSp new mod">
        <pc:chgData name="魏 星达" userId="ca17b13798aa44f7" providerId="LiveId" clId="{D8B5E3FB-3C5E-744C-8B7A-0B9AC8CAAA61}" dt="2021-11-12T09:06:34.782" v="11121"/>
        <pc:sldMkLst>
          <pc:docMk/>
          <pc:sldMk cId="1338864284" sldId="2890"/>
        </pc:sldMkLst>
        <pc:spChg chg="mod">
          <ac:chgData name="魏 星达" userId="ca17b13798aa44f7" providerId="LiveId" clId="{D8B5E3FB-3C5E-744C-8B7A-0B9AC8CAAA61}" dt="2021-11-12T09:06:34.782" v="11121"/>
          <ac:spMkLst>
            <pc:docMk/>
            <pc:sldMk cId="1338864284" sldId="2890"/>
            <ac:spMk id="2" creationId="{87AB17E1-3E49-E342-9FB6-967114A92A6A}"/>
          </ac:spMkLst>
        </pc:spChg>
        <pc:spChg chg="mod">
          <ac:chgData name="魏 星达" userId="ca17b13798aa44f7" providerId="LiveId" clId="{D8B5E3FB-3C5E-744C-8B7A-0B9AC8CAAA61}" dt="2021-11-12T09:03:07.608" v="11058" actId="20577"/>
          <ac:spMkLst>
            <pc:docMk/>
            <pc:sldMk cId="1338864284" sldId="2890"/>
            <ac:spMk id="3" creationId="{EACC3495-937C-2D44-944F-94CB164E781A}"/>
          </ac:spMkLst>
        </pc:spChg>
        <pc:spChg chg="add mod">
          <ac:chgData name="魏 星达" userId="ca17b13798aa44f7" providerId="LiveId" clId="{D8B5E3FB-3C5E-744C-8B7A-0B9AC8CAAA61}" dt="2021-11-12T09:03:19.026" v="11059"/>
          <ac:spMkLst>
            <pc:docMk/>
            <pc:sldMk cId="1338864284" sldId="2890"/>
            <ac:spMk id="5" creationId="{AE9455BD-1E2B-D94B-9831-4D7CB0D62A2C}"/>
          </ac:spMkLst>
        </pc:spChg>
        <pc:spChg chg="add mod">
          <ac:chgData name="魏 星达" userId="ca17b13798aa44f7" providerId="LiveId" clId="{D8B5E3FB-3C5E-744C-8B7A-0B9AC8CAAA61}" dt="2021-11-12T09:03:19.026" v="11059"/>
          <ac:spMkLst>
            <pc:docMk/>
            <pc:sldMk cId="1338864284" sldId="2890"/>
            <ac:spMk id="6" creationId="{0DCCAB77-FAF1-8C46-B268-830ED911D800}"/>
          </ac:spMkLst>
        </pc:spChg>
        <pc:spChg chg="add mod">
          <ac:chgData name="魏 星达" userId="ca17b13798aa44f7" providerId="LiveId" clId="{D8B5E3FB-3C5E-744C-8B7A-0B9AC8CAAA61}" dt="2021-11-12T09:03:19.026" v="11059"/>
          <ac:spMkLst>
            <pc:docMk/>
            <pc:sldMk cId="1338864284" sldId="2890"/>
            <ac:spMk id="7" creationId="{2573B38A-6405-714D-AD50-54205C1795A1}"/>
          </ac:spMkLst>
        </pc:spChg>
        <pc:spChg chg="add mod">
          <ac:chgData name="魏 星达" userId="ca17b13798aa44f7" providerId="LiveId" clId="{D8B5E3FB-3C5E-744C-8B7A-0B9AC8CAAA61}" dt="2021-11-12T09:03:19.026" v="11059"/>
          <ac:spMkLst>
            <pc:docMk/>
            <pc:sldMk cId="1338864284" sldId="2890"/>
            <ac:spMk id="8" creationId="{CD32CDEF-2211-0147-93C2-7A25A2C06247}"/>
          </ac:spMkLst>
        </pc:spChg>
        <pc:spChg chg="add mod">
          <ac:chgData name="魏 星达" userId="ca17b13798aa44f7" providerId="LiveId" clId="{D8B5E3FB-3C5E-744C-8B7A-0B9AC8CAAA61}" dt="2021-11-12T09:03:19.026" v="11059"/>
          <ac:spMkLst>
            <pc:docMk/>
            <pc:sldMk cId="1338864284" sldId="2890"/>
            <ac:spMk id="9" creationId="{81FBC34A-E205-894D-B204-7C69B5F4905E}"/>
          </ac:spMkLst>
        </pc:spChg>
        <pc:spChg chg="add mod">
          <ac:chgData name="魏 星达" userId="ca17b13798aa44f7" providerId="LiveId" clId="{D8B5E3FB-3C5E-744C-8B7A-0B9AC8CAAA61}" dt="2021-11-12T09:03:19.026" v="11059"/>
          <ac:spMkLst>
            <pc:docMk/>
            <pc:sldMk cId="1338864284" sldId="2890"/>
            <ac:spMk id="10" creationId="{2BF89169-430D-5648-AAC1-160FD7D73145}"/>
          </ac:spMkLst>
        </pc:spChg>
        <pc:spChg chg="add mod">
          <ac:chgData name="魏 星达" userId="ca17b13798aa44f7" providerId="LiveId" clId="{D8B5E3FB-3C5E-744C-8B7A-0B9AC8CAAA61}" dt="2021-11-12T09:03:19.026" v="11059"/>
          <ac:spMkLst>
            <pc:docMk/>
            <pc:sldMk cId="1338864284" sldId="2890"/>
            <ac:spMk id="11" creationId="{AA534D40-9D90-A04B-BE1D-EEDA0F7DE6F7}"/>
          </ac:spMkLst>
        </pc:spChg>
        <pc:spChg chg="add mod">
          <ac:chgData name="魏 星达" userId="ca17b13798aa44f7" providerId="LiveId" clId="{D8B5E3FB-3C5E-744C-8B7A-0B9AC8CAAA61}" dt="2021-11-12T09:03:19.026" v="11059"/>
          <ac:spMkLst>
            <pc:docMk/>
            <pc:sldMk cId="1338864284" sldId="2890"/>
            <ac:spMk id="12" creationId="{72BF082E-9AB1-C344-910D-3C3F969A05FC}"/>
          </ac:spMkLst>
        </pc:spChg>
        <pc:spChg chg="add mod">
          <ac:chgData name="魏 星达" userId="ca17b13798aa44f7" providerId="LiveId" clId="{D8B5E3FB-3C5E-744C-8B7A-0B9AC8CAAA61}" dt="2021-11-12T09:03:19.026" v="11059"/>
          <ac:spMkLst>
            <pc:docMk/>
            <pc:sldMk cId="1338864284" sldId="2890"/>
            <ac:spMk id="13" creationId="{F634AEB7-F4F4-5242-8D02-7AFBF4523118}"/>
          </ac:spMkLst>
        </pc:spChg>
        <pc:spChg chg="add mod">
          <ac:chgData name="魏 星达" userId="ca17b13798aa44f7" providerId="LiveId" clId="{D8B5E3FB-3C5E-744C-8B7A-0B9AC8CAAA61}" dt="2021-11-12T09:03:19.026" v="11059"/>
          <ac:spMkLst>
            <pc:docMk/>
            <pc:sldMk cId="1338864284" sldId="2890"/>
            <ac:spMk id="14" creationId="{4CEF1000-FB3A-8049-BD13-35BAD126AB26}"/>
          </ac:spMkLst>
        </pc:spChg>
        <pc:spChg chg="add mod">
          <ac:chgData name="魏 星达" userId="ca17b13798aa44f7" providerId="LiveId" clId="{D8B5E3FB-3C5E-744C-8B7A-0B9AC8CAAA61}" dt="2021-11-12T09:03:31.173" v="11069" actId="20577"/>
          <ac:spMkLst>
            <pc:docMk/>
            <pc:sldMk cId="1338864284" sldId="2890"/>
            <ac:spMk id="15" creationId="{9AA0FD7A-9036-524B-84CD-214E179B324A}"/>
          </ac:spMkLst>
        </pc:spChg>
        <pc:spChg chg="add mod">
          <ac:chgData name="魏 星达" userId="ca17b13798aa44f7" providerId="LiveId" clId="{D8B5E3FB-3C5E-744C-8B7A-0B9AC8CAAA61}" dt="2021-11-12T09:03:38.003" v="11075" actId="20577"/>
          <ac:spMkLst>
            <pc:docMk/>
            <pc:sldMk cId="1338864284" sldId="2890"/>
            <ac:spMk id="16" creationId="{CD7467B2-14B6-7142-8BE1-CA4DCED6ADE4}"/>
          </ac:spMkLst>
        </pc:spChg>
      </pc:sldChg>
      <pc:sldChg chg="addSp modSp new mod modAnim">
        <pc:chgData name="魏 星达" userId="ca17b13798aa44f7" providerId="LiveId" clId="{D8B5E3FB-3C5E-744C-8B7A-0B9AC8CAAA61}" dt="2021-11-12T09:16:29.779" v="11640" actId="1076"/>
        <pc:sldMkLst>
          <pc:docMk/>
          <pc:sldMk cId="319817126" sldId="2891"/>
        </pc:sldMkLst>
        <pc:spChg chg="mod">
          <ac:chgData name="魏 星达" userId="ca17b13798aa44f7" providerId="LiveId" clId="{D8B5E3FB-3C5E-744C-8B7A-0B9AC8CAAA61}" dt="2021-11-12T09:06:37.739" v="11122"/>
          <ac:spMkLst>
            <pc:docMk/>
            <pc:sldMk cId="319817126" sldId="2891"/>
            <ac:spMk id="2" creationId="{1358FA89-B149-B747-9507-ACD859F55C8F}"/>
          </ac:spMkLst>
        </pc:spChg>
        <pc:spChg chg="mod">
          <ac:chgData name="魏 星达" userId="ca17b13798aa44f7" providerId="LiveId" clId="{D8B5E3FB-3C5E-744C-8B7A-0B9AC8CAAA61}" dt="2021-11-12T09:12:20.887" v="11361" actId="20577"/>
          <ac:spMkLst>
            <pc:docMk/>
            <pc:sldMk cId="319817126" sldId="2891"/>
            <ac:spMk id="3" creationId="{4E726A61-A4AE-AA49-BB66-D230B99AC210}"/>
          </ac:spMkLst>
        </pc:spChg>
        <pc:spChg chg="add mod">
          <ac:chgData name="魏 星达" userId="ca17b13798aa44f7" providerId="LiveId" clId="{D8B5E3FB-3C5E-744C-8B7A-0B9AC8CAAA61}" dt="2021-11-12T09:13:01.596" v="11365" actId="1076"/>
          <ac:spMkLst>
            <pc:docMk/>
            <pc:sldMk cId="319817126" sldId="2891"/>
            <ac:spMk id="6" creationId="{3F6A4B2F-692A-9B46-8E6C-1116B3B04457}"/>
          </ac:spMkLst>
        </pc:spChg>
        <pc:spChg chg="add mod">
          <ac:chgData name="魏 星达" userId="ca17b13798aa44f7" providerId="LiveId" clId="{D8B5E3FB-3C5E-744C-8B7A-0B9AC8CAAA61}" dt="2021-11-12T09:13:15.246" v="11367" actId="1076"/>
          <ac:spMkLst>
            <pc:docMk/>
            <pc:sldMk cId="319817126" sldId="2891"/>
            <ac:spMk id="7" creationId="{2B68C182-DF5F-E24A-9F7E-51A2D3AD683C}"/>
          </ac:spMkLst>
        </pc:spChg>
        <pc:spChg chg="add mod">
          <ac:chgData name="魏 星达" userId="ca17b13798aa44f7" providerId="LiveId" clId="{D8B5E3FB-3C5E-744C-8B7A-0B9AC8CAAA61}" dt="2021-11-12T09:13:52.345" v="11389" actId="1076"/>
          <ac:spMkLst>
            <pc:docMk/>
            <pc:sldMk cId="319817126" sldId="2891"/>
            <ac:spMk id="10" creationId="{0E1ECC2A-9CD4-F240-A2CF-0D4B4C1CBAE3}"/>
          </ac:spMkLst>
        </pc:spChg>
        <pc:spChg chg="add mod">
          <ac:chgData name="魏 星达" userId="ca17b13798aa44f7" providerId="LiveId" clId="{D8B5E3FB-3C5E-744C-8B7A-0B9AC8CAAA61}" dt="2021-11-12T09:13:50.994" v="11388" actId="1076"/>
          <ac:spMkLst>
            <pc:docMk/>
            <pc:sldMk cId="319817126" sldId="2891"/>
            <ac:spMk id="11" creationId="{A2A71445-B219-C94C-A282-19DAC0F1B871}"/>
          </ac:spMkLst>
        </pc:spChg>
        <pc:spChg chg="add mod">
          <ac:chgData name="魏 星达" userId="ca17b13798aa44f7" providerId="LiveId" clId="{D8B5E3FB-3C5E-744C-8B7A-0B9AC8CAAA61}" dt="2021-11-12T09:16:29.779" v="11640" actId="1076"/>
          <ac:spMkLst>
            <pc:docMk/>
            <pc:sldMk cId="319817126" sldId="2891"/>
            <ac:spMk id="13" creationId="{FBD92608-41E6-104E-AA8C-5DA782EEB417}"/>
          </ac:spMkLst>
        </pc:spChg>
        <pc:picChg chg="add mod">
          <ac:chgData name="魏 星达" userId="ca17b13798aa44f7" providerId="LiveId" clId="{D8B5E3FB-3C5E-744C-8B7A-0B9AC8CAAA61}" dt="2021-11-12T09:13:01.596" v="11365" actId="1076"/>
          <ac:picMkLst>
            <pc:docMk/>
            <pc:sldMk cId="319817126" sldId="2891"/>
            <ac:picMk id="5" creationId="{A3F0D524-97F2-7541-9138-14199BDA22BB}"/>
          </ac:picMkLst>
        </pc:picChg>
        <pc:picChg chg="add mod">
          <ac:chgData name="魏 星达" userId="ca17b13798aa44f7" providerId="LiveId" clId="{D8B5E3FB-3C5E-744C-8B7A-0B9AC8CAAA61}" dt="2021-11-12T09:13:33.188" v="11371" actId="1076"/>
          <ac:picMkLst>
            <pc:docMk/>
            <pc:sldMk cId="319817126" sldId="2891"/>
            <ac:picMk id="9" creationId="{81D52D13-BD4F-E248-AC86-FCA9493F67C0}"/>
          </ac:picMkLst>
        </pc:picChg>
        <pc:picChg chg="add mod">
          <ac:chgData name="魏 星达" userId="ca17b13798aa44f7" providerId="LiveId" clId="{D8B5E3FB-3C5E-744C-8B7A-0B9AC8CAAA61}" dt="2021-11-12T09:14:01.044" v="11391" actId="1076"/>
          <ac:picMkLst>
            <pc:docMk/>
            <pc:sldMk cId="319817126" sldId="2891"/>
            <ac:picMk id="12" creationId="{8F544AF9-ECEF-B944-AF56-BF5B71F3CDE9}"/>
          </ac:picMkLst>
        </pc:picChg>
      </pc:sldChg>
      <pc:sldChg chg="addSp delSp modSp new mod modAnim">
        <pc:chgData name="魏 星达" userId="ca17b13798aa44f7" providerId="LiveId" clId="{D8B5E3FB-3C5E-744C-8B7A-0B9AC8CAAA61}" dt="2021-11-12T09:24:51.105" v="11864" actId="20577"/>
        <pc:sldMkLst>
          <pc:docMk/>
          <pc:sldMk cId="3021468628" sldId="2892"/>
        </pc:sldMkLst>
        <pc:spChg chg="mod">
          <ac:chgData name="魏 星达" userId="ca17b13798aa44f7" providerId="LiveId" clId="{D8B5E3FB-3C5E-744C-8B7A-0B9AC8CAAA61}" dt="2021-11-12T09:24:28.360" v="11833" actId="20577"/>
          <ac:spMkLst>
            <pc:docMk/>
            <pc:sldMk cId="3021468628" sldId="2892"/>
            <ac:spMk id="2" creationId="{B7DD6148-B43D-E947-AAE1-677CB8A0C00A}"/>
          </ac:spMkLst>
        </pc:spChg>
        <pc:spChg chg="mod">
          <ac:chgData name="魏 星达" userId="ca17b13798aa44f7" providerId="LiveId" clId="{D8B5E3FB-3C5E-744C-8B7A-0B9AC8CAAA61}" dt="2021-11-12T09:24:51.105" v="11864" actId="20577"/>
          <ac:spMkLst>
            <pc:docMk/>
            <pc:sldMk cId="3021468628" sldId="2892"/>
            <ac:spMk id="3" creationId="{BBB996DA-8499-4B40-8F1D-714281739005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6" creationId="{BAE407DC-9E94-A64D-95AD-29F91937FA02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8" creationId="{827A0BFA-05FB-F346-B80F-4CAAE6FCDAEA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9" creationId="{1774741F-CC28-094A-AA4A-9005DE598568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11" creationId="{1771C89E-6F1E-1244-A8DD-69B9E689793D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12" creationId="{F07E9893-E488-444D-A0BC-9D6251E1D766}"/>
          </ac:spMkLst>
        </pc:spChg>
        <pc:spChg chg="add del mod">
          <ac:chgData name="魏 星达" userId="ca17b13798aa44f7" providerId="LiveId" clId="{D8B5E3FB-3C5E-744C-8B7A-0B9AC8CAAA61}" dt="2021-11-12T09:16:49.089" v="11642"/>
          <ac:spMkLst>
            <pc:docMk/>
            <pc:sldMk cId="3021468628" sldId="2892"/>
            <ac:spMk id="13" creationId="{0900108B-6B47-3942-A7C7-7A8B114CFEC0}"/>
          </ac:spMkLst>
        </pc:spChg>
        <pc:spChg chg="add del mod">
          <ac:chgData name="魏 星达" userId="ca17b13798aa44f7" providerId="LiveId" clId="{D8B5E3FB-3C5E-744C-8B7A-0B9AC8CAAA61}" dt="2021-11-12T09:16:49.089" v="11642"/>
          <ac:spMkLst>
            <pc:docMk/>
            <pc:sldMk cId="3021468628" sldId="2892"/>
            <ac:spMk id="14" creationId="{CDA39160-9469-334D-B3C9-5D056E8D1BB2}"/>
          </ac:spMkLst>
        </pc:spChg>
        <pc:spChg chg="add del mod">
          <ac:chgData name="魏 星达" userId="ca17b13798aa44f7" providerId="LiveId" clId="{D8B5E3FB-3C5E-744C-8B7A-0B9AC8CAAA61}" dt="2021-11-12T09:16:49.089" v="11642"/>
          <ac:spMkLst>
            <pc:docMk/>
            <pc:sldMk cId="3021468628" sldId="2892"/>
            <ac:spMk id="15" creationId="{DE748576-3963-654F-A588-3C4271ED27C1}"/>
          </ac:spMkLst>
        </pc:spChg>
        <pc:spChg chg="add del mod">
          <ac:chgData name="魏 星达" userId="ca17b13798aa44f7" providerId="LiveId" clId="{D8B5E3FB-3C5E-744C-8B7A-0B9AC8CAAA61}" dt="2021-11-12T09:16:49.089" v="11642"/>
          <ac:spMkLst>
            <pc:docMk/>
            <pc:sldMk cId="3021468628" sldId="2892"/>
            <ac:spMk id="16" creationId="{651A74BF-28B0-B749-B636-B682993735E9}"/>
          </ac:spMkLst>
        </pc:spChg>
        <pc:spChg chg="add del mod">
          <ac:chgData name="魏 星达" userId="ca17b13798aa44f7" providerId="LiveId" clId="{D8B5E3FB-3C5E-744C-8B7A-0B9AC8CAAA61}" dt="2021-11-12T09:16:49.089" v="11642"/>
          <ac:spMkLst>
            <pc:docMk/>
            <pc:sldMk cId="3021468628" sldId="2892"/>
            <ac:spMk id="17" creationId="{823592C7-4119-234D-9562-9B45AECD90C5}"/>
          </ac:spMkLst>
        </pc:spChg>
        <pc:spChg chg="add del mod">
          <ac:chgData name="魏 星达" userId="ca17b13798aa44f7" providerId="LiveId" clId="{D8B5E3FB-3C5E-744C-8B7A-0B9AC8CAAA61}" dt="2021-11-12T09:16:49.089" v="11642"/>
          <ac:spMkLst>
            <pc:docMk/>
            <pc:sldMk cId="3021468628" sldId="2892"/>
            <ac:spMk id="18" creationId="{638567CF-CD30-B642-8D75-704E710814B7}"/>
          </ac:spMkLst>
        </pc:spChg>
        <pc:spChg chg="add del mod">
          <ac:chgData name="魏 星达" userId="ca17b13798aa44f7" providerId="LiveId" clId="{D8B5E3FB-3C5E-744C-8B7A-0B9AC8CAAA61}" dt="2021-11-12T09:16:49.089" v="11642"/>
          <ac:spMkLst>
            <pc:docMk/>
            <pc:sldMk cId="3021468628" sldId="2892"/>
            <ac:spMk id="19" creationId="{FF9C6359-2DA9-BD4F-BF25-0E0B164A22EE}"/>
          </ac:spMkLst>
        </pc:spChg>
        <pc:spChg chg="add del mod">
          <ac:chgData name="魏 星达" userId="ca17b13798aa44f7" providerId="LiveId" clId="{D8B5E3FB-3C5E-744C-8B7A-0B9AC8CAAA61}" dt="2021-11-12T09:16:58.456" v="11644"/>
          <ac:spMkLst>
            <pc:docMk/>
            <pc:sldMk cId="3021468628" sldId="2892"/>
            <ac:spMk id="20" creationId="{6A381162-B5D9-6C40-9445-F4003E6F015F}"/>
          </ac:spMkLst>
        </pc:spChg>
        <pc:spChg chg="add del mod">
          <ac:chgData name="魏 星达" userId="ca17b13798aa44f7" providerId="LiveId" clId="{D8B5E3FB-3C5E-744C-8B7A-0B9AC8CAAA61}" dt="2021-11-12T09:16:58.456" v="11644"/>
          <ac:spMkLst>
            <pc:docMk/>
            <pc:sldMk cId="3021468628" sldId="2892"/>
            <ac:spMk id="21" creationId="{99CAA6CC-229D-A94C-BCF8-623766802B67}"/>
          </ac:spMkLst>
        </pc:spChg>
        <pc:spChg chg="add del mod">
          <ac:chgData name="魏 星达" userId="ca17b13798aa44f7" providerId="LiveId" clId="{D8B5E3FB-3C5E-744C-8B7A-0B9AC8CAAA61}" dt="2021-11-12T09:16:58.456" v="11644"/>
          <ac:spMkLst>
            <pc:docMk/>
            <pc:sldMk cId="3021468628" sldId="2892"/>
            <ac:spMk id="22" creationId="{BCEF10B9-CFEF-3242-8629-4510037C779C}"/>
          </ac:spMkLst>
        </pc:spChg>
        <pc:spChg chg="add del mod">
          <ac:chgData name="魏 星达" userId="ca17b13798aa44f7" providerId="LiveId" clId="{D8B5E3FB-3C5E-744C-8B7A-0B9AC8CAAA61}" dt="2021-11-12T09:16:58.456" v="11644"/>
          <ac:spMkLst>
            <pc:docMk/>
            <pc:sldMk cId="3021468628" sldId="2892"/>
            <ac:spMk id="23" creationId="{5C0D056F-B981-E54C-982C-0A023CAF11E4}"/>
          </ac:spMkLst>
        </pc:spChg>
        <pc:spChg chg="add del mod">
          <ac:chgData name="魏 星达" userId="ca17b13798aa44f7" providerId="LiveId" clId="{D8B5E3FB-3C5E-744C-8B7A-0B9AC8CAAA61}" dt="2021-11-12T09:16:58.456" v="11644"/>
          <ac:spMkLst>
            <pc:docMk/>
            <pc:sldMk cId="3021468628" sldId="2892"/>
            <ac:spMk id="24" creationId="{8327DEA7-BBFC-F541-A542-D7BF10543F8F}"/>
          </ac:spMkLst>
        </pc:spChg>
        <pc:spChg chg="add del mod">
          <ac:chgData name="魏 星达" userId="ca17b13798aa44f7" providerId="LiveId" clId="{D8B5E3FB-3C5E-744C-8B7A-0B9AC8CAAA61}" dt="2021-11-12T09:16:58.456" v="11644"/>
          <ac:spMkLst>
            <pc:docMk/>
            <pc:sldMk cId="3021468628" sldId="2892"/>
            <ac:spMk id="25" creationId="{79694EA4-E9C1-F443-96EE-2FFAD172429F}"/>
          </ac:spMkLst>
        </pc:spChg>
        <pc:spChg chg="add del mod">
          <ac:chgData name="魏 星达" userId="ca17b13798aa44f7" providerId="LiveId" clId="{D8B5E3FB-3C5E-744C-8B7A-0B9AC8CAAA61}" dt="2021-11-12T09:17:29.907" v="11649"/>
          <ac:spMkLst>
            <pc:docMk/>
            <pc:sldMk cId="3021468628" sldId="2892"/>
            <ac:spMk id="27" creationId="{FD1302D4-B9D1-924F-9F8B-E2DC2C62D9FE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28" creationId="{A0A7E1CB-68D6-084D-AEDA-F07145ABBDF1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29" creationId="{6B15E4A9-3483-D845-8C94-FAC55F32EC27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30" creationId="{091B8BDF-F163-624D-AE91-443DDE69F0D2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31" creationId="{F12881DE-4109-7E4E-A1D1-C49B74217770}"/>
          </ac:spMkLst>
        </pc:spChg>
        <pc:spChg chg="add del mod">
          <ac:chgData name="魏 星达" userId="ca17b13798aa44f7" providerId="LiveId" clId="{D8B5E3FB-3C5E-744C-8B7A-0B9AC8CAAA61}" dt="2021-11-12T09:18:29.979" v="11658"/>
          <ac:spMkLst>
            <pc:docMk/>
            <pc:sldMk cId="3021468628" sldId="2892"/>
            <ac:spMk id="32" creationId="{B84983C0-2ACE-9F42-961B-E8C76382BA60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33" creationId="{E7F5C278-D232-2B41-A84A-C789D5FB7628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34" creationId="{22CF81D4-32B7-2843-8192-6B63C8607F8D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35" creationId="{09C34ADD-3438-6B42-A712-65A41CB93A28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36" creationId="{116218A4-542C-F442-AFB7-11952387E243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37" creationId="{CA1C1F8E-86A3-DF4D-B91D-1C783A60C82F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38" creationId="{CB511841-C32B-8444-9348-1CF10AC34F25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39" creationId="{5140B470-19C0-5241-BF8F-891C34F2C766}"/>
          </ac:spMkLst>
        </pc:spChg>
        <pc:spChg chg="add mod">
          <ac:chgData name="魏 星达" userId="ca17b13798aa44f7" providerId="LiveId" clId="{D8B5E3FB-3C5E-744C-8B7A-0B9AC8CAAA61}" dt="2021-11-12T09:23:42.824" v="11823" actId="1036"/>
          <ac:spMkLst>
            <pc:docMk/>
            <pc:sldMk cId="3021468628" sldId="2892"/>
            <ac:spMk id="40" creationId="{6F18BBC8-EBAF-CB43-864D-92EAB34DAB1F}"/>
          </ac:spMkLst>
        </pc:spChg>
        <pc:picChg chg="add mod">
          <ac:chgData name="魏 星达" userId="ca17b13798aa44f7" providerId="LiveId" clId="{D8B5E3FB-3C5E-744C-8B7A-0B9AC8CAAA61}" dt="2021-11-12T09:23:48.742" v="11825" actId="1076"/>
          <ac:picMkLst>
            <pc:docMk/>
            <pc:sldMk cId="3021468628" sldId="2892"/>
            <ac:picMk id="5" creationId="{0BF8BD01-839F-C74C-8F37-F52B22381E25}"/>
          </ac:picMkLst>
        </pc:picChg>
        <pc:picChg chg="add mod">
          <ac:chgData name="魏 星达" userId="ca17b13798aa44f7" providerId="LiveId" clId="{D8B5E3FB-3C5E-744C-8B7A-0B9AC8CAAA61}" dt="2021-11-12T09:23:42.824" v="11823" actId="1036"/>
          <ac:picMkLst>
            <pc:docMk/>
            <pc:sldMk cId="3021468628" sldId="2892"/>
            <ac:picMk id="7" creationId="{183F12F2-1BFF-2640-B873-9AEFEDC44A29}"/>
          </ac:picMkLst>
        </pc:picChg>
        <pc:picChg chg="add mod">
          <ac:chgData name="魏 星达" userId="ca17b13798aa44f7" providerId="LiveId" clId="{D8B5E3FB-3C5E-744C-8B7A-0B9AC8CAAA61}" dt="2021-11-12T09:23:42.824" v="11823" actId="1036"/>
          <ac:picMkLst>
            <pc:docMk/>
            <pc:sldMk cId="3021468628" sldId="2892"/>
            <ac:picMk id="10" creationId="{EB8AE7BF-D087-E64A-86FE-F45869B0AA00}"/>
          </ac:picMkLst>
        </pc:picChg>
        <pc:picChg chg="add mod">
          <ac:chgData name="魏 星达" userId="ca17b13798aa44f7" providerId="LiveId" clId="{D8B5E3FB-3C5E-744C-8B7A-0B9AC8CAAA61}" dt="2021-11-12T09:23:42.824" v="11823" actId="1036"/>
          <ac:picMkLst>
            <pc:docMk/>
            <pc:sldMk cId="3021468628" sldId="2892"/>
            <ac:picMk id="26" creationId="{56CD041D-6377-E14D-BB36-F8371F13745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2024/12/3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如果发送方没有收到 </a:t>
            </a:r>
            <a:r>
              <a:rPr lang="en" altLang="zh-CN" dirty="0">
                <a:solidFill>
                  <a:srgbClr val="0E0E0E"/>
                </a:solidFill>
                <a:effectLst/>
                <a:latin typeface=".AppleSystemUIFont"/>
              </a:rPr>
              <a:t>NAK</a:t>
            </a:r>
            <a:r>
              <a:rPr lang="zh-CN" altLang="en" dirty="0">
                <a:solidFill>
                  <a:srgbClr val="0E0E0E"/>
                </a:solidFill>
                <a:effectLst/>
                <a:latin typeface=".AppleSystemUIFont"/>
              </a:rPr>
              <a:t>，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可以默认数据传输是成功的。</a:t>
            </a:r>
          </a:p>
          <a:p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因为接收方检测到问题时会立即发 </a:t>
            </a:r>
            <a:r>
              <a:rPr lang="en" altLang="zh-CN" dirty="0">
                <a:solidFill>
                  <a:srgbClr val="0E0E0E"/>
                </a:solidFill>
                <a:effectLst/>
                <a:latin typeface=".AppleSystemUIFont"/>
              </a:rPr>
              <a:t>NAK</a:t>
            </a:r>
            <a:r>
              <a:rPr lang="zh-CN" altLang="en" dirty="0">
                <a:solidFill>
                  <a:srgbClr val="0E0E0E"/>
                </a:solidFill>
                <a:effectLst/>
                <a:latin typeface=".AppleSystemUIFont"/>
              </a:rPr>
              <a:t>，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不会因为数据错误而长时间沉默。</a:t>
            </a:r>
            <a:endParaRPr lang="en-US" altLang="zh-CN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b="1" dirty="0">
                <a:solidFill>
                  <a:srgbClr val="0E0E0E"/>
                </a:solidFill>
                <a:effectLst/>
                <a:latin typeface=".AppleSystemUIFont"/>
              </a:rPr>
              <a:t>“only once per stream”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：即使发送方不为每个数据包设置定时器，它仍然需要为整个数据流（</a:t>
            </a:r>
            <a:r>
              <a:rPr lang="en" altLang="zh-CN" dirty="0">
                <a:solidFill>
                  <a:srgbClr val="0E0E0E"/>
                </a:solidFill>
                <a:effectLst/>
                <a:latin typeface=".AppleSystemUIFont"/>
              </a:rPr>
              <a:t>stream</a:t>
            </a:r>
            <a:r>
              <a:rPr lang="zh-CN" altLang="en" dirty="0">
                <a:solidFill>
                  <a:srgbClr val="0E0E0E"/>
                </a:solidFill>
                <a:effectLst/>
                <a:latin typeface=".AppleSystemUIFont"/>
              </a:rPr>
              <a:t>）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设置一个单一的定时器，用来确保数据传输不会无限期地等待。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12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17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37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513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62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362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563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400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5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>
              <a:lnSpc>
                <a:spcPct val="120000"/>
              </a:lnSpc>
              <a:defRPr sz="1800"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81025" indent="-225425">
              <a:lnSpc>
                <a:spcPct val="120000"/>
              </a:lnSpc>
              <a:tabLst/>
              <a:defRPr sz="1800"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 sz="1800" b="0" i="0">
                <a:latin typeface="+mn-ea"/>
                <a:ea typeface="+mn-ea"/>
                <a:cs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ea"/>
                <a:ea typeface="+mn-ea"/>
                <a:cs typeface="PingFang SC" panose="020B0400000000000000" pitchFamily="34" charset="-122"/>
              </a:defRPr>
            </a:lvl5pPr>
          </a:lstStyle>
          <a:p>
            <a:pPr lvl="0"/>
            <a:r>
              <a:rPr lang="en-US" altLang="zh-CN" dirty="0" err="1"/>
              <a:t>yy</a:t>
            </a:r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4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48" y="1492992"/>
            <a:ext cx="9358808" cy="158053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0" dirty="0">
                <a:latin typeface="+mn-lt"/>
              </a:rPr>
              <a:t>End-to-end Layer</a:t>
            </a:r>
            <a:br>
              <a:rPr kumimoji="1" lang="en-US" altLang="zh-CN" sz="3200" b="0" dirty="0">
                <a:latin typeface="+mn-lt"/>
              </a:rPr>
            </a:br>
            <a:r>
              <a:rPr kumimoji="1" lang="en-US" altLang="zh-CN" sz="3200" b="0" dirty="0">
                <a:latin typeface="+mn-lt"/>
              </a:rPr>
              <a:t>Best-effort is not enough</a:t>
            </a:r>
            <a:endParaRPr kumimoji="1" lang="zh-CN" altLang="en-US" sz="3200" b="0" dirty="0">
              <a:latin typeface="+mn-lt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(2024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副标题 5">
            <a:extLst>
              <a:ext uri="{FF2B5EF4-FFF2-40B4-BE49-F238E27FC236}">
                <a16:creationId xmlns:a16="http://schemas.microsoft.com/office/drawing/2014/main" id="{B6099FE4-63D1-FF4F-9D92-DDDE3165CCF5}"/>
              </a:ext>
            </a:extLst>
          </p:cNvPr>
          <p:cNvSpPr txBox="1">
            <a:spLocks/>
          </p:cNvSpPr>
          <p:nvPr/>
        </p:nvSpPr>
        <p:spPr>
          <a:xfrm>
            <a:off x="-6647" y="5210411"/>
            <a:ext cx="8224524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xx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Broadcast Aspects of Ethernet</a:t>
            </a:r>
            <a:endParaRPr lang="zh-CN" altLang="en-US" dirty="0"/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900" b="1" dirty="0">
                <a:latin typeface="Consolas" charset="0"/>
                <a:ea typeface="宋体" charset="0"/>
                <a:cs typeface="Consolas" charset="0"/>
              </a:rPr>
              <a:t>procedure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ETHERNET_HANDLE (</a:t>
            </a:r>
            <a:r>
              <a:rPr lang="en-US" altLang="zh-CN" sz="1900" dirty="0" err="1">
                <a:latin typeface="Consolas" charset="0"/>
                <a:ea typeface="宋体" charset="0"/>
                <a:cs typeface="Consolas" charset="0"/>
              </a:rPr>
              <a:t>net_packet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, length)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destination ← </a:t>
            </a:r>
            <a:r>
              <a:rPr lang="en-US" altLang="zh-CN" sz="1900" dirty="0" err="1">
                <a:latin typeface="Consolas" charset="0"/>
                <a:ea typeface="宋体" charset="0"/>
                <a:cs typeface="Consolas" charset="0"/>
              </a:rPr>
              <a:t>net_packet.target_id</a:t>
            </a:r>
            <a:endParaRPr lang="en-US" altLang="zh-CN" sz="1900" dirty="0">
              <a:latin typeface="Consolas" charset="0"/>
              <a:ea typeface="宋体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</a:t>
            </a:r>
            <a:r>
              <a:rPr lang="en-US" altLang="zh-CN" sz="1900" b="1" dirty="0">
                <a:latin typeface="Consolas" charset="0"/>
                <a:ea typeface="宋体" charset="0"/>
                <a:cs typeface="Consolas" charset="0"/>
              </a:rPr>
              <a:t>if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destination = </a:t>
            </a:r>
            <a:r>
              <a:rPr lang="en-US" altLang="zh-CN" sz="1900" dirty="0" err="1">
                <a:latin typeface="Consolas" charset="0"/>
                <a:ea typeface="宋体" charset="0"/>
                <a:cs typeface="Consolas" charset="0"/>
              </a:rPr>
              <a:t>my_station_id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charset="0"/>
                <a:ea typeface="宋体" charset="0"/>
                <a:cs typeface="Consolas" charset="0"/>
              </a:rPr>
              <a:t>      or destination = BROADCAST_ID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b="1" dirty="0">
                <a:latin typeface="Consolas" charset="0"/>
                <a:ea typeface="宋体" charset="0"/>
                <a:cs typeface="Consolas" charset="0"/>
              </a:rPr>
              <a:t>  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  GIVE_TO_END_LAYER (</a:t>
            </a:r>
            <a:r>
              <a:rPr lang="en-US" altLang="zh-CN" sz="1900" dirty="0" err="1">
                <a:latin typeface="Consolas" charset="0"/>
                <a:ea typeface="宋体" charset="0"/>
                <a:cs typeface="Consolas" charset="0"/>
              </a:rPr>
              <a:t>net_packet.data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                     </a:t>
            </a:r>
            <a:r>
              <a:rPr lang="en-US" altLang="zh-CN" sz="1900" dirty="0" err="1">
                <a:latin typeface="Consolas" charset="0"/>
                <a:ea typeface="宋体" charset="0"/>
                <a:cs typeface="Consolas" charset="0"/>
              </a:rPr>
              <a:t>net_packet.end_protocol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                     </a:t>
            </a:r>
            <a:r>
              <a:rPr lang="en-US" altLang="zh-CN" sz="1900" dirty="0" err="1">
                <a:latin typeface="Consolas" charset="0"/>
                <a:ea typeface="宋体" charset="0"/>
                <a:cs typeface="Consolas" charset="0"/>
              </a:rPr>
              <a:t>net_packet.source_id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</a:t>
            </a:r>
            <a:r>
              <a:rPr lang="en-US" altLang="zh-CN" sz="1900" b="1" dirty="0">
                <a:latin typeface="Consolas" charset="0"/>
                <a:ea typeface="宋体" charset="0"/>
                <a:cs typeface="Consolas" charset="0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  ignore packet</a:t>
            </a:r>
            <a:endParaRPr lang="zh-CN" altLang="en-US" sz="1900" dirty="0">
              <a:latin typeface="Consolas" charset="0"/>
              <a:ea typeface="MS PGothic" charset="0"/>
              <a:cs typeface="MS PGothic" charset="0"/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65ACA8BB-7643-F541-8AA3-20250BA8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79762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Layer Mapping: Attach Ethernet to Forwarding Network</a:t>
            </a:r>
            <a:endParaRPr lang="zh-CN" altLang="en-US" sz="2400" dirty="0"/>
          </a:p>
        </p:txBody>
      </p:sp>
      <p:sp>
        <p:nvSpPr>
          <p:cNvPr id="63490" name="内容占位符 2"/>
          <p:cNvSpPr>
            <a:spLocks noGrp="1"/>
          </p:cNvSpPr>
          <p:nvPr>
            <p:ph idx="1"/>
          </p:nvPr>
        </p:nvSpPr>
        <p:spPr>
          <a:xfrm>
            <a:off x="251520" y="4297660"/>
            <a:ext cx="8712968" cy="8255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>
                <a:ea typeface="MS PGothic" charset="0"/>
              </a:rPr>
              <a:t>L sends a RPC to N by sending to station 18 of link 1</a:t>
            </a:r>
          </a:p>
          <a:p>
            <a:pPr eaLnBrk="1" hangingPunct="1"/>
            <a:r>
              <a:rPr lang="en-US" altLang="zh-CN" dirty="0">
                <a:ea typeface="MS PGothic" charset="0"/>
              </a:rPr>
              <a:t>L sends a RPC to E by sending to K, E may have 15 as address, as well as M</a:t>
            </a:r>
            <a:endParaRPr lang="zh-CN" altLang="en-US" dirty="0">
              <a:ea typeface="MS PGothic" charset="0"/>
            </a:endParaRPr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70000"/>
            <a:ext cx="7271147" cy="295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3493" name="TextBox 4"/>
          <p:cNvSpPr txBox="1">
            <a:spLocks noChangeArrowheads="1"/>
          </p:cNvSpPr>
          <p:nvPr/>
        </p:nvSpPr>
        <p:spPr bwMode="auto">
          <a:xfrm>
            <a:off x="7812360" y="2701322"/>
            <a:ext cx="533400" cy="31824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宋体" charset="0"/>
              </a:rPr>
              <a:t>15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charset="0"/>
              <a:ea typeface="宋体" charset="0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01D080A-EC26-0641-ACD9-DC0C27E2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47868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 Mapping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The Internet network layer</a:t>
            </a:r>
          </a:p>
          <a:p>
            <a:pPr lvl="1"/>
            <a:r>
              <a:rPr lang="en-US" altLang="zh-CN" b="1" dirty="0">
                <a:ea typeface="MS PGothic" charset="0"/>
              </a:rPr>
              <a:t>NETWORK_SEND</a:t>
            </a:r>
            <a:r>
              <a:rPr lang="en-US" altLang="zh-CN" dirty="0">
                <a:ea typeface="MS PGothic" charset="0"/>
              </a:rPr>
              <a:t> (data, length, RPC, INTERNET, N)</a:t>
            </a:r>
          </a:p>
          <a:p>
            <a:pPr lvl="1"/>
            <a:r>
              <a:rPr lang="en-US" altLang="zh-CN" b="1" dirty="0">
                <a:ea typeface="MS PGothic" charset="0"/>
              </a:rPr>
              <a:t>NETWORK_SEND</a:t>
            </a:r>
            <a:r>
              <a:rPr lang="en-US" altLang="zh-CN" dirty="0">
                <a:ea typeface="MS PGothic" charset="0"/>
              </a:rPr>
              <a:t> (data, length, RPC, ENET, 18)</a:t>
            </a:r>
          </a:p>
          <a:p>
            <a:r>
              <a:rPr lang="en-US" altLang="zh-CN" dirty="0">
                <a:ea typeface="MS PGothic" charset="0"/>
              </a:rPr>
              <a:t>L must maintain a table</a:t>
            </a:r>
            <a:endParaRPr lang="zh-CN" altLang="en-US" dirty="0">
              <a:ea typeface="MS PGothic" charset="0"/>
            </a:endParaRPr>
          </a:p>
          <a:p>
            <a:pPr marL="74250" lvl="1" indent="0">
              <a:buNone/>
            </a:pPr>
            <a:endParaRPr kumimoji="1" lang="e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9180189-A62F-8E49-AEE7-66F286533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7" y="3361556"/>
            <a:ext cx="2671763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51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 (Address Resolution Protocol)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lang="en-US" altLang="zh-CN" b="0" dirty="0">
                <a:ea typeface="MS PGothic" charset="0"/>
              </a:rPr>
              <a:t>NETWORK_SEND ("</a:t>
            </a:r>
            <a:r>
              <a:rPr lang="en-US" altLang="zh-CN" b="0" dirty="0">
                <a:solidFill>
                  <a:srgbClr val="0096FF"/>
                </a:solidFill>
                <a:ea typeface="MS PGothic" charset="0"/>
              </a:rPr>
              <a:t>where is M?</a:t>
            </a:r>
            <a:r>
              <a:rPr lang="en-US" altLang="zh-CN" b="0" dirty="0">
                <a:ea typeface="MS PGothic" charset="0"/>
              </a:rPr>
              <a:t>", 11, ARP, ENET, BROADCAST)</a:t>
            </a:r>
          </a:p>
          <a:p>
            <a:r>
              <a:rPr lang="en-US" altLang="zh-CN" b="0" dirty="0">
                <a:ea typeface="MS PGothic" charset="0"/>
              </a:rPr>
              <a:t>NETWORK_SEND ("</a:t>
            </a:r>
            <a:r>
              <a:rPr lang="en-US" altLang="zh-CN" b="0" dirty="0">
                <a:solidFill>
                  <a:srgbClr val="0096FF"/>
                </a:solidFill>
                <a:ea typeface="MS PGothic" charset="0"/>
              </a:rPr>
              <a:t>M is at station 15</a:t>
            </a:r>
            <a:r>
              <a:rPr lang="en-US" altLang="zh-CN" b="0" dirty="0">
                <a:ea typeface="MS PGothic" charset="0"/>
              </a:rPr>
              <a:t>", 18, ARP, ENET, BROADCAST)</a:t>
            </a:r>
          </a:p>
          <a:p>
            <a:r>
              <a:rPr lang="en-US" altLang="zh-CN" b="0" dirty="0">
                <a:ea typeface="MS PGothic" charset="0"/>
              </a:rPr>
              <a:t>L asks E's Ethernet address, E does not hear the Ethernet broadcast, but the router at station 19 does, and it sends a suitable ARP response instead</a:t>
            </a:r>
          </a:p>
          <a:p>
            <a:r>
              <a:rPr lang="en-US" altLang="zh-CN" b="0" dirty="0">
                <a:ea typeface="MS PGothic" charset="0"/>
              </a:rPr>
              <a:t>Manage forwarding table as a cache</a:t>
            </a:r>
          </a:p>
          <a:p>
            <a:pPr marL="74250" lvl="1" indent="0">
              <a:buNone/>
            </a:pPr>
            <a:endParaRPr kumimoji="1" lang="e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DEDF668-B1C2-FB4B-AEC8-60CF6048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4021770"/>
            <a:ext cx="2893071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E7DBBE7F-78EA-794D-A66A-24E4C20FF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618" y="3949762"/>
            <a:ext cx="300273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9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ARP &amp; RARP Protocol</a:t>
            </a:r>
            <a:endParaRPr lang="zh-CN" altLang="en-US" dirty="0"/>
          </a:p>
        </p:txBody>
      </p:sp>
      <p:pic>
        <p:nvPicPr>
          <p:cNvPr id="66563" name="Picture 2" descr="http://www.rigacci.org/docs/biblio/online/intro_to_networking/stdimages/page25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512" y="1263386"/>
            <a:ext cx="6047808" cy="3466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内容占位符 2"/>
          <p:cNvSpPr>
            <a:spLocks noGrp="1"/>
          </p:cNvSpPr>
          <p:nvPr>
            <p:ph idx="1"/>
          </p:nvPr>
        </p:nvSpPr>
        <p:spPr>
          <a:xfrm>
            <a:off x="457200" y="4759796"/>
            <a:ext cx="8305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charset="0"/>
              </a:rPr>
              <a:t>Name mapping: IP address &lt;-&gt; MAC address</a:t>
            </a:r>
            <a:endParaRPr lang="zh-CN" altLang="en-US" dirty="0">
              <a:ea typeface="宋体" charset="0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D0CC47CC-6B04-4B44-94DE-81F421CF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16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147650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ARP &amp; </a:t>
            </a:r>
            <a:br>
              <a:rPr kumimoji="1" lang="en-US" altLang="zh-CN" dirty="0"/>
            </a:br>
            <a:r>
              <a:rPr kumimoji="1" lang="en-US" altLang="zh-CN" dirty="0"/>
              <a:t>RARP</a:t>
            </a:r>
            <a:endParaRPr kumimoji="1"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7220"/>
            <a:ext cx="5856956" cy="52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A72D5326-4CD6-F142-9C5C-0A0BC450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73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Network Topology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Take SJTU network for example</a:t>
            </a:r>
          </a:p>
          <a:p>
            <a:pPr lvl="1"/>
            <a:r>
              <a:rPr kumimoji="1" lang="en-US" altLang="zh-CN" dirty="0"/>
              <a:t>Subnet: usually like 192.168.0.2 or 10.0.0.2</a:t>
            </a:r>
          </a:p>
          <a:p>
            <a:pPr lvl="1"/>
            <a:r>
              <a:rPr kumimoji="1" lang="en-US" altLang="zh-CN" dirty="0"/>
              <a:t>Gateway: usually like 192.168.0.1</a:t>
            </a:r>
          </a:p>
          <a:p>
            <a:pPr lvl="2"/>
            <a:r>
              <a:rPr kumimoji="1" lang="en-US" altLang="zh-CN" dirty="0"/>
              <a:t>Get the global IP address: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202.120.40.82</a:t>
            </a:r>
          </a:p>
          <a:p>
            <a:pPr lvl="2"/>
            <a:r>
              <a:rPr kumimoji="1" lang="en-US" altLang="zh-CN" dirty="0"/>
              <a:t>A gateway usually has 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(or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more)</a:t>
            </a:r>
            <a:r>
              <a:rPr kumimoji="1" lang="zh-CN" altLang="en-US" dirty="0"/>
              <a:t> </a:t>
            </a:r>
            <a:r>
              <a:rPr kumimoji="1" lang="en-US" altLang="zh-CN" dirty="0"/>
              <a:t>IP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</a:p>
          <a:p>
            <a:pPr lvl="1"/>
            <a:r>
              <a:rPr kumimoji="1" lang="en-US" altLang="zh-CN" dirty="0"/>
              <a:t>Proxy: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proxy's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</a:p>
          <a:p>
            <a:pPr lvl="2"/>
            <a:r>
              <a:rPr kumimoji="1" lang="en-US" altLang="zh-CN" dirty="0"/>
              <a:t>E.g., 106.185.46.164</a:t>
            </a:r>
            <a:r>
              <a:rPr kumimoji="1" lang="zh-CN" altLang="en-US" dirty="0"/>
              <a:t> </a:t>
            </a:r>
            <a:r>
              <a:rPr kumimoji="1" lang="en-US" altLang="zh-CN" dirty="0"/>
              <a:t>(Japan)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153-262B-F64A-AF0E-A23B6902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265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ea typeface="等线" panose="02010600030101010101" pitchFamily="2" charset="-122"/>
              </a:rPr>
              <a:t>Network Topology</a:t>
            </a:r>
            <a:endParaRPr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65ACA8BB-7643-F541-8AA3-20250BA8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04D848-5D0A-FB4D-B3A2-3B5E444A1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1028700"/>
            <a:ext cx="8826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75777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socket</a:t>
            </a:r>
            <a:r>
              <a:rPr kumimoji="1" lang="en-US" altLang="zh-CN" dirty="0"/>
              <a:t> to Access </a:t>
            </a:r>
            <a:r>
              <a:rPr kumimoji="1" lang="en-US" altLang="zh-CN" dirty="0" err="1"/>
              <a:t>www.baidu.com</a:t>
            </a:r>
            <a:r>
              <a:rPr kumimoji="1" lang="zh-CN" altLang="en-US" dirty="0"/>
              <a:t> 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You code as if your PC connect directly with Baidu</a:t>
            </a:r>
          </a:p>
          <a:p>
            <a:pPr lvl="1"/>
            <a:r>
              <a:rPr kumimoji="1" lang="en-US" altLang="zh-CN" dirty="0"/>
              <a:t>Call connect() with Baidu's IP address</a:t>
            </a:r>
          </a:p>
          <a:p>
            <a:r>
              <a:rPr kumimoji="1" lang="en-US" altLang="zh-CN" dirty="0"/>
              <a:t>But how does the system find next hop?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153-262B-F64A-AF0E-A23B6902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5F4213-6575-3744-8189-B736A285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3289548"/>
            <a:ext cx="40386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75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等线" panose="02010600030101010101" pitchFamily="2" charset="-122"/>
              </a:rPr>
              <a:t>Putting All Together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ea typeface="等线" panose="02010600030101010101" pitchFamily="2" charset="-122"/>
              </a:rPr>
              <a:t>App: I want to send a packet to Baidu, here is the packet with Baidu's IP in its header as target IP,</a:t>
            </a:r>
            <a:r>
              <a:rPr kumimoji="1" lang="zh-CN" altLang="en-US" dirty="0"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ea typeface="等线" panose="02010600030101010101" pitchFamily="2" charset="-122"/>
              </a:rPr>
              <a:t>and</a:t>
            </a:r>
            <a:r>
              <a:rPr kumimoji="1" lang="zh-CN" altLang="en-US" dirty="0"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ea typeface="等线" panose="02010600030101010101" pitchFamily="2" charset="-122"/>
              </a:rPr>
              <a:t>client's</a:t>
            </a:r>
            <a:r>
              <a:rPr kumimoji="1" lang="zh-CN" altLang="en-US" dirty="0"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ea typeface="等线" panose="02010600030101010101" pitchFamily="2" charset="-122"/>
              </a:rPr>
              <a:t>IP</a:t>
            </a:r>
            <a:r>
              <a:rPr kumimoji="1" lang="zh-CN" altLang="en-US" dirty="0"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ea typeface="等线" panose="02010600030101010101" pitchFamily="2" charset="-122"/>
              </a:rPr>
              <a:t>as</a:t>
            </a:r>
            <a:r>
              <a:rPr kumimoji="1" lang="zh-CN" altLang="en-US" dirty="0"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ea typeface="等线" panose="02010600030101010101" pitchFamily="2" charset="-122"/>
              </a:rPr>
              <a:t>source</a:t>
            </a:r>
            <a:r>
              <a:rPr kumimoji="1" lang="zh-CN" altLang="en-US" dirty="0"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ea typeface="等线" panose="02010600030101010101" pitchFamily="2" charset="-122"/>
              </a:rPr>
              <a:t>IP</a:t>
            </a:r>
            <a:r>
              <a:rPr kumimoji="1" lang="zh-CN" altLang="en-US" dirty="0"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ea typeface="等线" panose="02010600030101010101" pitchFamily="2" charset="-122"/>
              </a:rPr>
              <a:t>(Node-C)</a:t>
            </a:r>
          </a:p>
          <a:p>
            <a:endParaRPr kumimoji="1" lang="en-US" altLang="zh-CN" dirty="0">
              <a:ea typeface="等线" panose="02010600030101010101" pitchFamily="2" charset="-122"/>
            </a:endParaRPr>
          </a:p>
          <a:p>
            <a:endParaRPr kumimoji="1" lang="en-US" altLang="zh-CN" dirty="0">
              <a:ea typeface="等线" panose="02010600030101010101" pitchFamily="2" charset="-122"/>
            </a:endParaRPr>
          </a:p>
          <a:p>
            <a:r>
              <a:rPr kumimoji="1" lang="en-US" altLang="zh-CN" dirty="0">
                <a:ea typeface="等线" panose="02010600030101010101" pitchFamily="2" charset="-122"/>
              </a:rPr>
              <a:t>OS: I don't know how to get to Baidu, I'll just send it to the router (gateway). But I cannot change the source IP of the packet, so I'll just change the MAC target address of the packet to the router's MAC address</a:t>
            </a:r>
          </a:p>
          <a:p>
            <a:endParaRPr kumimoji="1" lang="en-US" altLang="zh-CN" dirty="0"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153-262B-F64A-AF0E-A23B6902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1B03FE-DC49-6E44-8D0B-6B305B938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2196976"/>
            <a:ext cx="9004300" cy="444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2252F7-8E69-7844-ABEB-E153254DB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" y="4213200"/>
            <a:ext cx="90043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1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Control-plane VS. Data-plane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D180F27-94C3-9541-8017-95B43B1E4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4114800" cy="377163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Control-plane</a:t>
            </a:r>
          </a:p>
          <a:p>
            <a:pPr lvl="1"/>
            <a:r>
              <a:rPr kumimoji="1" lang="en-US" altLang="zh-CN" dirty="0"/>
              <a:t>Control the data flow by defining rules</a:t>
            </a:r>
          </a:p>
          <a:p>
            <a:pPr lvl="1"/>
            <a:r>
              <a:rPr kumimoji="1" lang="en-US" altLang="zh-CN" dirty="0"/>
              <a:t>E.g., the routing algorithm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87446C4-FB69-1E4C-A267-507D7D8069F8}"/>
              </a:ext>
            </a:extLst>
          </p:cNvPr>
          <p:cNvSpPr txBox="1">
            <a:spLocks/>
          </p:cNvSpPr>
          <p:nvPr/>
        </p:nvSpPr>
        <p:spPr>
          <a:xfrm>
            <a:off x="4862835" y="1140356"/>
            <a:ext cx="4029645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Data-plane</a:t>
            </a:r>
          </a:p>
          <a:p>
            <a:pPr lvl="1"/>
            <a:r>
              <a:rPr kumimoji="1" lang="en-US" altLang="zh-CN" dirty="0"/>
              <a:t>Copies data according to the rules</a:t>
            </a:r>
          </a:p>
          <a:p>
            <a:pPr lvl="1"/>
            <a:r>
              <a:rPr kumimoji="1" lang="en-US" altLang="zh-CN" dirty="0"/>
              <a:t>Performance critical</a:t>
            </a:r>
          </a:p>
          <a:p>
            <a:pPr lvl="1"/>
            <a:r>
              <a:rPr kumimoji="1" lang="en-US" altLang="zh-CN" dirty="0"/>
              <a:t>E.g., the IP forwarding process</a:t>
            </a:r>
          </a:p>
          <a:p>
            <a:pPr lvl="1"/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9F8D5D-4E76-FF4A-8934-B220E04CD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50" y="3442762"/>
            <a:ext cx="52705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41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等线" panose="02010600030101010101" pitchFamily="2" charset="-122"/>
              </a:rPr>
              <a:t>Putting All Together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>
              <a:ea typeface="等线" panose="02010600030101010101" pitchFamily="2" charset="-122"/>
            </a:endParaRPr>
          </a:p>
          <a:p>
            <a:r>
              <a:rPr kumimoji="1" lang="en-US" altLang="zh-CN" dirty="0">
                <a:ea typeface="等线" panose="02010600030101010101" pitchFamily="2" charset="-122"/>
              </a:rPr>
              <a:t>The router-1 (gateway): I get a packet with my MAC as target address. Is it my IP? No… So I'll just forward it to next hop, by changing the target MAC</a:t>
            </a:r>
            <a:r>
              <a:rPr kumimoji="1" lang="zh-CN" altLang="en-US" dirty="0"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ea typeface="等线" panose="02010600030101010101" pitchFamily="2" charset="-122"/>
              </a:rPr>
              <a:t>address</a:t>
            </a:r>
            <a:r>
              <a:rPr kumimoji="1" lang="zh-CN" altLang="en-US" dirty="0"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ea typeface="等线" panose="02010600030101010101" pitchFamily="2" charset="-122"/>
              </a:rPr>
              <a:t>to</a:t>
            </a:r>
            <a:r>
              <a:rPr kumimoji="1" lang="zh-CN" altLang="en-US" dirty="0"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ea typeface="等线" panose="02010600030101010101" pitchFamily="2" charset="-122"/>
              </a:rPr>
              <a:t>next hop's MAC</a:t>
            </a:r>
            <a:r>
              <a:rPr kumimoji="1" lang="zh-CN" altLang="en-US" dirty="0"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ea typeface="等线" panose="02010600030101010101" pitchFamily="2" charset="-122"/>
              </a:rPr>
              <a:t>address (NAT: change source IP and source port as well)</a:t>
            </a:r>
          </a:p>
          <a:p>
            <a:endParaRPr kumimoji="1" lang="en-US" altLang="zh-CN" dirty="0">
              <a:ea typeface="等线" panose="02010600030101010101" pitchFamily="2" charset="-122"/>
            </a:endParaRPr>
          </a:p>
          <a:p>
            <a:r>
              <a:rPr kumimoji="1" lang="en-US" altLang="zh-CN" dirty="0">
                <a:ea typeface="等线" panose="02010600030101010101" pitchFamily="2" charset="-122"/>
              </a:rPr>
              <a:t>Router-2:</a:t>
            </a:r>
            <a:r>
              <a:rPr kumimoji="1" lang="zh-CN" altLang="en-US" dirty="0"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ea typeface="等线" panose="02010600030101010101" pitchFamily="2" charset="-122"/>
              </a:rPr>
              <a:t>I</a:t>
            </a:r>
            <a:r>
              <a:rPr kumimoji="1" lang="zh-CN" altLang="en-US" dirty="0"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ea typeface="等线" panose="02010600030101010101" pitchFamily="2" charset="-122"/>
              </a:rPr>
              <a:t>connect</a:t>
            </a:r>
            <a:r>
              <a:rPr kumimoji="1" lang="zh-CN" altLang="en-US" dirty="0"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ea typeface="等线" panose="02010600030101010101" pitchFamily="2" charset="-122"/>
              </a:rPr>
              <a:t>directly</a:t>
            </a:r>
            <a:r>
              <a:rPr kumimoji="1" lang="zh-CN" altLang="en-US" dirty="0"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ea typeface="等线" panose="02010600030101010101" pitchFamily="2" charset="-122"/>
              </a:rPr>
              <a:t>to Baidu,</a:t>
            </a:r>
            <a:r>
              <a:rPr kumimoji="1" lang="zh-CN" altLang="en-US" dirty="0"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ea typeface="等线" panose="02010600030101010101" pitchFamily="2" charset="-122"/>
              </a:rPr>
              <a:t>I'll</a:t>
            </a:r>
            <a:r>
              <a:rPr kumimoji="1" lang="zh-CN" altLang="en-US" dirty="0"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ea typeface="等线" panose="02010600030101010101" pitchFamily="2" charset="-122"/>
              </a:rPr>
              <a:t>just</a:t>
            </a:r>
            <a:r>
              <a:rPr kumimoji="1" lang="zh-CN" altLang="en-US" dirty="0"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ea typeface="等线" panose="02010600030101010101" pitchFamily="2" charset="-122"/>
              </a:rPr>
              <a:t>change</a:t>
            </a:r>
            <a:r>
              <a:rPr kumimoji="1" lang="zh-CN" altLang="en-US" dirty="0"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ea typeface="等线" panose="02010600030101010101" pitchFamily="2" charset="-122"/>
              </a:rPr>
              <a:t>the</a:t>
            </a:r>
            <a:r>
              <a:rPr kumimoji="1" lang="zh-CN" altLang="en-US" dirty="0"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ea typeface="等线" panose="02010600030101010101" pitchFamily="2" charset="-122"/>
              </a:rPr>
              <a:t>target</a:t>
            </a:r>
            <a:r>
              <a:rPr kumimoji="1" lang="zh-CN" altLang="en-US" dirty="0"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ea typeface="等线" panose="02010600030101010101" pitchFamily="2" charset="-122"/>
              </a:rPr>
              <a:t>MAC</a:t>
            </a:r>
            <a:r>
              <a:rPr kumimoji="1" lang="zh-CN" altLang="en-US" dirty="0"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ea typeface="等线" panose="02010600030101010101" pitchFamily="2" charset="-122"/>
              </a:rPr>
              <a:t>address</a:t>
            </a:r>
            <a:r>
              <a:rPr kumimoji="1" lang="zh-CN" altLang="en-US" dirty="0"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ea typeface="等线" panose="02010600030101010101" pitchFamily="2" charset="-122"/>
              </a:rPr>
              <a:t>to Baidu</a:t>
            </a:r>
            <a:endParaRPr kumimoji="1" lang="zh-CN" altLang="en-US" dirty="0">
              <a:ea typeface="等线" panose="02010600030101010101" pitchFamily="2" charset="-122"/>
            </a:endParaRPr>
          </a:p>
          <a:p>
            <a:endParaRPr kumimoji="1" lang="en-US" altLang="zh-CN" dirty="0">
              <a:ea typeface="等线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153-262B-F64A-AF0E-A23B6902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050B56F-C44C-C04B-B812-00B5C398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1142256"/>
            <a:ext cx="9004300" cy="419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3E6BED9-799B-1348-BAE4-B9767788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086472"/>
            <a:ext cx="8991600" cy="419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CBACC10-137A-9F40-9B1C-11E46FC03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454624"/>
            <a:ext cx="89916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56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ARP Spoofing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Construct spoofed ARP replies</a:t>
            </a:r>
          </a:p>
          <a:p>
            <a:r>
              <a:rPr lang="en-US" altLang="zh-TW" dirty="0"/>
              <a:t>A target computer could be convinced to send frames destined for computer A to instead go to computer B</a:t>
            </a:r>
          </a:p>
          <a:p>
            <a:r>
              <a:rPr lang="en-US" altLang="zh-TW" dirty="0"/>
              <a:t>Computer A will have no idea that this redirection took place</a:t>
            </a:r>
          </a:p>
          <a:p>
            <a:r>
              <a:rPr lang="en-US" altLang="zh-TW" dirty="0"/>
              <a:t>This process of updating a target computer's ARP cache is referred to as "</a:t>
            </a:r>
            <a:r>
              <a:rPr lang="en-US" altLang="zh-TW" dirty="0">
                <a:solidFill>
                  <a:srgbClr val="C00000"/>
                </a:solidFill>
              </a:rPr>
              <a:t>ARP poisoning</a:t>
            </a:r>
            <a:r>
              <a:rPr lang="en-US" altLang="zh-TW" dirty="0"/>
              <a:t>"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153-262B-F64A-AF0E-A23B6902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663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060648" y="3369146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IP:10.0.0.1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MAC:aa:aa:aa:aa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032448" y="3369146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IP:10.0.0.2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MAC:bb:bb:bb:bb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928048" y="3369146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Hacker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IP:10.0.0.3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MAC:cc:cc:cc:cc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108648" y="1400646"/>
            <a:ext cx="15240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switch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4870648" y="1972146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V="1">
            <a:off x="1822648" y="1654646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V="1">
            <a:off x="1822648" y="1654646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5632648" y="1654646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H="1" flipV="1">
            <a:off x="7842448" y="1654646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graphicFrame>
        <p:nvGraphicFramePr>
          <p:cNvPr id="22594" name="Group 66"/>
          <p:cNvGraphicFramePr>
            <a:graphicFrameLocks noGrp="1"/>
          </p:cNvGraphicFramePr>
          <p:nvPr/>
        </p:nvGraphicFramePr>
        <p:xfrm>
          <a:off x="679648" y="4956646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10.0.0.2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bb:bb:bb:bb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596" name="Text Box 68"/>
          <p:cNvSpPr txBox="1">
            <a:spLocks noChangeArrowheads="1"/>
          </p:cNvSpPr>
          <p:nvPr/>
        </p:nvSpPr>
        <p:spPr bwMode="auto">
          <a:xfrm>
            <a:off x="1365448" y="4575647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ARP cache</a:t>
            </a:r>
          </a:p>
        </p:txBody>
      </p:sp>
      <p:graphicFrame>
        <p:nvGraphicFramePr>
          <p:cNvPr id="22597" name="Group 69"/>
          <p:cNvGraphicFramePr>
            <a:graphicFrameLocks noGrp="1"/>
          </p:cNvGraphicFramePr>
          <p:nvPr/>
        </p:nvGraphicFramePr>
        <p:xfrm>
          <a:off x="3727648" y="4956646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10.0.0.1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aa:aa:aa:aa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608" name="Text Box 80"/>
          <p:cNvSpPr txBox="1">
            <a:spLocks noChangeArrowheads="1"/>
          </p:cNvSpPr>
          <p:nvPr/>
        </p:nvSpPr>
        <p:spPr bwMode="auto">
          <a:xfrm>
            <a:off x="4261048" y="4575647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ARP cache</a:t>
            </a:r>
          </a:p>
        </p:txBody>
      </p:sp>
      <p:grpSp>
        <p:nvGrpSpPr>
          <p:cNvPr id="22613" name="Group 85"/>
          <p:cNvGrpSpPr>
            <a:grpSpLocks/>
          </p:cNvGrpSpPr>
          <p:nvPr/>
        </p:nvGrpSpPr>
        <p:grpSpPr bwMode="auto">
          <a:xfrm>
            <a:off x="5940152" y="384646"/>
            <a:ext cx="1905000" cy="1079500"/>
            <a:chOff x="3696" y="240"/>
            <a:chExt cx="1200" cy="57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2610" name="Rectangle 82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Myriad Pro Light SemiCond"/>
                </a:rPr>
                <a:t>Spoofed ARP reply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Myriad Pro Light SemiCond"/>
                </a:rPr>
                <a:t>IP:10.0.0.2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Myriad Pro Light SemiCond"/>
                </a:rPr>
                <a:t>MAC:cc:cc:cc:cc</a:t>
              </a:r>
            </a:p>
          </p:txBody>
        </p:sp>
        <p:sp>
          <p:nvSpPr>
            <p:cNvPr id="22612" name="Line 84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endParaRPr>
            </a:p>
          </p:txBody>
        </p:sp>
      </p:grpSp>
      <p:grpSp>
        <p:nvGrpSpPr>
          <p:cNvPr id="22614" name="Group 86"/>
          <p:cNvGrpSpPr>
            <a:grpSpLocks/>
          </p:cNvGrpSpPr>
          <p:nvPr/>
        </p:nvGrpSpPr>
        <p:grpSpPr bwMode="auto">
          <a:xfrm rot="-5423267">
            <a:off x="162758" y="1869553"/>
            <a:ext cx="1587500" cy="1122686"/>
            <a:chOff x="3696" y="240"/>
            <a:chExt cx="1200" cy="57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2615" name="Rectangle 87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Myriad Pro Light SemiCond"/>
                </a:rPr>
                <a:t>Spoofed ARP reply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Myriad Pro Light SemiCond"/>
                </a:rPr>
                <a:t>IP:10.0.0.2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Myriad Pro Light SemiCond"/>
                </a:rPr>
                <a:t>MAC:cc:cc:cc:cc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endParaRPr>
            </a:p>
          </p:txBody>
        </p:sp>
        <p:sp>
          <p:nvSpPr>
            <p:cNvPr id="22616" name="Line 88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endParaRPr>
            </a:p>
          </p:txBody>
        </p:sp>
      </p:grpSp>
      <p:grpSp>
        <p:nvGrpSpPr>
          <p:cNvPr id="22617" name="Group 89"/>
          <p:cNvGrpSpPr>
            <a:grpSpLocks/>
          </p:cNvGrpSpPr>
          <p:nvPr/>
        </p:nvGrpSpPr>
        <p:grpSpPr bwMode="auto">
          <a:xfrm>
            <a:off x="1802904" y="384646"/>
            <a:ext cx="1905000" cy="1079500"/>
            <a:chOff x="3696" y="240"/>
            <a:chExt cx="1200" cy="57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2618" name="Rectangle 90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Myriad Pro Light SemiCond"/>
                </a:rPr>
                <a:t>Spoofed ARP reply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Myriad Pro Light SemiCond"/>
                </a:rPr>
                <a:t>IP:10.0.0.2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Myriad Pro Light SemiCond"/>
                </a:rPr>
                <a:t>MAC:cc:cc:cc:cc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endParaRPr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204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060648" y="3361524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IP:10.0.0.1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MAC:aa:aa:aa:aa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32448" y="3361524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IP:10.0.0.2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MAC:bb:bb:bb:bb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928048" y="3361524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Hacker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IP:10.0.0.3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MAC:cc:cc:cc:cc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4108648" y="1393024"/>
            <a:ext cx="15240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switch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4870648" y="1964524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1822648" y="1647024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V="1">
            <a:off x="1822648" y="1647024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5632648" y="1647024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 flipV="1">
            <a:off x="7842448" y="1647024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graphicFrame>
        <p:nvGraphicFramePr>
          <p:cNvPr id="23563" name="Group 11"/>
          <p:cNvGraphicFramePr>
            <a:graphicFrameLocks noGrp="1"/>
          </p:cNvGraphicFramePr>
          <p:nvPr/>
        </p:nvGraphicFramePr>
        <p:xfrm>
          <a:off x="679648" y="4949024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10.0.0.2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1365448" y="4568025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ARP cache</a:t>
            </a:r>
          </a:p>
        </p:txBody>
      </p:sp>
      <p:graphicFrame>
        <p:nvGraphicFramePr>
          <p:cNvPr id="23575" name="Group 23"/>
          <p:cNvGraphicFramePr>
            <a:graphicFrameLocks noGrp="1"/>
          </p:cNvGraphicFramePr>
          <p:nvPr/>
        </p:nvGraphicFramePr>
        <p:xfrm>
          <a:off x="3727648" y="4949024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10.0.0.1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aa:aa:aa:aa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4261048" y="4568025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ARP cache</a:t>
            </a:r>
          </a:p>
        </p:txBody>
      </p:sp>
      <p:sp>
        <p:nvSpPr>
          <p:cNvPr id="23596" name="Text Box 44"/>
          <p:cNvSpPr txBox="1">
            <a:spLocks noChangeArrowheads="1"/>
          </p:cNvSpPr>
          <p:nvPr/>
        </p:nvSpPr>
        <p:spPr bwMode="auto">
          <a:xfrm>
            <a:off x="924327" y="4262191"/>
            <a:ext cx="24208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A's cache is poisoned</a:t>
            </a:r>
          </a:p>
        </p:txBody>
      </p:sp>
    </p:spTree>
    <p:extLst>
      <p:ext uri="{BB962C8B-B14F-4D97-AF65-F5344CB8AC3E}">
        <p14:creationId xmlns:p14="http://schemas.microsoft.com/office/powerpoint/2010/main" val="1152674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ARP Spoofing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Now all the packets that A intends to send to B will go to the hacker's machine</a:t>
            </a:r>
          </a:p>
          <a:p>
            <a:r>
              <a:rPr lang="en-US" altLang="zh-TW" dirty="0"/>
              <a:t>Cache entry would expire, so it needs to be updated by sending the ARP reply again</a:t>
            </a:r>
          </a:p>
          <a:p>
            <a:pPr lvl="1"/>
            <a:r>
              <a:rPr lang="en-US" altLang="zh-TW" dirty="0"/>
              <a:t>How often?</a:t>
            </a:r>
          </a:p>
          <a:p>
            <a:pPr lvl="1"/>
            <a:r>
              <a:rPr lang="en-US" altLang="zh-TW" dirty="0"/>
              <a:t> depends on the particular system</a:t>
            </a:r>
          </a:p>
          <a:p>
            <a:pPr lvl="1"/>
            <a:r>
              <a:rPr lang="en-US" altLang="zh-TW" dirty="0"/>
              <a:t>Usually every 40s should be sufficient</a:t>
            </a:r>
          </a:p>
          <a:p>
            <a:r>
              <a:rPr lang="en-US" altLang="zh-TW" dirty="0"/>
              <a:t>In addition the hacker may not want his Ethernet driver talk too much</a:t>
            </a:r>
          </a:p>
          <a:p>
            <a:pPr lvl="1"/>
            <a:r>
              <a:rPr lang="en-US" altLang="zh-TW" dirty="0"/>
              <a:t>Accomplish with </a:t>
            </a:r>
            <a:r>
              <a:rPr lang="en-US" altLang="zh-TW" dirty="0">
                <a:solidFill>
                  <a:srgbClr val="FF0000"/>
                </a:solidFill>
              </a:rPr>
              <a:t>ifconfig -</a:t>
            </a:r>
            <a:r>
              <a:rPr lang="en-US" altLang="zh-TW" dirty="0" err="1">
                <a:solidFill>
                  <a:srgbClr val="FF0000"/>
                </a:solidFill>
              </a:rPr>
              <a:t>arp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153-262B-F64A-AF0E-A23B6902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298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Man-in-the-Middle Attack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612900" algn="l"/>
              </a:tabLst>
            </a:pPr>
            <a:r>
              <a:rPr lang="en-US" altLang="zh-TW" dirty="0"/>
              <a:t>A hacker inserts his computer between the communications path of two target computers</a:t>
            </a:r>
          </a:p>
          <a:p>
            <a:pPr>
              <a:tabLst>
                <a:tab pos="1612900" algn="l"/>
              </a:tabLst>
            </a:pPr>
            <a:r>
              <a:rPr lang="en-US" altLang="zh-TW" dirty="0"/>
              <a:t>The hacker will forward frames between the two target computers so communications are not interrupted</a:t>
            </a:r>
          </a:p>
          <a:p>
            <a:pPr>
              <a:tabLst>
                <a:tab pos="1612900" algn="l"/>
              </a:tabLst>
            </a:pPr>
            <a:r>
              <a:rPr lang="en-US" altLang="zh-TW" dirty="0"/>
              <a:t>E.g., Hunt, Ettercap</a:t>
            </a:r>
            <a:r>
              <a:rPr lang="en-US" altLang="zh-CN" dirty="0"/>
              <a:t>,</a:t>
            </a:r>
            <a:r>
              <a:rPr lang="en-US" altLang="zh-TW" dirty="0"/>
              <a:t> etc</a:t>
            </a:r>
            <a:r>
              <a:rPr lang="en-US" altLang="zh-CN" dirty="0"/>
              <a:t>.</a:t>
            </a:r>
            <a:endParaRPr lang="en-US" altLang="zh-TW" dirty="0"/>
          </a:p>
          <a:p>
            <a:pPr lvl="1">
              <a:tabLst>
                <a:tab pos="1612900" algn="l"/>
              </a:tabLst>
            </a:pPr>
            <a:r>
              <a:rPr lang="en-US" altLang="zh-TW" dirty="0"/>
              <a:t>Can be obtained easily in many web archives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153-262B-F64A-AF0E-A23B6902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971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Man-in-the-Middle Attack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zh-TW" dirty="0"/>
              <a:t>The attack is performed as follows:</a:t>
            </a:r>
          </a:p>
          <a:p>
            <a:pPr marL="990600" lvl="1" indent="-533400"/>
            <a:r>
              <a:rPr lang="en-US" altLang="zh-TW" dirty="0"/>
              <a:t>Suppose X is the hacker's computer</a:t>
            </a:r>
          </a:p>
          <a:p>
            <a:pPr marL="990600" lvl="1" indent="-533400"/>
            <a:r>
              <a:rPr lang="en-US" altLang="zh-TW" dirty="0"/>
              <a:t>T1 and T2 are the targets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TW" dirty="0"/>
              <a:t>X poisons the ARP cache of T1 and T2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TW" dirty="0"/>
              <a:t>T1 associates T2's IP with X's MAC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TW" dirty="0"/>
              <a:t>T2 associates T1's IP with X's MAC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TW" dirty="0"/>
              <a:t>All of T1 and T2's traffic will then go to X first, instead of directly to each other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153-262B-F64A-AF0E-A23B6902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32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IP:10.0.0.1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MAC:aa:aa:aa:aa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6576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IP:10.0.0.2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MAC:bb:bb:bb:bb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5532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Hacker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IP:10.0.0.3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MAC:cc:cc:cc:cc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3733800" y="1016000"/>
            <a:ext cx="15240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switch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4495800" y="15875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V="1">
            <a:off x="14478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V="1">
            <a:off x="144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525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 flipV="1">
            <a:off x="74676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7659" name="Group 11"/>
          <p:cNvGraphicFramePr>
            <a:graphicFrameLocks noGrp="1"/>
          </p:cNvGraphicFramePr>
          <p:nvPr/>
        </p:nvGraphicFramePr>
        <p:xfrm>
          <a:off x="304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10.0.0.2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bb:bb:bb:bb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9906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ARP cache</a:t>
            </a:r>
          </a:p>
        </p:txBody>
      </p:sp>
      <p:graphicFrame>
        <p:nvGraphicFramePr>
          <p:cNvPr id="27671" name="Group 23"/>
          <p:cNvGraphicFramePr>
            <a:graphicFrameLocks noGrp="1"/>
          </p:cNvGraphicFramePr>
          <p:nvPr/>
        </p:nvGraphicFramePr>
        <p:xfrm>
          <a:off x="3352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10.0.0.1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aa:aa:aa:aa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38862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ARP cache</a:t>
            </a:r>
          </a:p>
        </p:txBody>
      </p:sp>
      <p:grpSp>
        <p:nvGrpSpPr>
          <p:cNvPr id="27683" name="Group 35"/>
          <p:cNvGrpSpPr>
            <a:grpSpLocks/>
          </p:cNvGrpSpPr>
          <p:nvPr/>
        </p:nvGrpSpPr>
        <p:grpSpPr bwMode="auto">
          <a:xfrm>
            <a:off x="5867400" y="49808"/>
            <a:ext cx="1905000" cy="1079500"/>
            <a:chOff x="3696" y="240"/>
            <a:chExt cx="1200" cy="57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7684" name="Rectangle 36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Spoofed ARP reply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IP:10.0.0.2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MAC:cc:cc:cc:cc</a:t>
              </a:r>
            </a:p>
          </p:txBody>
        </p:sp>
        <p:sp>
          <p:nvSpPr>
            <p:cNvPr id="27685" name="Line 37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7686" name="Group 38"/>
          <p:cNvGrpSpPr>
            <a:grpSpLocks/>
          </p:cNvGrpSpPr>
          <p:nvPr/>
        </p:nvGrpSpPr>
        <p:grpSpPr bwMode="auto">
          <a:xfrm rot="-5423267">
            <a:off x="-275855" y="1490137"/>
            <a:ext cx="1920875" cy="914400"/>
            <a:chOff x="3706" y="240"/>
            <a:chExt cx="1452" cy="57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7687" name="Rectangle 39"/>
            <p:cNvSpPr>
              <a:spLocks noChangeArrowheads="1"/>
            </p:cNvSpPr>
            <p:nvPr/>
          </p:nvSpPr>
          <p:spPr bwMode="auto">
            <a:xfrm>
              <a:off x="3706" y="240"/>
              <a:ext cx="1452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Spoofed ARP reply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IP:10.0.0.2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MAC:cc:cc:cc:cc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688" name="Line 40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7689" name="Group 41"/>
          <p:cNvGrpSpPr>
            <a:grpSpLocks/>
          </p:cNvGrpSpPr>
          <p:nvPr/>
        </p:nvGrpSpPr>
        <p:grpSpPr bwMode="auto">
          <a:xfrm>
            <a:off x="1371600" y="49808"/>
            <a:ext cx="1905000" cy="1079500"/>
            <a:chOff x="3696" y="240"/>
            <a:chExt cx="1200" cy="57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7690" name="Rectangle 42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Spoofed ARP reply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IP:10.0.0.2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MAC:cc:cc:cc:cc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691" name="Line 43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91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IP:10.0.0.1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MAC:aa:aa:aa:aa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6576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IP:10.0.0.2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MAC:bb:bb:bb:bb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5532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Hacker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IP:10.0.0.3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MAC:cc:cc:cc:cc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3733800" y="1016000"/>
            <a:ext cx="15240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switch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4495800" y="15875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V="1">
            <a:off x="14478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V="1">
            <a:off x="144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525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H="1" flipV="1">
            <a:off x="74676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30731" name="Group 11"/>
          <p:cNvGraphicFramePr>
            <a:graphicFrameLocks noGrp="1"/>
          </p:cNvGraphicFramePr>
          <p:nvPr/>
        </p:nvGraphicFramePr>
        <p:xfrm>
          <a:off x="304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10.0.0.2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9906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ARP cache</a:t>
            </a:r>
          </a:p>
        </p:txBody>
      </p:sp>
      <p:graphicFrame>
        <p:nvGraphicFramePr>
          <p:cNvPr id="30743" name="Group 23"/>
          <p:cNvGraphicFramePr>
            <a:graphicFrameLocks noGrp="1"/>
          </p:cNvGraphicFramePr>
          <p:nvPr/>
        </p:nvGraphicFramePr>
        <p:xfrm>
          <a:off x="3352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10.0.0.1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aa:aa:aa:aa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38862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ARP cache</a:t>
            </a: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212725" y="5177896"/>
            <a:ext cx="2398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T1's cache is poisoned</a:t>
            </a:r>
          </a:p>
        </p:txBody>
      </p:sp>
    </p:spTree>
    <p:extLst>
      <p:ext uri="{BB962C8B-B14F-4D97-AF65-F5344CB8AC3E}">
        <p14:creationId xmlns:p14="http://schemas.microsoft.com/office/powerpoint/2010/main" val="3063275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858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IP:10.0.0.1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MAC:aa:aa:aa:aa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6576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IP:10.0.0.2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MAC:bb:bb:bb:bb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5532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Hacker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IP:10.0.0.3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MAC:cc:cc:cc:cc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3733800" y="1016000"/>
            <a:ext cx="15240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switch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4495800" y="15875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V="1">
            <a:off x="14478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V="1">
            <a:off x="144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525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H="1" flipV="1">
            <a:off x="74676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31755" name="Group 11"/>
          <p:cNvGraphicFramePr>
            <a:graphicFrameLocks noGrp="1"/>
          </p:cNvGraphicFramePr>
          <p:nvPr/>
        </p:nvGraphicFramePr>
        <p:xfrm>
          <a:off x="304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10.0.0.2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9906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ARP cache</a:t>
            </a:r>
          </a:p>
        </p:txBody>
      </p:sp>
      <p:graphicFrame>
        <p:nvGraphicFramePr>
          <p:cNvPr id="31767" name="Group 23"/>
          <p:cNvGraphicFramePr>
            <a:graphicFrameLocks noGrp="1"/>
          </p:cNvGraphicFramePr>
          <p:nvPr/>
        </p:nvGraphicFramePr>
        <p:xfrm>
          <a:off x="3352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10.0.0.1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aa:aa:aa:aa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38862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ARP cache</a:t>
            </a:r>
          </a:p>
        </p:txBody>
      </p:sp>
      <p:grpSp>
        <p:nvGrpSpPr>
          <p:cNvPr id="31779" name="Group 35"/>
          <p:cNvGrpSpPr>
            <a:grpSpLocks/>
          </p:cNvGrpSpPr>
          <p:nvPr/>
        </p:nvGrpSpPr>
        <p:grpSpPr bwMode="auto">
          <a:xfrm>
            <a:off x="5867400" y="49808"/>
            <a:ext cx="1905000" cy="1079500"/>
            <a:chOff x="3696" y="240"/>
            <a:chExt cx="1200" cy="57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31780" name="Rectangle 36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Forged ARP replies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IP:10.0.0.1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MAC:cc:cc:cc:cc</a:t>
              </a:r>
              <a:endPara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1788" name="Group 44"/>
          <p:cNvGrpSpPr>
            <a:grpSpLocks/>
          </p:cNvGrpSpPr>
          <p:nvPr/>
        </p:nvGrpSpPr>
        <p:grpSpPr bwMode="auto">
          <a:xfrm rot="-5423267">
            <a:off x="2635250" y="1733550"/>
            <a:ext cx="1587500" cy="914400"/>
            <a:chOff x="3696" y="240"/>
            <a:chExt cx="1200" cy="57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31789" name="Rectangle 45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Forged ARP replies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IP:10.0.0.1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MAC:cc:cc:cc:cc</a:t>
              </a:r>
              <a:endPara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790" name="Line 46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83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46698F-9654-254E-9B9C-FD3A5731C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482600"/>
            <a:ext cx="9105900" cy="47498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8401C7E-B100-CB8C-BC35-E103155F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lang="en-US" altLang="zh-CN" dirty="0"/>
              <a:t>NAT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018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858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IP:10.0.0.1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MAC:aa:aa:aa:aa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6576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IP:10.0.0.2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MAC:bb:bb:bb:bb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5532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Hacker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IP:10.0.0.3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MAC:cc:cc:cc:cc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3733800" y="1016000"/>
            <a:ext cx="15240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switch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4495800" y="15875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flipV="1">
            <a:off x="14478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V="1">
            <a:off x="144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525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H="1" flipV="1">
            <a:off x="74676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32779" name="Group 11"/>
          <p:cNvGraphicFramePr>
            <a:graphicFrameLocks noGrp="1"/>
          </p:cNvGraphicFramePr>
          <p:nvPr/>
        </p:nvGraphicFramePr>
        <p:xfrm>
          <a:off x="304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10.0.0.2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9906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ARP cache</a:t>
            </a:r>
          </a:p>
        </p:txBody>
      </p:sp>
      <p:graphicFrame>
        <p:nvGraphicFramePr>
          <p:cNvPr id="32791" name="Group 23"/>
          <p:cNvGraphicFramePr>
            <a:graphicFrameLocks noGrp="1"/>
          </p:cNvGraphicFramePr>
          <p:nvPr/>
        </p:nvGraphicFramePr>
        <p:xfrm>
          <a:off x="3352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10.0.0.1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38862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ARP cache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3200400" y="5207000"/>
            <a:ext cx="2398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T2's cache is poisoned</a:t>
            </a:r>
          </a:p>
        </p:txBody>
      </p:sp>
    </p:spTree>
    <p:extLst>
      <p:ext uri="{BB962C8B-B14F-4D97-AF65-F5344CB8AC3E}">
        <p14:creationId xmlns:p14="http://schemas.microsoft.com/office/powerpoint/2010/main" val="1838039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58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IP:10.0.0.1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MAC:aa:aa:aa:aa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6576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IP:10.0.0.2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MAC:bb:bb:bb:bb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5532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Hacker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IP:10.0.0.3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MAC:cc:cc:cc:cc</a:t>
            </a: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3733800" y="1016000"/>
            <a:ext cx="15240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switch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4495800" y="15875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 flipV="1">
            <a:off x="14478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V="1">
            <a:off x="144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525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flipH="1" flipV="1">
            <a:off x="74676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34827" name="Group 11"/>
          <p:cNvGraphicFramePr>
            <a:graphicFrameLocks noGrp="1"/>
          </p:cNvGraphicFramePr>
          <p:nvPr/>
        </p:nvGraphicFramePr>
        <p:xfrm>
          <a:off x="304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10.0.0.2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9906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ARP cache</a:t>
            </a:r>
          </a:p>
        </p:txBody>
      </p:sp>
      <p:graphicFrame>
        <p:nvGraphicFramePr>
          <p:cNvPr id="34839" name="Group 23"/>
          <p:cNvGraphicFramePr>
            <a:graphicFrameLocks noGrp="1"/>
          </p:cNvGraphicFramePr>
          <p:nvPr/>
        </p:nvGraphicFramePr>
        <p:xfrm>
          <a:off x="3352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10.0.0.1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38862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ARP cache</a:t>
            </a:r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 flipV="1">
            <a:off x="914400" y="444500"/>
            <a:ext cx="0" cy="2286000"/>
          </a:xfrm>
          <a:prstGeom prst="line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914400" y="444500"/>
            <a:ext cx="7162800" cy="0"/>
          </a:xfrm>
          <a:prstGeom prst="line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>
            <a:off x="8077200" y="444500"/>
            <a:ext cx="0" cy="2286000"/>
          </a:xfrm>
          <a:prstGeom prst="line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2743201" y="0"/>
            <a:ext cx="33826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Message intended to send to T2</a:t>
            </a:r>
          </a:p>
        </p:txBody>
      </p:sp>
      <p:sp>
        <p:nvSpPr>
          <p:cNvPr id="34862" name="Line 46"/>
          <p:cNvSpPr>
            <a:spLocks noChangeShapeType="1"/>
          </p:cNvSpPr>
          <p:nvPr/>
        </p:nvSpPr>
        <p:spPr bwMode="auto">
          <a:xfrm flipV="1">
            <a:off x="6934200" y="1651000"/>
            <a:ext cx="0" cy="12065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864" name="Line 48"/>
          <p:cNvSpPr>
            <a:spLocks noChangeShapeType="1"/>
          </p:cNvSpPr>
          <p:nvPr/>
        </p:nvSpPr>
        <p:spPr bwMode="auto">
          <a:xfrm flipH="1">
            <a:off x="5029200" y="1651000"/>
            <a:ext cx="19050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865" name="Line 49"/>
          <p:cNvSpPr>
            <a:spLocks noChangeShapeType="1"/>
          </p:cNvSpPr>
          <p:nvPr/>
        </p:nvSpPr>
        <p:spPr bwMode="auto">
          <a:xfrm>
            <a:off x="5029200" y="1651000"/>
            <a:ext cx="0" cy="11430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866" name="Text Box 50"/>
          <p:cNvSpPr txBox="1">
            <a:spLocks noChangeArrowheads="1"/>
          </p:cNvSpPr>
          <p:nvPr/>
        </p:nvSpPr>
        <p:spPr bwMode="auto">
          <a:xfrm>
            <a:off x="5181600" y="1841500"/>
            <a:ext cx="12490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Hacker will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relay the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1470106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IP:10.0.0.1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MAC:aa:aa:aa:aa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6576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IP:10.0.0.2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MAC:bb:bb:bb:bb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5532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Hacker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IP:10.0.0.3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MAC:cc:cc:cc:cc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3733800" y="1016000"/>
            <a:ext cx="15240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switch</a:t>
            </a: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4495800" y="15875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V="1">
            <a:off x="14478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V="1">
            <a:off x="144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525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H="1" flipV="1">
            <a:off x="74676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35851" name="Group 11"/>
          <p:cNvGraphicFramePr>
            <a:graphicFrameLocks noGrp="1"/>
          </p:cNvGraphicFramePr>
          <p:nvPr/>
        </p:nvGraphicFramePr>
        <p:xfrm>
          <a:off x="304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10.0.0.2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9906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ARP cache</a:t>
            </a:r>
          </a:p>
        </p:txBody>
      </p:sp>
      <p:graphicFrame>
        <p:nvGraphicFramePr>
          <p:cNvPr id="35863" name="Group 23"/>
          <p:cNvGraphicFramePr>
            <a:graphicFrameLocks noGrp="1"/>
          </p:cNvGraphicFramePr>
          <p:nvPr/>
        </p:nvGraphicFramePr>
        <p:xfrm>
          <a:off x="3352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IP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MAC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10.0.0.1</a:t>
                      </a: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新細明體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新細明體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38862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ARP cache</a:t>
            </a:r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 flipV="1">
            <a:off x="914400" y="444500"/>
            <a:ext cx="0" cy="22860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914400" y="444500"/>
            <a:ext cx="71628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8077200" y="444500"/>
            <a:ext cx="0" cy="22860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2743201" y="0"/>
            <a:ext cx="30957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Hacker will relay the message</a:t>
            </a:r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V="1">
            <a:off x="6934200" y="1651000"/>
            <a:ext cx="0" cy="12065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lg" len="lg"/>
            <a:tailEnd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5181600" y="1841500"/>
            <a:ext cx="13356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Message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intended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send to T1</a:t>
            </a:r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>
            <a:off x="5029200" y="1651000"/>
            <a:ext cx="0" cy="12065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Line 48"/>
          <p:cNvSpPr>
            <a:spLocks noChangeShapeType="1"/>
          </p:cNvSpPr>
          <p:nvPr/>
        </p:nvSpPr>
        <p:spPr bwMode="auto">
          <a:xfrm flipH="1">
            <a:off x="5029200" y="1651000"/>
            <a:ext cx="19050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047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Defenses against ARP Spoofing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No Universal defense (!)</a:t>
            </a:r>
          </a:p>
          <a:p>
            <a:r>
              <a:rPr lang="en-US" altLang="zh-TW" dirty="0"/>
              <a:t>Use static ARP entries</a:t>
            </a:r>
          </a:p>
          <a:p>
            <a:pPr lvl="1"/>
            <a:r>
              <a:rPr lang="en-US" altLang="zh-TW" dirty="0"/>
              <a:t>Cannot be updated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TW" dirty="0"/>
              <a:t>Spoofed ARP replies are ignored</a:t>
            </a:r>
          </a:p>
          <a:p>
            <a:pPr lvl="1"/>
            <a:r>
              <a:rPr lang="en-US" altLang="zh-TW" dirty="0"/>
              <a:t>ARP table needs a static entry for each machine on the network</a:t>
            </a:r>
          </a:p>
          <a:p>
            <a:pPr lvl="1"/>
            <a:r>
              <a:rPr lang="en-US" altLang="zh-TW" dirty="0"/>
              <a:t>Large overhead</a:t>
            </a:r>
          </a:p>
          <a:p>
            <a:pPr lvl="2"/>
            <a:r>
              <a:rPr lang="en-US" altLang="zh-TW" dirty="0"/>
              <a:t>Deploying these tables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TW" dirty="0"/>
              <a:t>Keep the table up-to-date</a:t>
            </a:r>
          </a:p>
          <a:p>
            <a:r>
              <a:rPr lang="en-US" altLang="zh-TW" dirty="0" err="1"/>
              <a:t>Arpwatch</a:t>
            </a:r>
            <a:endParaRPr lang="en-US" altLang="zh-TW" dirty="0"/>
          </a:p>
          <a:p>
            <a:pPr lvl="1"/>
            <a:r>
              <a:rPr lang="en-US" altLang="zh-CN" dirty="0"/>
              <a:t>A free UNIX program which listens for ARP replies on a network</a:t>
            </a:r>
          </a:p>
          <a:p>
            <a:pPr lvl="1"/>
            <a:r>
              <a:rPr lang="en-US" altLang="zh-CN" dirty="0"/>
              <a:t>Build a table of IP/MAC associations and store it in a file</a:t>
            </a:r>
          </a:p>
          <a:p>
            <a:pPr lvl="1"/>
            <a:r>
              <a:rPr lang="en-US" altLang="zh-CN" dirty="0"/>
              <a:t>When a MAC/IP pair changes (flip-flop), an email is sent to an administrator</a:t>
            </a:r>
          </a:p>
          <a:p>
            <a:endParaRPr lang="en-US" altLang="zh-TW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153-262B-F64A-AF0E-A23B6902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876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BD374B"/>
                </a:solidFill>
              </a:rPr>
              <a:t>End-to-end Layer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545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End-to-end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ＭＳ Ｐゴシック" charset="0"/>
              </a:rPr>
              <a:t>Network layer has no guarantees on:</a:t>
            </a:r>
          </a:p>
          <a:p>
            <a:pPr lvl="1"/>
            <a:r>
              <a:rPr lang="en-US" altLang="zh-CN" dirty="0">
                <a:ea typeface="ＭＳ Ｐゴシック" charset="0"/>
              </a:rPr>
              <a:t>Delay			- Order of arrival</a:t>
            </a:r>
          </a:p>
          <a:p>
            <a:pPr lvl="1"/>
            <a:r>
              <a:rPr lang="en-US" altLang="zh-CN" dirty="0">
                <a:ea typeface="ＭＳ Ｐゴシック" charset="0"/>
              </a:rPr>
              <a:t>Certainty of arrival		- Accuracy of content</a:t>
            </a:r>
          </a:p>
          <a:p>
            <a:pPr lvl="1"/>
            <a:r>
              <a:rPr lang="en-US" altLang="zh-CN" dirty="0">
                <a:ea typeface="ＭＳ Ｐゴシック" charset="0"/>
              </a:rPr>
              <a:t>Right place to deliver</a:t>
            </a:r>
          </a:p>
          <a:p>
            <a:endParaRPr lang="en-US" altLang="zh-CN" dirty="0">
              <a:ea typeface="ＭＳ Ｐゴシック" charset="0"/>
            </a:endParaRPr>
          </a:p>
          <a:p>
            <a:r>
              <a:rPr lang="en-US" altLang="zh-CN" dirty="0">
                <a:ea typeface="ＭＳ Ｐゴシック" charset="0"/>
              </a:rPr>
              <a:t>End-to-end layer</a:t>
            </a:r>
          </a:p>
          <a:p>
            <a:pPr lvl="1"/>
            <a:r>
              <a:rPr lang="en-US" altLang="zh-CN" dirty="0">
                <a:ea typeface="ＭＳ Ｐゴシック" charset="0"/>
              </a:rPr>
              <a:t>No single design is likely to suffice</a:t>
            </a:r>
          </a:p>
          <a:p>
            <a:pPr lvl="1"/>
            <a:r>
              <a:rPr lang="en-US" altLang="zh-CN" dirty="0">
                <a:ea typeface="ＭＳ Ｐゴシック" charset="0"/>
              </a:rPr>
              <a:t>Transport protocol for each class of application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777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Famous Transport Protocols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ea typeface="ＭＳ Ｐゴシック" charset="0"/>
              </a:rPr>
              <a:t>UDP (User Datagram Protocol)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ＭＳ Ｐゴシック" charset="0"/>
              </a:rPr>
              <a:t>Be used directly for some simple applications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ＭＳ Ｐゴシック" charset="0"/>
              </a:rPr>
              <a:t>Also be used as a component for other protocols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ea typeface="ＭＳ Ｐゴシック" charset="0"/>
              </a:rPr>
              <a:t>TCP (Transmission Control Protocol)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ＭＳ Ｐゴシック" charset="0"/>
              </a:rPr>
              <a:t>Keep order, no missing, no duplication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ＭＳ Ｐゴシック" charset="0"/>
              </a:rPr>
              <a:t>Provision for flow control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ea typeface="ＭＳ Ｐゴシック" charset="0"/>
              </a:rPr>
              <a:t>RTP (Real-time Transport Protocol)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ＭＳ Ｐゴシック" charset="0"/>
              </a:rPr>
              <a:t>Built on UDP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ＭＳ Ｐゴシック" charset="0"/>
              </a:rPr>
              <a:t>Be used for streaming video or voice, etc.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ea typeface="ＭＳ Ｐゴシック" charset="0"/>
              </a:rPr>
              <a:t>No "one size fits all"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803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Assurance of End-to-end Protocol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at-least-once delivery</a:t>
            </a:r>
          </a:p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at-most-once delivery</a:t>
            </a:r>
          </a:p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data integrity</a:t>
            </a:r>
          </a:p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stream order &amp; closing of connections</a:t>
            </a:r>
          </a:p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jitter control</a:t>
            </a:r>
          </a:p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authenticity and privacy</a:t>
            </a:r>
          </a:p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end-to-end performance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56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Assurance of At-least-once Delivery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ＭＳ Ｐゴシック" charset="0"/>
              </a:rPr>
              <a:t>RTT (Round-trip time)</a:t>
            </a:r>
          </a:p>
          <a:p>
            <a:pPr lvl="1"/>
            <a:r>
              <a:rPr lang="en-US" altLang="zh-CN" b="1" dirty="0" err="1">
                <a:solidFill>
                  <a:srgbClr val="0096FF"/>
                </a:solidFill>
                <a:ea typeface="ＭＳ Ｐゴシック" charset="0"/>
              </a:rPr>
              <a:t>to_time</a:t>
            </a:r>
            <a:r>
              <a:rPr lang="en-US" altLang="zh-CN" b="1" dirty="0">
                <a:solidFill>
                  <a:srgbClr val="0096FF"/>
                </a:solidFill>
                <a:ea typeface="ＭＳ Ｐゴシック" charset="0"/>
              </a:rPr>
              <a:t> + </a:t>
            </a:r>
            <a:r>
              <a:rPr lang="en-US" altLang="zh-CN" b="1" dirty="0" err="1">
                <a:solidFill>
                  <a:srgbClr val="0096FF"/>
                </a:solidFill>
                <a:ea typeface="ＭＳ Ｐゴシック" charset="0"/>
              </a:rPr>
              <a:t>process_time</a:t>
            </a:r>
            <a:r>
              <a:rPr lang="en-US" altLang="zh-CN" b="1" dirty="0">
                <a:solidFill>
                  <a:srgbClr val="0096FF"/>
                </a:solidFill>
                <a:ea typeface="ＭＳ Ｐゴシック" charset="0"/>
              </a:rPr>
              <a:t> + </a:t>
            </a:r>
            <a:r>
              <a:rPr lang="en-US" altLang="zh-CN" b="1" dirty="0" err="1">
                <a:solidFill>
                  <a:srgbClr val="0096FF"/>
                </a:solidFill>
                <a:ea typeface="ＭＳ Ｐゴシック" charset="0"/>
              </a:rPr>
              <a:t>back_time</a:t>
            </a:r>
            <a:r>
              <a:rPr lang="en-US" altLang="zh-CN" b="1" dirty="0">
                <a:solidFill>
                  <a:srgbClr val="0096FF"/>
                </a:solidFill>
                <a:ea typeface="ＭＳ Ｐゴシック" charset="0"/>
              </a:rPr>
              <a:t> (ack)</a:t>
            </a:r>
          </a:p>
          <a:p>
            <a:r>
              <a:rPr lang="en-US" altLang="zh-CN" dirty="0">
                <a:ea typeface="ＭＳ Ｐゴシック" charset="0"/>
              </a:rPr>
              <a:t>At least once on best effort network</a:t>
            </a:r>
          </a:p>
          <a:p>
            <a:pPr lvl="1"/>
            <a:r>
              <a:rPr lang="en-US" altLang="zh-CN" dirty="0">
                <a:ea typeface="ＭＳ Ｐゴシック" charset="0"/>
              </a:rPr>
              <a:t>Send packet with </a:t>
            </a:r>
            <a:r>
              <a:rPr lang="en-US" altLang="zh-CN" b="1" dirty="0">
                <a:solidFill>
                  <a:srgbClr val="FF0000"/>
                </a:solidFill>
                <a:ea typeface="ＭＳ Ｐゴシック" charset="0"/>
              </a:rPr>
              <a:t>nonce</a:t>
            </a:r>
          </a:p>
          <a:p>
            <a:pPr lvl="1"/>
            <a:r>
              <a:rPr lang="en-US" altLang="zh-CN" dirty="0">
                <a:ea typeface="ＭＳ Ｐゴシック" charset="0"/>
              </a:rPr>
              <a:t>Sender keeps a copy of the packet</a:t>
            </a:r>
          </a:p>
          <a:p>
            <a:pPr lvl="1"/>
            <a:r>
              <a:rPr lang="en-US" altLang="zh-CN" dirty="0">
                <a:ea typeface="ＭＳ Ｐゴシック" charset="0"/>
              </a:rPr>
              <a:t>Resend if timeout before receiving acknowledge</a:t>
            </a:r>
          </a:p>
          <a:p>
            <a:pPr lvl="1"/>
            <a:r>
              <a:rPr lang="en-US" altLang="zh-CN" dirty="0">
                <a:ea typeface="ＭＳ Ｐゴシック" charset="0"/>
              </a:rPr>
              <a:t>Receiver acknowledges a packet with its </a:t>
            </a:r>
            <a:r>
              <a:rPr lang="en-US" altLang="zh-CN" b="1" dirty="0">
                <a:solidFill>
                  <a:srgbClr val="FF0000"/>
                </a:solidFill>
                <a:ea typeface="ＭＳ Ｐゴシック" charset="0"/>
              </a:rPr>
              <a:t>nonce</a:t>
            </a:r>
            <a:endParaRPr lang="en-US" altLang="zh-CN" dirty="0">
              <a:ea typeface="ＭＳ Ｐゴシック" charset="0"/>
            </a:endParaRPr>
          </a:p>
          <a:p>
            <a:r>
              <a:rPr lang="en-US" altLang="zh-CN" dirty="0">
                <a:ea typeface="ＭＳ Ｐゴシック" charset="0"/>
              </a:rPr>
              <a:t>Try </a:t>
            </a:r>
            <a:r>
              <a:rPr lang="en-US" altLang="zh-CN" i="1" dirty="0">
                <a:ea typeface="ＭＳ Ｐゴシック" charset="0"/>
              </a:rPr>
              <a:t>limit</a:t>
            </a:r>
            <a:r>
              <a:rPr lang="en-US" altLang="zh-CN" dirty="0">
                <a:ea typeface="ＭＳ Ｐゴシック" charset="0"/>
              </a:rPr>
              <a:t> times before returning error to app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11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Assurance of At-least-once Delivery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ＭＳ Ｐゴシック" charset="0"/>
              </a:rPr>
              <a:t>Dilemma</a:t>
            </a:r>
          </a:p>
          <a:p>
            <a:pPr lvl="1"/>
            <a:r>
              <a:rPr lang="en-US" altLang="zh-CN" dirty="0">
                <a:ea typeface="ＭＳ Ｐゴシック" charset="0"/>
              </a:rPr>
              <a:t>1. The data was not delivered</a:t>
            </a:r>
          </a:p>
          <a:p>
            <a:pPr lvl="1"/>
            <a:r>
              <a:rPr lang="en-US" altLang="zh-CN" dirty="0">
                <a:ea typeface="ＭＳ Ｐゴシック" charset="0"/>
              </a:rPr>
              <a:t>2. The data was delivered, but no ACK received</a:t>
            </a:r>
          </a:p>
          <a:p>
            <a:pPr lvl="1"/>
            <a:r>
              <a:rPr lang="en-US" altLang="zh-CN" dirty="0">
                <a:ea typeface="ＭＳ Ｐゴシック" charset="0"/>
              </a:rPr>
              <a:t>No way to know which situation</a:t>
            </a:r>
          </a:p>
          <a:p>
            <a:r>
              <a:rPr lang="en-US" altLang="zh-CN" dirty="0">
                <a:ea typeface="ＭＳ Ｐゴシック" charset="0"/>
              </a:rPr>
              <a:t>At-least-once delivery</a:t>
            </a:r>
          </a:p>
          <a:p>
            <a:pPr lvl="1"/>
            <a:r>
              <a:rPr lang="en-US" altLang="zh-CN" dirty="0">
                <a:ea typeface="ＭＳ Ｐゴシック" charset="0"/>
              </a:rPr>
              <a:t>No absolute assurance for at-least-once</a:t>
            </a:r>
          </a:p>
          <a:p>
            <a:pPr lvl="1"/>
            <a:r>
              <a:rPr lang="en-US" altLang="zh-CN" dirty="0">
                <a:ea typeface="ＭＳ Ｐゴシック" charset="0"/>
              </a:rPr>
              <a:t>Ensure if it is possible to get through, the message </a:t>
            </a:r>
            <a:br>
              <a:rPr lang="en-US" altLang="zh-CN" dirty="0">
                <a:ea typeface="ＭＳ Ｐゴシック" charset="0"/>
              </a:rPr>
            </a:br>
            <a:r>
              <a:rPr lang="en-US" altLang="zh-CN" dirty="0">
                <a:ea typeface="ＭＳ Ｐゴシック" charset="0"/>
              </a:rPr>
              <a:t>will get through eventually</a:t>
            </a:r>
          </a:p>
          <a:p>
            <a:pPr lvl="1"/>
            <a:r>
              <a:rPr lang="en-US" altLang="zh-CN" dirty="0">
                <a:ea typeface="ＭＳ Ｐゴシック" charset="0"/>
              </a:rPr>
              <a:t>Ensure if impossible to confirm delivery, app will know</a:t>
            </a:r>
          </a:p>
          <a:p>
            <a:pPr lvl="1"/>
            <a:r>
              <a:rPr lang="en-US" altLang="zh-CN" dirty="0">
                <a:ea typeface="ＭＳ Ｐゴシック" charset="0"/>
              </a:rPr>
              <a:t>No assurance for no-duplication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0619472-8C8E-E145-89FF-246A8DCEC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176" y="1345332"/>
            <a:ext cx="261437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15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BD374B"/>
                </a:solidFill>
              </a:rPr>
              <a:t>CASE: Ethernet Mapping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000" b="0" dirty="0">
                <a:solidFill>
                  <a:srgbClr val="BD374B"/>
                </a:solidFill>
              </a:rPr>
              <a:t>Mapping Internet to Ethernet</a:t>
            </a:r>
          </a:p>
          <a:p>
            <a:pPr algn="ctr">
              <a:lnSpc>
                <a:spcPct val="150000"/>
              </a:lnSpc>
            </a:pPr>
            <a:endParaRPr kumimoji="1" lang="en-US" altLang="zh-CN" sz="2000" b="0" dirty="0">
              <a:solidFill>
                <a:srgbClr val="BD374B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910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Decide Timeout?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ＭＳ Ｐゴシック" charset="0"/>
              </a:rPr>
              <a:t>Fixed timer: dilemma of fixed timer</a:t>
            </a:r>
          </a:p>
          <a:p>
            <a:pPr lvl="1"/>
            <a:r>
              <a:rPr lang="en-US" altLang="zh-CN" dirty="0">
                <a:ea typeface="ＭＳ Ｐゴシック" charset="0"/>
              </a:rPr>
              <a:t>Too short? unnecessary resend</a:t>
            </a:r>
          </a:p>
          <a:p>
            <a:pPr lvl="1"/>
            <a:r>
              <a:rPr lang="en-US" altLang="zh-CN" dirty="0">
                <a:ea typeface="ＭＳ Ｐゴシック" charset="0"/>
              </a:rPr>
              <a:t>Too long? take long time to discover lost packets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Adaptive timer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E.g., adjust by currently observed RTT, set timer to 150%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Exponential back-off: doubling from a small timer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NAK (Negative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AcKnowledgment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)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Receiver sends a message that lists missing items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Receiver can count arriving segments rather than timer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Sender can have no timer (only once per stream)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11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Fixed Timer is Evil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Fixed timers lead to congestion collapse in NFS</a:t>
            </a:r>
          </a:p>
          <a:p>
            <a:r>
              <a:rPr lang="en-US" altLang="zh-CN" dirty="0">
                <a:ea typeface="MS PGothic" panose="020B0600070205080204" pitchFamily="34" charset="-128"/>
              </a:rPr>
              <a:t>Emergent phase synchronization of periodic protocols</a:t>
            </a:r>
          </a:p>
          <a:p>
            <a:r>
              <a:rPr lang="en-US" altLang="zh-CN" dirty="0">
                <a:ea typeface="MS PGothic" panose="020B0600070205080204" pitchFamily="34" charset="-128"/>
              </a:rPr>
              <a:t>Wisconsin time server meltdown</a:t>
            </a:r>
            <a:endParaRPr lang="zh-CN" altLang="en-US" dirty="0">
              <a:ea typeface="MS PGothic" panose="020B0600070205080204" pitchFamily="34" charset="-128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DECABD-26F8-4748-930E-E1EE5D588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00" y="126402"/>
            <a:ext cx="740792" cy="7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99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>
                <a:ea typeface="MS PGothic" panose="020B0600070205080204" pitchFamily="34" charset="-128"/>
              </a:rPr>
              <a:t>Emergent Phase Synchronization of Periodic Protocols</a:t>
            </a:r>
            <a:endParaRPr kumimoji="1" lang="zh-CN" altLang="en-US" sz="2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Periodic polling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E.g. picking up mail, sending "are-you-there?"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A workstation sends a broadcast packet every 5 minutes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All workstations try to broadcast at the same time</a:t>
            </a:r>
          </a:p>
          <a:p>
            <a:r>
              <a:rPr lang="en-US" altLang="zh-CN" dirty="0">
                <a:ea typeface="MS PGothic" panose="020B0600070205080204" pitchFamily="34" charset="-128"/>
              </a:rPr>
              <a:t>Each workstation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Send a broadcast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Set a fixed timer</a:t>
            </a:r>
          </a:p>
          <a:p>
            <a:r>
              <a:rPr lang="en-US" altLang="zh-CN" i="1" dirty="0">
                <a:solidFill>
                  <a:srgbClr val="0096FF"/>
                </a:solidFill>
                <a:ea typeface="MS PGothic" panose="020B0600070205080204" pitchFamily="34" charset="-128"/>
              </a:rPr>
              <a:t>Lesson: Fixed timers have many evils. Do</a:t>
            </a:r>
            <a:r>
              <a:rPr lang="zh-CN" altLang="en-US" i="1" dirty="0">
                <a:solidFill>
                  <a:srgbClr val="0096FF"/>
                </a:solidFill>
                <a:ea typeface="MS PGothic" panose="020B0600070205080204" pitchFamily="34" charset="-128"/>
              </a:rPr>
              <a:t> </a:t>
            </a:r>
            <a:r>
              <a:rPr lang="en-US" altLang="zh-CN" i="1" dirty="0">
                <a:solidFill>
                  <a:srgbClr val="0096FF"/>
                </a:solidFill>
                <a:ea typeface="MS PGothic" panose="020B0600070205080204" pitchFamily="34" charset="-128"/>
              </a:rPr>
              <a:t>not assume that unsynchronized periodic activities will stay that way</a:t>
            </a:r>
            <a:endParaRPr lang="zh-CN" altLang="en-US" i="1" dirty="0">
              <a:solidFill>
                <a:srgbClr val="0096FF"/>
              </a:solidFill>
              <a:ea typeface="MS PGothic" panose="020B0600070205080204" pitchFamily="34" charset="-128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DECABD-26F8-4748-930E-E1EE5D588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00" y="126402"/>
            <a:ext cx="740792" cy="7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49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Wisconsin Time Server Meltdown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NETGEAR added a feature to wireless router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Logging packets -&gt; timestamp -&gt; time server (SNTP) -&gt; name discovery -&gt; 128.105.39.11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ea typeface="MS PGothic" panose="020B0600070205080204" pitchFamily="34" charset="-128"/>
              </a:rPr>
              <a:t>Once per second </a:t>
            </a:r>
            <a:r>
              <a:rPr lang="en-US" altLang="zh-CN" dirty="0">
                <a:ea typeface="MS PGothic" panose="020B0600070205080204" pitchFamily="34" charset="-128"/>
              </a:rPr>
              <a:t>(!)</a:t>
            </a:r>
            <a:r>
              <a:rPr lang="zh-CN" altLang="en-US" dirty="0">
                <a:ea typeface="MS PGothic" panose="020B0600070205080204" pitchFamily="34" charset="-128"/>
              </a:rPr>
              <a:t> </a:t>
            </a:r>
            <a:r>
              <a:rPr lang="en-US" altLang="zh-CN" dirty="0">
                <a:ea typeface="MS PGothic" panose="020B0600070205080204" pitchFamily="34" charset="-128"/>
              </a:rPr>
              <a:t>until receive a response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Once per minute or per day after that</a:t>
            </a:r>
          </a:p>
          <a:p>
            <a:pPr>
              <a:spcBef>
                <a:spcPts val="1650"/>
              </a:spcBef>
            </a:pPr>
            <a:r>
              <a:rPr lang="en-US" altLang="zh-CN" dirty="0">
                <a:ea typeface="MS PGothic" panose="020B0600070205080204" pitchFamily="34" charset="-128"/>
              </a:rPr>
              <a:t>Wisconsin Univ.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On May 14, 2003, at about 8:00 am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From 20,000 to 60,000 requests per second, filtering 23457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After one week, 270,000 requests per second, 150Mbps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DECABD-26F8-4748-930E-E1EE5D588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00" y="126402"/>
            <a:ext cx="740792" cy="7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005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Wisconsin Time Server Meltdown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96FF"/>
                </a:solidFill>
                <a:ea typeface="MS PGothic" panose="020B0600070205080204" pitchFamily="34" charset="-128"/>
              </a:rPr>
              <a:t>Lesson(s)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Fixed timers, again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Fixed Internet address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The client implements only part of a protocol</a:t>
            </a:r>
          </a:p>
          <a:p>
            <a:pPr lvl="2"/>
            <a:r>
              <a:rPr lang="en-US" altLang="zh-CN" sz="1600" dirty="0">
                <a:ea typeface="MS PGothic" panose="020B0600070205080204" pitchFamily="34" charset="-128"/>
              </a:rPr>
              <a:t>There is a reason for features likes the "</a:t>
            </a:r>
            <a:r>
              <a:rPr lang="en-US" altLang="zh-CN" sz="1600" i="1" dirty="0">
                <a:ea typeface="MS PGothic" panose="020B0600070205080204" pitchFamily="34" charset="-128"/>
              </a:rPr>
              <a:t>go away</a:t>
            </a:r>
            <a:r>
              <a:rPr lang="en-US" altLang="zh-CN" sz="1600" dirty="0">
                <a:ea typeface="MS PGothic" panose="020B0600070205080204" pitchFamily="34" charset="-128"/>
              </a:rPr>
              <a:t>" response in SNTP</a:t>
            </a:r>
            <a:endParaRPr lang="zh-CN" altLang="en-US" sz="1600" dirty="0">
              <a:ea typeface="MS PGothic" panose="020B0600070205080204" pitchFamily="34" charset="-128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DECABD-26F8-4748-930E-E1EE5D588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00" y="126402"/>
            <a:ext cx="740792" cy="7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737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Decide Timeout?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Fixed timer: dilemma of fixed timer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Too short: unnecessary resend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Too long: take long time to discover lost packets</a:t>
            </a:r>
          </a:p>
          <a:p>
            <a:r>
              <a:rPr lang="en-US" altLang="zh-CN" dirty="0">
                <a:ea typeface="ＭＳ Ｐゴシック" charset="0"/>
              </a:rPr>
              <a:t>Adaptive timer</a:t>
            </a:r>
          </a:p>
          <a:p>
            <a:pPr lvl="1"/>
            <a:r>
              <a:rPr lang="en-US" altLang="zh-CN" dirty="0">
                <a:ea typeface="ＭＳ Ｐゴシック" charset="0"/>
              </a:rPr>
              <a:t>E.g., adjust by currently observed RTT, set timer to 150%</a:t>
            </a:r>
          </a:p>
          <a:p>
            <a:pPr lvl="1"/>
            <a:r>
              <a:rPr lang="en-US" altLang="zh-CN" dirty="0">
                <a:ea typeface="ＭＳ Ｐゴシック" charset="0"/>
              </a:rPr>
              <a:t>Exponential back-off: doubling from a small timer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NAK (Negative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AcKnowledgment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)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Receiver sends a message that lists missing items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Receiver can count arriving segments rather than timer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Sender can have no timer (only once per stream)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3251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RTT Could be Highly Variable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46</a:t>
            </a:fld>
            <a:endParaRPr lang="zh-CN" alt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11FED19-CCA1-BF41-A7FB-15BC9B412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1420813"/>
            <a:ext cx="51181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704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Calculating RTT and Timeout (in TCP)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467544" y="1129308"/>
            <a:ext cx="7805738" cy="3263504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dirty="0"/>
              <a:t>Exponentially Weighted Moving Average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/>
              <a:t>Estimate both the average </a:t>
            </a:r>
            <a:r>
              <a:rPr lang="en-US" altLang="zh-CN" i="1" dirty="0" err="1"/>
              <a:t>rtt_avg</a:t>
            </a:r>
            <a:r>
              <a:rPr lang="en-US" altLang="zh-CN" dirty="0"/>
              <a:t> and the deviation </a:t>
            </a:r>
            <a:r>
              <a:rPr lang="en-US" altLang="zh-CN" i="1" dirty="0" err="1"/>
              <a:t>rtt_dev</a:t>
            </a:r>
            <a:r>
              <a:rPr lang="en-US" altLang="zh-CN" i="1" dirty="0"/>
              <a:t>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/>
              <a:t>Procedure </a:t>
            </a:r>
            <a:r>
              <a:rPr lang="en-US" altLang="zh-CN" i="1" dirty="0" err="1"/>
              <a:t>calc_rtt</a:t>
            </a:r>
            <a:r>
              <a:rPr lang="en-US" altLang="zh-CN" dirty="0"/>
              <a:t>(</a:t>
            </a:r>
            <a:r>
              <a:rPr lang="en-US" altLang="zh-CN" dirty="0" err="1"/>
              <a:t>rtt_sample</a:t>
            </a:r>
            <a:r>
              <a:rPr lang="en-US" altLang="zh-CN" dirty="0"/>
              <a:t>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rtt_avg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 = a*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rtt_sample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 + (1-a)*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rtt_avg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; /* a = 1/8 */ 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dev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 = absolute(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rtt_sample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 – 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rtt_avg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);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rtt_dev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 = b*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dev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 + (1-b)*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rtt_dev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;  /* b = 1/4 */  </a:t>
            </a:r>
            <a:endParaRPr lang="en-US" altLang="zh-CN" sz="1600" b="1" dirty="0">
              <a:solidFill>
                <a:srgbClr val="0096FF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/>
              <a:t>Procedure </a:t>
            </a:r>
            <a:r>
              <a:rPr lang="en-US" altLang="zh-CN" i="1" dirty="0" err="1"/>
              <a:t>calc_timeout</a:t>
            </a:r>
            <a:r>
              <a:rPr lang="en-US" altLang="zh-CN" i="1" dirty="0"/>
              <a:t>(</a:t>
            </a:r>
            <a:r>
              <a:rPr lang="en-US" altLang="zh-CN" i="1" dirty="0" err="1"/>
              <a:t>rtt_avg</a:t>
            </a:r>
            <a:r>
              <a:rPr lang="en-US" altLang="zh-CN" i="1" dirty="0"/>
              <a:t>, </a:t>
            </a:r>
            <a:r>
              <a:rPr lang="en-US" altLang="zh-CN" i="1" dirty="0" err="1"/>
              <a:t>rtt_dev</a:t>
            </a:r>
            <a:r>
              <a:rPr lang="en-US" altLang="zh-CN" i="1" dirty="0"/>
              <a:t>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0096FF"/>
                </a:solidFill>
                <a:latin typeface="Courier New"/>
                <a:cs typeface="Courier New"/>
              </a:rPr>
              <a:t>Timeout = 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cs typeface="Courier New"/>
              </a:rPr>
              <a:t>rtt_avg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cs typeface="Courier New"/>
              </a:rPr>
              <a:t> + 4*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cs typeface="Courier New"/>
              </a:rPr>
              <a:t>rtt_dev</a:t>
            </a:r>
            <a:endParaRPr lang="en-US" altLang="zh-CN" sz="1600" b="1" dirty="0">
              <a:solidFill>
                <a:srgbClr val="0096FF"/>
              </a:solidFill>
              <a:latin typeface="Courier New"/>
              <a:cs typeface="Courier New"/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FF0B6811-739A-8E48-AB8D-9F03B6A6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8061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Decide Timeout?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Fixed timer: dilemma of fixed timer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Too short: unnecessary resend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Too long: take long time to discover lost packets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Adaptive timer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E.g., adjust by currently observed RTT, set timer to 150%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Exponential back-off: doubling from a small timer</a:t>
            </a:r>
          </a:p>
          <a:p>
            <a:r>
              <a:rPr lang="en-US" altLang="zh-CN" dirty="0">
                <a:ea typeface="ＭＳ Ｐゴシック" charset="0"/>
              </a:rPr>
              <a:t>NAK (Negative </a:t>
            </a:r>
            <a:r>
              <a:rPr lang="en-US" altLang="zh-CN" dirty="0" err="1">
                <a:ea typeface="ＭＳ Ｐゴシック" charset="0"/>
              </a:rPr>
              <a:t>AcKnowledgment</a:t>
            </a:r>
            <a:r>
              <a:rPr lang="en-US" altLang="zh-CN" dirty="0">
                <a:ea typeface="ＭＳ Ｐゴシック" charset="0"/>
              </a:rPr>
              <a:t>)</a:t>
            </a:r>
          </a:p>
          <a:p>
            <a:pPr lvl="1"/>
            <a:r>
              <a:rPr lang="en-US" altLang="zh-CN" dirty="0">
                <a:ea typeface="ＭＳ Ｐゴシック" charset="0"/>
              </a:rPr>
              <a:t>Receiver sends a message that lists missing items</a:t>
            </a:r>
          </a:p>
          <a:p>
            <a:pPr lvl="1"/>
            <a:r>
              <a:rPr lang="en-US" altLang="zh-CN" dirty="0">
                <a:ea typeface="ＭＳ Ｐゴシック" charset="0"/>
              </a:rPr>
              <a:t>Receiver can count arriving segments rather than timer</a:t>
            </a:r>
          </a:p>
          <a:p>
            <a:pPr lvl="1"/>
            <a:r>
              <a:rPr lang="en-US" altLang="zh-CN" dirty="0">
                <a:ea typeface="ＭＳ Ｐゴシック" charset="0"/>
              </a:rPr>
              <a:t>Sender can have no timer (only once per stream)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459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Assurance of At-most-once Delivery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ＭＳ Ｐゴシック" charset="0"/>
              </a:rPr>
              <a:t>At-least-once delivery</a:t>
            </a:r>
          </a:p>
          <a:p>
            <a:pPr lvl="1"/>
            <a:r>
              <a:rPr lang="en-US" altLang="zh-CN" dirty="0">
                <a:ea typeface="ＭＳ Ｐゴシック" charset="0"/>
              </a:rPr>
              <a:t>Remember state at the sending side</a:t>
            </a:r>
          </a:p>
          <a:p>
            <a:pPr lvl="1"/>
            <a:r>
              <a:rPr lang="en-US" altLang="zh-CN" dirty="0">
                <a:ea typeface="ＭＳ Ｐゴシック" charset="0"/>
              </a:rPr>
              <a:t>Tends to generate duplicated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requests</a:t>
            </a:r>
          </a:p>
          <a:p>
            <a:r>
              <a:rPr lang="en-US" altLang="zh-CN" dirty="0">
                <a:ea typeface="ＭＳ Ｐゴシック" charset="0"/>
              </a:rPr>
              <a:t>At-most-once delivery</a:t>
            </a:r>
          </a:p>
          <a:p>
            <a:pPr lvl="1"/>
            <a:r>
              <a:rPr lang="en-US" altLang="zh-CN" dirty="0">
                <a:ea typeface="ＭＳ Ｐゴシック" charset="0"/>
              </a:rPr>
              <a:t>Maintains a table of nonce at the receiving side</a:t>
            </a:r>
          </a:p>
          <a:p>
            <a:pPr lvl="1"/>
            <a:r>
              <a:rPr lang="en-US" altLang="zh-CN" dirty="0">
                <a:ea typeface="ＭＳ Ｐゴシック" charset="0"/>
              </a:rPr>
              <a:t>The table may grow indefinitely</a:t>
            </a:r>
          </a:p>
          <a:p>
            <a:pPr lvl="2"/>
            <a:r>
              <a:rPr lang="en-US" altLang="zh-CN" sz="1600" dirty="0">
                <a:ea typeface="ＭＳ Ｐゴシック" charset="0"/>
              </a:rPr>
              <a:t>Space and search time</a:t>
            </a:r>
          </a:p>
          <a:p>
            <a:pPr lvl="2"/>
            <a:r>
              <a:rPr lang="en-US" altLang="zh-CN" sz="1600" dirty="0">
                <a:solidFill>
                  <a:srgbClr val="FF0000"/>
                </a:solidFill>
                <a:ea typeface="ＭＳ Ｐゴシック" charset="0"/>
              </a:rPr>
              <a:t>Tombstones</a:t>
            </a:r>
            <a:r>
              <a:rPr lang="en-US" altLang="zh-CN" sz="1600" dirty="0">
                <a:ea typeface="ＭＳ Ｐゴシック" charset="0"/>
              </a:rPr>
              <a:t> (something that cannot be deleted </a:t>
            </a:r>
            <a:r>
              <a:rPr lang="en-US" altLang="zh-CN" sz="1600" i="1" dirty="0">
                <a:ea typeface="ＭＳ Ｐゴシック" charset="0"/>
              </a:rPr>
              <a:t>forever</a:t>
            </a:r>
            <a:r>
              <a:rPr lang="en-US" altLang="zh-CN" sz="1600" dirty="0">
                <a:ea typeface="ＭＳ Ｐゴシック" charset="0"/>
              </a:rPr>
              <a:t>)</a:t>
            </a:r>
          </a:p>
          <a:p>
            <a:pPr lvl="1"/>
            <a:r>
              <a:rPr lang="en-US" altLang="zh-CN" dirty="0">
                <a:ea typeface="ＭＳ Ｐゴシック" charset="0"/>
              </a:rPr>
              <a:t>Another way: Make the application tolerate duplicated requests</a:t>
            </a:r>
          </a:p>
          <a:p>
            <a:pPr lvl="2"/>
            <a:r>
              <a:rPr lang="en-US" altLang="zh-CN" sz="1600" dirty="0">
                <a:ea typeface="ＭＳ Ｐゴシック" charset="0"/>
              </a:rPr>
              <a:t>Recall the NFS collapse case:</a:t>
            </a:r>
            <a:r>
              <a:rPr lang="zh-CN" altLang="en-US" sz="1600" dirty="0">
                <a:ea typeface="ＭＳ Ｐゴシック" charset="0"/>
              </a:rPr>
              <a:t> </a:t>
            </a:r>
            <a:r>
              <a:rPr lang="en-US" altLang="zh-CN" sz="1600" dirty="0">
                <a:ea typeface="ＭＳ Ｐゴシック" charset="0"/>
              </a:rPr>
              <a:t>server</a:t>
            </a:r>
            <a:r>
              <a:rPr lang="zh-CN" altLang="en-US" sz="1600" dirty="0">
                <a:ea typeface="ＭＳ Ｐゴシック" charset="0"/>
              </a:rPr>
              <a:t> </a:t>
            </a:r>
            <a:r>
              <a:rPr lang="en-US" altLang="zh-CN" sz="1600" dirty="0">
                <a:ea typeface="ＭＳ Ｐゴシック" charset="0"/>
              </a:rPr>
              <a:t>wastes</a:t>
            </a:r>
            <a:r>
              <a:rPr lang="zh-CN" altLang="en-US" sz="1600" dirty="0">
                <a:ea typeface="ＭＳ Ｐゴシック" charset="0"/>
              </a:rPr>
              <a:t> </a:t>
            </a:r>
            <a:r>
              <a:rPr lang="en-US" altLang="zh-CN" sz="1600" dirty="0">
                <a:ea typeface="ＭＳ Ｐゴシック" charset="0"/>
              </a:rPr>
              <a:t>time</a:t>
            </a:r>
            <a:r>
              <a:rPr lang="zh-CN" altLang="en-US" sz="1600" dirty="0">
                <a:ea typeface="ＭＳ Ｐゴシック" charset="0"/>
              </a:rPr>
              <a:t> </a:t>
            </a:r>
            <a:r>
              <a:rPr lang="en-US" altLang="zh-CN" sz="1600" dirty="0">
                <a:ea typeface="ＭＳ Ｐゴシック" charset="0"/>
              </a:rPr>
              <a:t>to</a:t>
            </a:r>
            <a:r>
              <a:rPr lang="zh-CN" altLang="en-US" sz="1600" dirty="0">
                <a:ea typeface="ＭＳ Ｐゴシック" charset="0"/>
              </a:rPr>
              <a:t> </a:t>
            </a:r>
            <a:r>
              <a:rPr lang="en-US" altLang="zh-CN" sz="1600" dirty="0">
                <a:ea typeface="ＭＳ Ｐゴシック" charset="0"/>
              </a:rPr>
              <a:t>execute</a:t>
            </a:r>
            <a:r>
              <a:rPr lang="zh-CN" altLang="en-US" sz="1600" dirty="0">
                <a:ea typeface="ＭＳ Ｐゴシック" charset="0"/>
              </a:rPr>
              <a:t> </a:t>
            </a:r>
            <a:r>
              <a:rPr lang="en-US" altLang="zh-CN" sz="1600" dirty="0">
                <a:ea typeface="ＭＳ Ｐゴシック" charset="0"/>
              </a:rPr>
              <a:t>duplicated</a:t>
            </a:r>
            <a:r>
              <a:rPr lang="zh-CN" altLang="en-US" sz="1600" dirty="0">
                <a:ea typeface="ＭＳ Ｐゴシック" charset="0"/>
              </a:rPr>
              <a:t> </a:t>
            </a:r>
            <a:r>
              <a:rPr lang="en-US" altLang="zh-CN" sz="1600" dirty="0">
                <a:ea typeface="ＭＳ Ｐゴシック" charset="0"/>
              </a:rPr>
              <a:t>requests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85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Study: Mapping Internet to Ethernet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Listen-before-sending rule, collision</a:t>
            </a:r>
          </a:p>
          <a:p>
            <a:r>
              <a:rPr lang="en-US" altLang="zh-CN" dirty="0">
                <a:ea typeface="MS PGothic" charset="0"/>
              </a:rPr>
              <a:t>Ethernet: CSMA/CD</a:t>
            </a:r>
          </a:p>
          <a:p>
            <a:pPr lvl="1"/>
            <a:r>
              <a:rPr lang="en-US" altLang="zh-CN" dirty="0">
                <a:ea typeface="MS PGothic" charset="0"/>
              </a:rPr>
              <a:t>Carrier Sense Multiple Access with Collision Detection</a:t>
            </a:r>
          </a:p>
          <a:p>
            <a:r>
              <a:rPr lang="en-US" altLang="zh-CN" dirty="0">
                <a:ea typeface="MS PGothic" charset="0"/>
              </a:rPr>
              <a:t>Ethernet type</a:t>
            </a:r>
          </a:p>
          <a:p>
            <a:pPr lvl="1"/>
            <a:r>
              <a:rPr lang="en-US" altLang="zh-CN" dirty="0">
                <a:ea typeface="MS PGothic" charset="0"/>
              </a:rPr>
              <a:t>Experimental Ethernet, 3 </a:t>
            </a:r>
            <a:r>
              <a:rPr lang="en-US" altLang="zh-CN" dirty="0" err="1">
                <a:ea typeface="MS PGothic" charset="0"/>
              </a:rPr>
              <a:t>mpbs</a:t>
            </a:r>
            <a:endParaRPr lang="en-US" altLang="zh-CN" dirty="0">
              <a:ea typeface="MS PGothic" charset="0"/>
            </a:endParaRPr>
          </a:p>
          <a:p>
            <a:pPr lvl="1"/>
            <a:r>
              <a:rPr lang="en-US" altLang="zh-CN" dirty="0">
                <a:ea typeface="MS PGothic" charset="0"/>
              </a:rPr>
              <a:t>Standard Ethernet, 10 </a:t>
            </a:r>
            <a:r>
              <a:rPr lang="en-US" altLang="zh-CN" dirty="0" err="1">
                <a:ea typeface="MS PGothic" charset="0"/>
              </a:rPr>
              <a:t>mbps</a:t>
            </a:r>
            <a:endParaRPr lang="en-US" altLang="zh-CN" dirty="0">
              <a:ea typeface="MS PGothic" charset="0"/>
            </a:endParaRPr>
          </a:p>
          <a:p>
            <a:pPr lvl="1"/>
            <a:r>
              <a:rPr lang="en-US" altLang="zh-CN" dirty="0">
                <a:ea typeface="MS PGothic" charset="0"/>
              </a:rPr>
              <a:t>Fast Ethernet, 100 </a:t>
            </a:r>
            <a:r>
              <a:rPr lang="en-US" altLang="zh-CN" dirty="0" err="1">
                <a:ea typeface="MS PGothic" charset="0"/>
              </a:rPr>
              <a:t>mbps</a:t>
            </a:r>
            <a:endParaRPr lang="en-US" altLang="zh-CN" dirty="0">
              <a:ea typeface="MS PGothic" charset="0"/>
            </a:endParaRPr>
          </a:p>
          <a:p>
            <a:pPr lvl="1"/>
            <a:r>
              <a:rPr lang="en-US" altLang="zh-CN" dirty="0">
                <a:ea typeface="MS PGothic" charset="0"/>
              </a:rPr>
              <a:t>Gigabit Ethernet, 1000 </a:t>
            </a:r>
            <a:r>
              <a:rPr lang="en-US" altLang="zh-CN" dirty="0" err="1">
                <a:ea typeface="MS PGothic" charset="0"/>
              </a:rPr>
              <a:t>mbps</a:t>
            </a:r>
            <a:endParaRPr lang="zh-CN" altLang="en-US" dirty="0">
              <a:ea typeface="MS PGothic" charset="0"/>
            </a:endParaRPr>
          </a:p>
          <a:p>
            <a:pPr lvl="1"/>
            <a:endParaRPr kumimoji="1" lang="e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659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Duplicate Suppression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ea typeface="ＭＳ Ｐゴシック" charset="0"/>
              </a:rPr>
              <a:t>Monotonically increasing sequence number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ＭＳ Ｐゴシック" charset="0"/>
              </a:rPr>
              <a:t>Receiver discards smaller nonce,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only holds the last nonce, one per sender</a:t>
            </a:r>
            <a:r>
              <a:rPr lang="zh-CN" altLang="en-US" dirty="0">
                <a:ea typeface="ＭＳ Ｐゴシック" charset="0"/>
              </a:rPr>
              <a:t> </a:t>
            </a:r>
            <a:endParaRPr lang="en-US" altLang="zh-CN" dirty="0">
              <a:ea typeface="ＭＳ Ｐゴシック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ＭＳ Ｐゴシック" charset="0"/>
              </a:rPr>
              <a:t>Now,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the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old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nonce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is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a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i="1" dirty="0">
                <a:ea typeface="ＭＳ Ｐゴシック" charset="0"/>
              </a:rPr>
              <a:t>tombstone</a:t>
            </a:r>
            <a:r>
              <a:rPr lang="en-US" altLang="zh-CN" dirty="0">
                <a:ea typeface="ＭＳ Ｐゴシック" charset="0"/>
              </a:rPr>
              <a:t>!</a:t>
            </a:r>
          </a:p>
          <a:p>
            <a:pPr lvl="1">
              <a:lnSpc>
                <a:spcPct val="100000"/>
              </a:lnSpc>
            </a:pPr>
            <a:endParaRPr lang="en-US" altLang="zh-CN" dirty="0">
              <a:ea typeface="ＭＳ Ｐゴシック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ea typeface="ＭＳ Ｐゴシック" charset="0"/>
              </a:rPr>
              <a:t>Use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a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different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port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for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each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new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request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ＭＳ Ｐゴシック" charset="0"/>
              </a:rPr>
              <a:t>Should never reuse the old port number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ＭＳ Ｐゴシック" charset="0"/>
              </a:rPr>
              <a:t>But,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the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old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port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is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now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i="1" dirty="0">
                <a:ea typeface="ＭＳ Ｐゴシック" charset="0"/>
              </a:rPr>
              <a:t>tombstone</a:t>
            </a:r>
            <a:r>
              <a:rPr lang="en-US" altLang="zh-CN" dirty="0">
                <a:ea typeface="ＭＳ Ｐゴシック" charset="0"/>
              </a:rPr>
              <a:t>!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8036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Duplicate Suppression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ea typeface="ＭＳ Ｐゴシック" charset="0"/>
              </a:rPr>
              <a:t>Accept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the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possibility of making a mistake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ＭＳ Ｐゴシック" charset="0"/>
              </a:rPr>
              <a:t>E.g., if sender always gives up after five RTT (cannot ensure at-least-once), then receiver can safely discard </a:t>
            </a:r>
            <a:r>
              <a:rPr lang="en-US" altLang="zh-CN" i="1" dirty="0">
                <a:ea typeface="ＭＳ Ｐゴシック" charset="0"/>
              </a:rPr>
              <a:t>nonces</a:t>
            </a:r>
            <a:r>
              <a:rPr lang="en-US" altLang="zh-CN" dirty="0">
                <a:ea typeface="ＭＳ Ｐゴシック" charset="0"/>
              </a:rPr>
              <a:t> that are older than five RTT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ＭＳ Ｐゴシック" charset="0"/>
              </a:rPr>
              <a:t>It is possible that a packet finally shows up after long delay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(solution: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wait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longer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time)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ea typeface="ＭＳ Ｐゴシック" charset="0"/>
              </a:rPr>
              <a:t>Receiver crashes and restarts: lose the table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ＭＳ Ｐゴシック" charset="0"/>
              </a:rPr>
              <a:t>One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solution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is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to use a new port number each time the system restarts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ＭＳ Ｐゴシック" charset="0"/>
              </a:rPr>
              <a:t>Another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is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to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ignore all packets until the number of RTT has passed since restarting, if sender tries limit times</a:t>
            </a:r>
          </a:p>
          <a:p>
            <a:pPr>
              <a:lnSpc>
                <a:spcPct val="100000"/>
              </a:lnSpc>
            </a:pPr>
            <a:r>
              <a:rPr lang="en" altLang="zh-CN" dirty="0">
                <a:ea typeface="ＭＳ Ｐゴシック" charset="0"/>
              </a:rPr>
              <a:t>Idempotent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could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be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another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choice</a:t>
            </a:r>
            <a:endParaRPr lang="en" altLang="zh-CN" dirty="0">
              <a:ea typeface="ＭＳ Ｐゴシック" charset="0"/>
            </a:endParaRPr>
          </a:p>
          <a:p>
            <a:pPr marL="36000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Ensure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that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effects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of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multiple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execution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equals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execution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once</a:t>
            </a:r>
          </a:p>
          <a:p>
            <a:pPr>
              <a:lnSpc>
                <a:spcPct val="100000"/>
              </a:lnSpc>
            </a:pPr>
            <a:endParaRPr lang="en-US" altLang="zh-CN" dirty="0">
              <a:ea typeface="ＭＳ Ｐゴシック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0096FF"/>
                </a:solidFill>
                <a:ea typeface="ＭＳ Ｐゴシック" charset="0"/>
              </a:rPr>
              <a:t>Anyway, duplicate suppression makes the system complex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0470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Assurance of Data Integrity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ＭＳ Ｐゴシック" charset="0"/>
              </a:rPr>
              <a:t>Data integrity</a:t>
            </a:r>
          </a:p>
          <a:p>
            <a:pPr lvl="1"/>
            <a:r>
              <a:rPr lang="en-US" altLang="zh-CN" dirty="0">
                <a:ea typeface="ＭＳ Ｐゴシック" charset="0"/>
              </a:rPr>
              <a:t>Receiver gets the same contents as sender</a:t>
            </a:r>
          </a:p>
          <a:p>
            <a:r>
              <a:rPr lang="en-US" altLang="zh-CN" dirty="0">
                <a:ea typeface="ＭＳ Ｐゴシック" charset="0"/>
              </a:rPr>
              <a:t>Reliable delivery protocol</a:t>
            </a:r>
          </a:p>
          <a:p>
            <a:pPr lvl="1"/>
            <a:r>
              <a:rPr lang="en-US" altLang="zh-CN" dirty="0">
                <a:ea typeface="ＭＳ Ｐゴシック" charset="0"/>
              </a:rPr>
              <a:t>Sender: adds checksum to the end-to-end layer</a:t>
            </a:r>
          </a:p>
          <a:p>
            <a:pPr lvl="1"/>
            <a:r>
              <a:rPr lang="en-US" altLang="zh-CN" dirty="0">
                <a:ea typeface="ＭＳ Ｐゴシック" charset="0"/>
              </a:rPr>
              <a:t>Receiver: recalculates the checksum, discards if not match </a:t>
            </a:r>
          </a:p>
          <a:p>
            <a:r>
              <a:rPr lang="en-US" altLang="zh-CN" dirty="0">
                <a:solidFill>
                  <a:schemeClr val="accent1"/>
                </a:solidFill>
                <a:ea typeface="ＭＳ Ｐゴシック" charset="0"/>
              </a:rPr>
              <a:t>Q:</a:t>
            </a:r>
            <a:r>
              <a:rPr lang="zh-CN" altLang="en-US" dirty="0">
                <a:solidFill>
                  <a:schemeClr val="accent1"/>
                </a:solidFill>
                <a:ea typeface="ＭＳ Ｐゴシック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ea typeface="ＭＳ Ｐゴシック" charset="0"/>
              </a:rPr>
              <a:t>Is it redundant since link layer provides checksum?</a:t>
            </a:r>
          </a:p>
          <a:p>
            <a:pPr lvl="1"/>
            <a:r>
              <a:rPr lang="en-US" altLang="zh-CN" dirty="0">
                <a:ea typeface="ＭＳ Ｐゴシック" charset="0"/>
              </a:rPr>
              <a:t>No.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Besides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network,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there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could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be</a:t>
            </a:r>
            <a:r>
              <a:rPr lang="zh-CN" altLang="en-US" dirty="0">
                <a:ea typeface="ＭＳ Ｐゴシック" charset="0"/>
              </a:rPr>
              <a:t> </a:t>
            </a:r>
            <a:r>
              <a:rPr lang="en-US" altLang="zh-CN" dirty="0">
                <a:ea typeface="ＭＳ Ｐゴシック" charset="0"/>
              </a:rPr>
              <a:t>other errors, e.g., in memory copying</a:t>
            </a:r>
          </a:p>
          <a:p>
            <a:r>
              <a:rPr lang="en-US" altLang="zh-CN" dirty="0">
                <a:ea typeface="ＭＳ Ｐゴシック" charset="0"/>
              </a:rPr>
              <a:t>The assurance is not absolute</a:t>
            </a:r>
          </a:p>
          <a:p>
            <a:pPr lvl="1"/>
            <a:r>
              <a:rPr lang="en-US" altLang="zh-CN" dirty="0">
                <a:ea typeface="ＭＳ Ｐゴシック" charset="0"/>
              </a:rPr>
              <a:t>What if a packet is mis-delivered and the receiver ACK?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079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Segments and Reassembly of Long Messages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/>
              <a:t>Bridge the difference between message and MTU</a:t>
            </a:r>
          </a:p>
          <a:p>
            <a:pPr lvl="1"/>
            <a:r>
              <a:rPr lang="en-US" altLang="zh-CN" dirty="0"/>
              <a:t>Message length: determined by application</a:t>
            </a:r>
          </a:p>
          <a:p>
            <a:pPr lvl="1"/>
            <a:r>
              <a:rPr lang="en-US" altLang="zh-CN" dirty="0"/>
              <a:t>MTU: determined by network</a:t>
            </a:r>
          </a:p>
          <a:p>
            <a:r>
              <a:rPr lang="en-US" altLang="zh-CN" dirty="0"/>
              <a:t>Segment contains ID for where it fits</a:t>
            </a:r>
          </a:p>
          <a:p>
            <a:pPr lvl="1"/>
            <a:r>
              <a:rPr lang="en-US" altLang="zh-CN" dirty="0"/>
              <a:t>E.g., </a:t>
            </a:r>
            <a:r>
              <a:rPr lang="en-US" altLang="en-US" dirty="0">
                <a:ea typeface="宋体" panose="02010600030101010101" pitchFamily="2" charset="-122"/>
              </a:rPr>
              <a:t>"</a:t>
            </a:r>
            <a:r>
              <a:rPr lang="en-US" altLang="zh-CN" dirty="0"/>
              <a:t>message 914, segment 3 of 7</a:t>
            </a:r>
            <a:r>
              <a:rPr lang="en-US" altLang="en-US" dirty="0">
                <a:ea typeface="宋体" panose="02010600030101010101" pitchFamily="2" charset="-122"/>
              </a:rPr>
              <a:t>"</a:t>
            </a:r>
            <a:endParaRPr lang="en-US" altLang="zh-CN" dirty="0"/>
          </a:p>
          <a:p>
            <a:pPr lvl="1"/>
            <a:r>
              <a:rPr lang="en-US" altLang="zh-CN" dirty="0"/>
              <a:t>Can be used for </a:t>
            </a:r>
            <a:r>
              <a:rPr lang="en-US" altLang="zh-CN" i="1" dirty="0"/>
              <a:t>at-least-once </a:t>
            </a:r>
            <a:r>
              <a:rPr lang="en-US" altLang="zh-CN" dirty="0"/>
              <a:t>and </a:t>
            </a:r>
            <a:r>
              <a:rPr lang="en-US" altLang="zh-CN" i="1" dirty="0"/>
              <a:t>at-most-once </a:t>
            </a:r>
            <a:r>
              <a:rPr lang="en-US" altLang="zh-CN" dirty="0"/>
              <a:t>delivery</a:t>
            </a:r>
          </a:p>
          <a:p>
            <a:r>
              <a:rPr lang="en-US" altLang="zh-CN" dirty="0"/>
              <a:t>Reassembly</a:t>
            </a:r>
          </a:p>
          <a:p>
            <a:pPr lvl="1"/>
            <a:r>
              <a:rPr lang="en-US" altLang="zh-CN" dirty="0"/>
              <a:t>Out-of-order, mingled with other message</a:t>
            </a:r>
            <a:r>
              <a:rPr lang="en-US" altLang="en-US" dirty="0">
                <a:ea typeface="宋体" panose="02010600030101010101" pitchFamily="2" charset="-122"/>
              </a:rPr>
              <a:t>'</a:t>
            </a:r>
            <a:r>
              <a:rPr lang="en-US" altLang="zh-CN" dirty="0"/>
              <a:t>s segments</a:t>
            </a:r>
          </a:p>
          <a:p>
            <a:pPr lvl="1"/>
            <a:r>
              <a:rPr lang="en-US" altLang="zh-CN" dirty="0"/>
              <a:t>Allocating a buffer large enough to hold the message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0274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When Out of Order…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Solution-1: Receiver only ACK in order packets, discards others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Waste of bandwidth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Solution-2: ACK every packet and hold early packets in buffer, release the buffer when all in order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Need using </a:t>
            </a:r>
            <a:r>
              <a:rPr lang="en-US" altLang="zh-CN" dirty="0">
                <a:solidFill>
                  <a:srgbClr val="0096FF"/>
                </a:solidFill>
                <a:ea typeface="MS PGothic" panose="020B0600070205080204" pitchFamily="34" charset="-128"/>
              </a:rPr>
              <a:t>large buffer</a:t>
            </a:r>
            <a:r>
              <a:rPr lang="en-US" altLang="zh-CN" dirty="0">
                <a:ea typeface="MS PGothic" panose="020B0600070205080204" pitchFamily="34" charset="-128"/>
              </a:rPr>
              <a:t> when waiting for a bad packet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Solution-3: Combine the two above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Discard if buffer is full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New problem: </a:t>
            </a:r>
            <a:r>
              <a:rPr lang="en-US" altLang="zh-CN" dirty="0">
                <a:solidFill>
                  <a:srgbClr val="0096FF"/>
                </a:solidFill>
                <a:ea typeface="MS PGothic" panose="020B0600070205080204" pitchFamily="34" charset="-128"/>
              </a:rPr>
              <a:t>how much buffer</a:t>
            </a:r>
            <a:r>
              <a:rPr lang="en-US" altLang="zh-CN" dirty="0">
                <a:ea typeface="MS PGothic" panose="020B0600070205080204" pitchFamily="34" charset="-128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Speedup for common case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NAK to avoid timeout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If NAKs are causing duplicates, stop NAKs</a:t>
            </a:r>
          </a:p>
          <a:p>
            <a:pPr>
              <a:lnSpc>
                <a:spcPct val="100000"/>
              </a:lnSpc>
            </a:pPr>
            <a:r>
              <a:rPr lang="en-US" altLang="zh-CN" i="1" dirty="0">
                <a:ea typeface="MS PGothic" panose="020B0600070205080204" pitchFamily="34" charset="-128"/>
              </a:rPr>
              <a:t>TCP</a:t>
            </a:r>
            <a:r>
              <a:rPr lang="zh-CN" altLang="en-US" i="1" dirty="0">
                <a:ea typeface="MS PGothic" panose="020B0600070205080204" pitchFamily="34" charset="-128"/>
              </a:rPr>
              <a:t> </a:t>
            </a:r>
            <a:r>
              <a:rPr lang="en-US" altLang="zh-CN" i="1" dirty="0">
                <a:ea typeface="MS PGothic" panose="020B0600070205080204" pitchFamily="34" charset="-128"/>
              </a:rPr>
              <a:t>is</a:t>
            </a:r>
            <a:r>
              <a:rPr lang="zh-CN" altLang="en-US" i="1" dirty="0">
                <a:ea typeface="MS PGothic" panose="020B0600070205080204" pitchFamily="34" charset="-128"/>
              </a:rPr>
              <a:t> </a:t>
            </a:r>
            <a:r>
              <a:rPr lang="en-US" altLang="zh-CN" i="1" dirty="0">
                <a:ea typeface="MS PGothic" panose="020B0600070205080204" pitchFamily="34" charset="-128"/>
              </a:rPr>
              <a:t>based</a:t>
            </a:r>
            <a:r>
              <a:rPr lang="zh-CN" altLang="en-US" i="1" dirty="0">
                <a:ea typeface="MS PGothic" panose="020B0600070205080204" pitchFamily="34" charset="-128"/>
              </a:rPr>
              <a:t> </a:t>
            </a:r>
            <a:r>
              <a:rPr lang="en-US" altLang="zh-CN" i="1" dirty="0">
                <a:ea typeface="MS PGothic" panose="020B0600070205080204" pitchFamily="34" charset="-128"/>
              </a:rPr>
              <a:t>on</a:t>
            </a:r>
            <a:r>
              <a:rPr lang="zh-CN" altLang="en-US" i="1" dirty="0">
                <a:ea typeface="MS PGothic" panose="020B0600070205080204" pitchFamily="34" charset="-128"/>
              </a:rPr>
              <a:t> </a:t>
            </a:r>
            <a:r>
              <a:rPr lang="en-US" altLang="zh-CN" i="1" dirty="0">
                <a:ea typeface="MS PGothic" panose="020B0600070205080204" pitchFamily="34" charset="-128"/>
              </a:rPr>
              <a:t>ACK,</a:t>
            </a:r>
            <a:r>
              <a:rPr lang="zh-CN" altLang="en-US" i="1" dirty="0">
                <a:ea typeface="MS PGothic" panose="020B0600070205080204" pitchFamily="34" charset="-128"/>
              </a:rPr>
              <a:t> </a:t>
            </a:r>
            <a:r>
              <a:rPr lang="en-US" altLang="zh-CN" i="1" dirty="0">
                <a:ea typeface="MS PGothic" panose="020B0600070205080204" pitchFamily="34" charset="-128"/>
              </a:rPr>
              <a:t>not</a:t>
            </a:r>
            <a:r>
              <a:rPr lang="zh-CN" altLang="en-US" i="1" dirty="0">
                <a:ea typeface="MS PGothic" panose="020B0600070205080204" pitchFamily="34" charset="-128"/>
              </a:rPr>
              <a:t> </a:t>
            </a:r>
            <a:r>
              <a:rPr lang="en-US" altLang="zh-CN" i="1" dirty="0">
                <a:ea typeface="MS PGothic" panose="020B0600070205080204" pitchFamily="34" charset="-128"/>
              </a:rPr>
              <a:t>NAK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3282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Closing of Connections</a:t>
            </a:r>
            <a:endParaRPr lang="zh-CN" altLang="en-US">
              <a:ea typeface="MS PGothic" panose="020B0600070205080204" pitchFamily="34" charset="-128"/>
            </a:endParaRP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507288" cy="377163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000" dirty="0">
                <a:ea typeface="MS PGothic" panose="020B0600070205080204" pitchFamily="34" charset="-128"/>
              </a:rPr>
              <a:t>Open a stream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Create a record to keep track of which elements have been sent, received, acknowledged</a:t>
            </a:r>
          </a:p>
          <a:p>
            <a:pPr eaLnBrk="1" hangingPunct="1"/>
            <a:r>
              <a:rPr lang="en-US" altLang="zh-CN" sz="2000" dirty="0">
                <a:ea typeface="MS PGothic" panose="020B0600070205080204" pitchFamily="34" charset="-128"/>
              </a:rPr>
              <a:t>Close a stream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When finish, it needs to report an end-of-stream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Both ends need to agree last element is OK and then close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1. Alice sends close request to Bob with stream record ID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2. Bob checks and agrees, sends a close ACK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3. Alice receives ACK, turn off sender, discard record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4. Alice sends "all done" to Bob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5. Bob receives "all done" and discard stream record</a:t>
            </a:r>
            <a:endParaRPr lang="zh-CN" altLang="en-US" sz="1600" dirty="0">
              <a:ea typeface="MS PGothic" panose="020B0600070205080204" pitchFamily="34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68144" y="4081636"/>
            <a:ext cx="302433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b="1" dirty="0">
                <a:solidFill>
                  <a:srgbClr val="C00000"/>
                </a:solidFill>
                <a:latin typeface="Courier New"/>
                <a:cs typeface="Courier New"/>
              </a:rPr>
              <a:t>&lt;- What if duplicate?</a:t>
            </a:r>
            <a:endParaRPr lang="zh-CN" altLang="en-US" sz="1500" b="1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ADFB4F3E-97B9-DA4E-93FA-51FF2040B55E}"/>
              </a:ext>
            </a:extLst>
          </p:cNvPr>
          <p:cNvSpPr txBox="1">
            <a:spLocks/>
          </p:cNvSpPr>
          <p:nvPr/>
        </p:nvSpPr>
        <p:spPr>
          <a:xfrm>
            <a:off x="6705600" y="54493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E361C3-C043-4A6E-BDCE-8DA1E7D90A3B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1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5. Assurance of Jitter Control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Real-time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When reliability is less important than timely delivery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A few error in a movie may not be noticed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Jitter</a:t>
            </a:r>
            <a:r>
              <a:rPr lang="en-US" altLang="zh-CN" dirty="0">
                <a:ea typeface="MS PGothic" panose="020B0600070205080204" pitchFamily="34" charset="-128"/>
              </a:rPr>
              <a:t>: variability in delivery time</a:t>
            </a:r>
          </a:p>
          <a:p>
            <a:r>
              <a:rPr lang="en-US" altLang="zh-CN" dirty="0">
                <a:ea typeface="MS PGothic" panose="020B0600070205080204" pitchFamily="34" charset="-128"/>
              </a:rPr>
              <a:t>Strategy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Basic: delay all arriving segments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028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5. Assurance of Jitter Control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Measure the distribution of delays in a chart showing delay time vs. frequency of that delay</a:t>
            </a:r>
          </a:p>
          <a:p>
            <a:r>
              <a:rPr lang="en-US" altLang="zh-CN" dirty="0">
                <a:ea typeface="MS PGothic" panose="020B0600070205080204" pitchFamily="34" charset="-128"/>
              </a:rPr>
              <a:t>Choose an acceptable frequency of delivery failure</a:t>
            </a:r>
          </a:p>
          <a:p>
            <a:r>
              <a:rPr lang="en-US" altLang="zh-CN" dirty="0">
                <a:ea typeface="MS PGothic" panose="020B0600070205080204" pitchFamily="34" charset="-128"/>
              </a:rPr>
              <a:t>Determine </a:t>
            </a:r>
            <a:r>
              <a:rPr lang="en-US" altLang="zh-CN" dirty="0" err="1">
                <a:ea typeface="MS PGothic" panose="020B0600070205080204" pitchFamily="34" charset="-128"/>
              </a:rPr>
              <a:t>D</a:t>
            </a:r>
            <a:r>
              <a:rPr lang="en-US" altLang="zh-CN" baseline="-25000" dirty="0" err="1">
                <a:ea typeface="MS PGothic" panose="020B0600070205080204" pitchFamily="34" charset="-128"/>
              </a:rPr>
              <a:t>long</a:t>
            </a:r>
            <a:r>
              <a:rPr lang="en-US" altLang="zh-CN" baseline="-25000" dirty="0">
                <a:ea typeface="MS PGothic" panose="020B0600070205080204" pitchFamily="34" charset="-128"/>
              </a:rPr>
              <a:t> </a:t>
            </a:r>
            <a:r>
              <a:rPr lang="en-US" altLang="zh-CN" dirty="0">
                <a:ea typeface="MS PGothic" panose="020B0600070205080204" pitchFamily="34" charset="-128"/>
              </a:rPr>
              <a:t>that longer than 99% delay</a:t>
            </a:r>
          </a:p>
          <a:p>
            <a:r>
              <a:rPr lang="en-US" altLang="zh-CN" dirty="0">
                <a:ea typeface="MS PGothic" panose="020B0600070205080204" pitchFamily="34" charset="-128"/>
              </a:rPr>
              <a:t>Determine the shortest delay, </a:t>
            </a:r>
            <a:r>
              <a:rPr lang="en-US" altLang="zh-CN" dirty="0" err="1">
                <a:ea typeface="MS PGothic" panose="020B0600070205080204" pitchFamily="34" charset="-128"/>
              </a:rPr>
              <a:t>D</a:t>
            </a:r>
            <a:r>
              <a:rPr lang="en-US" altLang="zh-CN" baseline="-25000" dirty="0" err="1">
                <a:ea typeface="MS PGothic" panose="020B0600070205080204" pitchFamily="34" charset="-128"/>
              </a:rPr>
              <a:t>short</a:t>
            </a:r>
            <a:endParaRPr lang="en-US" altLang="zh-CN" baseline="-25000" dirty="0">
              <a:ea typeface="MS PGothic" panose="020B0600070205080204" pitchFamily="34" charset="-128"/>
            </a:endParaRPr>
          </a:p>
          <a:p>
            <a:r>
              <a:rPr lang="en-US" altLang="zh-CN" dirty="0">
                <a:ea typeface="MS PGothic" panose="020B0600070205080204" pitchFamily="34" charset="-128"/>
              </a:rPr>
              <a:t>Calculate number of segment buffer:</a:t>
            </a:r>
          </a:p>
          <a:p>
            <a:endParaRPr lang="en-US" altLang="zh-CN" dirty="0">
              <a:ea typeface="MS PGothic" panose="020B0600070205080204" pitchFamily="34" charset="-128"/>
            </a:endParaRPr>
          </a:p>
          <a:p>
            <a:endParaRPr lang="en-US" altLang="zh-CN" dirty="0">
              <a:ea typeface="MS PGothic" panose="020B0600070205080204" pitchFamily="34" charset="-128"/>
            </a:endParaRPr>
          </a:p>
          <a:p>
            <a:pPr lvl="1"/>
            <a:r>
              <a:rPr lang="en-US" altLang="zh-CN" dirty="0" err="1">
                <a:ea typeface="MS PGothic" panose="020B0600070205080204" pitchFamily="34" charset="-128"/>
              </a:rPr>
              <a:t>D</a:t>
            </a:r>
            <a:r>
              <a:rPr lang="en-US" altLang="zh-CN" baseline="-25000" dirty="0" err="1">
                <a:ea typeface="MS PGothic" panose="020B0600070205080204" pitchFamily="34" charset="-128"/>
              </a:rPr>
              <a:t>headway</a:t>
            </a:r>
            <a:r>
              <a:rPr lang="en-US" altLang="zh-CN" dirty="0">
                <a:ea typeface="MS PGothic" panose="020B0600070205080204" pitchFamily="34" charset="-128"/>
              </a:rPr>
              <a:t> is average delay between arriving segments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57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F5B05A7-E927-5244-B52A-3C6B885DE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37620"/>
            <a:ext cx="4555976" cy="789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5497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6. Assurance of Authenticity and Privacy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Internet is dangerous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Hostile intercepts and maliciously modifies packets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Violate a protocol with malicious intent</a:t>
            </a:r>
          </a:p>
          <a:p>
            <a:r>
              <a:rPr lang="en-US" altLang="zh-CN" dirty="0">
                <a:ea typeface="MS PGothic" panose="020B0600070205080204" pitchFamily="34" charset="-128"/>
              </a:rPr>
              <a:t>Key-based mathematical transformations to data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Sign and verify: establish the authenticity of the source and integrity of contents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Encrypt and decrypt: maintain privacy of contents</a:t>
            </a:r>
          </a:p>
          <a:p>
            <a:r>
              <a:rPr lang="en-US" altLang="zh-CN" dirty="0">
                <a:ea typeface="MS PGothic" panose="020B0600070205080204" pitchFamily="34" charset="-128"/>
              </a:rPr>
              <a:t>Consideration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False sense of security, worse than no assurance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7931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Security: Asymmetric Encryption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/>
              <a:t>Public Key VS. Private Key</a:t>
            </a:r>
          </a:p>
          <a:p>
            <a:pPr lvl="1"/>
            <a:r>
              <a:rPr lang="en-US" altLang="zh-CN" dirty="0"/>
              <a:t>Public key: encrypt to identify </a:t>
            </a:r>
            <a:r>
              <a:rPr lang="en-US" altLang="zh-CN" i="1" dirty="0"/>
              <a:t>reader</a:t>
            </a:r>
            <a:r>
              <a:rPr lang="en-US" altLang="zh-CN" dirty="0"/>
              <a:t> (only me can read this)</a:t>
            </a:r>
          </a:p>
          <a:p>
            <a:pPr lvl="1"/>
            <a:r>
              <a:rPr lang="en-US" altLang="zh-CN" dirty="0"/>
              <a:t>Private key: encrypt to identify </a:t>
            </a:r>
            <a:r>
              <a:rPr lang="en-US" altLang="zh-CN" i="1" dirty="0"/>
              <a:t>writer</a:t>
            </a:r>
            <a:r>
              <a:rPr lang="en-US" altLang="zh-CN" dirty="0"/>
              <a:t> (yes, it's me who wrote this)</a:t>
            </a:r>
          </a:p>
          <a:p>
            <a:pPr lvl="1"/>
            <a:r>
              <a:rPr lang="en-US" altLang="zh-CN" dirty="0"/>
              <a:t>Poor performance, so just used to exchange symmetric key</a:t>
            </a:r>
          </a:p>
          <a:p>
            <a:r>
              <a:rPr lang="en-US" altLang="zh-CN" dirty="0"/>
              <a:t>Questions</a:t>
            </a:r>
          </a:p>
          <a:p>
            <a:pPr lvl="1"/>
            <a:r>
              <a:rPr lang="en-US" altLang="zh-CN" dirty="0"/>
              <a:t>What is a certificate? Why using a CA (Certificate Authority)?</a:t>
            </a:r>
          </a:p>
          <a:p>
            <a:pPr lvl="1"/>
            <a:r>
              <a:rPr lang="en-US" altLang="zh-CN" dirty="0"/>
              <a:t>How to exchange a symmetric key in HTTPS or SSH?</a:t>
            </a:r>
          </a:p>
          <a:p>
            <a:pPr lvl="1"/>
            <a:r>
              <a:rPr lang="en-US" altLang="zh-CN" dirty="0"/>
              <a:t>What is the root of trust?</a:t>
            </a:r>
          </a:p>
          <a:p>
            <a:pPr lvl="1"/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addressed</a:t>
            </a:r>
            <a:r>
              <a:rPr lang="zh-CN" altLang="en-US" dirty="0"/>
              <a:t> </a:t>
            </a:r>
            <a:r>
              <a:rPr lang="en-US" altLang="zh-CN" dirty="0"/>
              <a:t>later,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2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Ethernet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A half duplex Ethernet</a:t>
            </a:r>
          </a:p>
          <a:p>
            <a:pPr lvl="1"/>
            <a:r>
              <a:rPr lang="en-US" altLang="zh-CN" dirty="0">
                <a:ea typeface="MS PGothic" charset="0"/>
              </a:rPr>
              <a:t>The max propagation time is less than the 576 bit times, the shortest allowable packet</a:t>
            </a:r>
          </a:p>
          <a:p>
            <a:pPr lvl="1"/>
            <a:r>
              <a:rPr lang="en-US" altLang="zh-CN" dirty="0">
                <a:ea typeface="MS PGothic" charset="0"/>
              </a:rPr>
              <a:t>So that two parties can detect a collision together</a:t>
            </a:r>
          </a:p>
          <a:p>
            <a:pPr lvl="1"/>
            <a:r>
              <a:rPr lang="en-US" altLang="zh-CN" dirty="0">
                <a:ea typeface="MS PGothic" charset="0"/>
              </a:rPr>
              <a:t>If collision: wait random first time, exponential backoff if repeat </a:t>
            </a:r>
          </a:p>
          <a:p>
            <a:r>
              <a:rPr lang="en-US" altLang="zh-CN" dirty="0">
                <a:ea typeface="MS PGothic" charset="0"/>
              </a:rPr>
              <a:t>A full duplex &amp; point-to-point Ethernet</a:t>
            </a:r>
          </a:p>
          <a:p>
            <a:pPr lvl="1"/>
            <a:r>
              <a:rPr lang="en-US" altLang="zh-CN" dirty="0">
                <a:ea typeface="MS PGothic" charset="0"/>
              </a:rPr>
              <a:t>No collisions &amp; the max length of the link is determined by the physical medium</a:t>
            </a:r>
            <a:endParaRPr lang="zh-CN" altLang="en-US" dirty="0">
              <a:ea typeface="MS PGothic" charset="0"/>
            </a:endParaRPr>
          </a:p>
          <a:p>
            <a:pPr lvl="1"/>
            <a:endParaRPr kumimoji="1" lang="e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B427AA-72C7-DF4C-8001-B7DFAF5B2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3985"/>
            <a:ext cx="8280920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8801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7. End-to-end Performance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Multi-segment message questions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Trade-off between complexity and performance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Lock-step protocol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60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3F304-43FE-6943-8B6A-6A32FFD80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592" y="2641476"/>
            <a:ext cx="552070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5000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Overlapping Transmissions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Pipelining technique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61</a:t>
            </a:fld>
            <a:endParaRPr lang="zh-CN" alt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62A5E05-86A8-F045-95BD-FB9D53F20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33364"/>
            <a:ext cx="8077200" cy="361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5768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Overlapping Transmissions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Packets or ACK may be lost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Sender holds a list of segments sent, check it off when receives ACK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Set a timer (according to RTT) for last segment</a:t>
            </a:r>
          </a:p>
          <a:p>
            <a:endParaRPr lang="en-US" altLang="zh-CN" dirty="0">
              <a:ea typeface="MS PGothic" panose="020B0600070205080204" pitchFamily="34" charset="-128"/>
            </a:endParaRPr>
          </a:p>
          <a:p>
            <a:r>
              <a:rPr lang="en-US" altLang="zh-CN" dirty="0">
                <a:ea typeface="MS PGothic" panose="020B0600070205080204" pitchFamily="34" charset="-128"/>
              </a:rPr>
              <a:t>If list of missing ACK is empty, OK</a:t>
            </a:r>
          </a:p>
          <a:p>
            <a:r>
              <a:rPr lang="en-US" altLang="zh-CN" dirty="0">
                <a:ea typeface="MS PGothic" panose="020B0600070205080204" pitchFamily="34" charset="-128"/>
              </a:rPr>
              <a:t>If timer expires, resend packets and another timer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8674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Fixed Window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592" y="1069434"/>
            <a:ext cx="4762872" cy="4248472"/>
          </a:xfrm>
        </p:spPr>
        <p:txBody>
          <a:bodyPr>
            <a:noAutofit/>
          </a:bodyPr>
          <a:lstStyle/>
          <a:p>
            <a:r>
              <a:rPr lang="en-US" altLang="zh-CN" dirty="0"/>
              <a:t>Receiver tells the sender a window size</a:t>
            </a:r>
          </a:p>
          <a:p>
            <a:r>
              <a:rPr lang="en-US" altLang="zh-CN" dirty="0"/>
              <a:t>Sender sends window</a:t>
            </a:r>
          </a:p>
          <a:p>
            <a:r>
              <a:rPr lang="en-US" altLang="zh-CN" dirty="0"/>
              <a:t>Receiver acks each packet as before</a:t>
            </a:r>
          </a:p>
          <a:p>
            <a:r>
              <a:rPr lang="en-US" altLang="zh-CN" dirty="0"/>
              <a:t>Window advances when all packets in previous window are </a:t>
            </a:r>
            <a:r>
              <a:rPr lang="en-US" altLang="zh-CN" dirty="0" err="1"/>
              <a:t>acked</a:t>
            </a:r>
            <a:endParaRPr lang="en-US" altLang="zh-CN" dirty="0"/>
          </a:p>
          <a:p>
            <a:pPr lvl="1"/>
            <a:r>
              <a:rPr lang="en-US" altLang="zh-CN" dirty="0"/>
              <a:t>E.g., packets 4-6 sent, after 1-3 </a:t>
            </a:r>
            <a:r>
              <a:rPr lang="en-US" altLang="zh-CN" dirty="0" err="1"/>
              <a:t>ack</a:t>
            </a:r>
            <a:r>
              <a:rPr lang="en-US" altLang="en-US" dirty="0" err="1">
                <a:ea typeface="宋体" panose="02010600030101010101" pitchFamily="2" charset="-122"/>
              </a:rPr>
              <a:t>'</a:t>
            </a:r>
            <a:r>
              <a:rPr lang="en-US" altLang="zh-CN" dirty="0" err="1"/>
              <a:t>d</a:t>
            </a:r>
            <a:endParaRPr lang="en-US" altLang="zh-CN" dirty="0"/>
          </a:p>
          <a:p>
            <a:r>
              <a:rPr lang="en-US" altLang="zh-CN" dirty="0"/>
              <a:t>If a packet times out -&gt; resend packets</a:t>
            </a:r>
          </a:p>
          <a:p>
            <a:r>
              <a:rPr lang="en-US" altLang="zh-CN" dirty="0"/>
              <a:t>Still much idle time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63</a:t>
            </a:fld>
            <a:endParaRPr lang="zh-CN" alt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2D3D53B-5799-6845-9533-AAEAB4D2D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47" y="1417340"/>
            <a:ext cx="2961084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8354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Sliding Window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592" y="1069434"/>
            <a:ext cx="4762872" cy="4248472"/>
          </a:xfrm>
        </p:spPr>
        <p:txBody>
          <a:bodyPr>
            <a:noAutofit/>
          </a:bodyPr>
          <a:lstStyle/>
          <a:p>
            <a:r>
              <a:rPr lang="en-US" altLang="zh-CN" dirty="0"/>
              <a:t>Sender advances the window by 1 for each in-sequence ACK it receives</a:t>
            </a:r>
          </a:p>
          <a:p>
            <a:pPr lvl="1"/>
            <a:r>
              <a:rPr lang="en-US" altLang="zh-CN" dirty="0"/>
              <a:t>Reduces idle periods</a:t>
            </a:r>
          </a:p>
          <a:p>
            <a:pPr lvl="1"/>
            <a:r>
              <a:rPr lang="en-US" altLang="zh-CN" dirty="0"/>
              <a:t>Pipelining idea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But what</a:t>
            </a:r>
            <a:r>
              <a:rPr lang="en-US" altLang="en-US" dirty="0">
                <a:ea typeface="宋体" panose="02010600030101010101" pitchFamily="2" charset="-122"/>
              </a:rPr>
              <a:t>'</a:t>
            </a:r>
            <a:r>
              <a:rPr lang="en-US" altLang="zh-CN" dirty="0"/>
              <a:t>s the correct value for the window?</a:t>
            </a:r>
          </a:p>
          <a:p>
            <a:pPr lvl="1"/>
            <a:r>
              <a:rPr lang="en-US" altLang="zh-CN" dirty="0"/>
              <a:t>We</a:t>
            </a:r>
            <a:r>
              <a:rPr lang="en-US" altLang="en-US" dirty="0">
                <a:ea typeface="宋体" panose="02010600030101010101" pitchFamily="2" charset="-122"/>
              </a:rPr>
              <a:t>'</a:t>
            </a:r>
            <a:r>
              <a:rPr lang="en-US" altLang="zh-CN" dirty="0"/>
              <a:t>ll revisit this question</a:t>
            </a:r>
          </a:p>
          <a:p>
            <a:pPr lvl="1"/>
            <a:r>
              <a:rPr lang="en-US" altLang="zh-CN" dirty="0"/>
              <a:t>First, we need to understand windows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64</a:t>
            </a:fld>
            <a:endParaRPr lang="zh-CN" alt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E0874D0-079E-DA46-BAED-62C26BBE7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6" y="1417340"/>
            <a:ext cx="3183731" cy="354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9312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Packet Loss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65</a:t>
            </a:fld>
            <a:endParaRPr lang="zh-CN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1F05696-3A45-FB4D-BD26-B6A642D5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489348"/>
            <a:ext cx="7286625" cy="346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7367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Chose the Right Window Size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/>
              <a:t>If window is too small</a:t>
            </a:r>
          </a:p>
          <a:p>
            <a:pPr lvl="1"/>
            <a:r>
              <a:rPr lang="en-US" altLang="zh-CN" dirty="0"/>
              <a:t>Long idle time</a:t>
            </a:r>
          </a:p>
          <a:p>
            <a:pPr lvl="1"/>
            <a:r>
              <a:rPr lang="en-US" altLang="zh-CN" dirty="0"/>
              <a:t>Underutilized network</a:t>
            </a:r>
          </a:p>
          <a:p>
            <a:endParaRPr lang="en-US" altLang="zh-CN" dirty="0"/>
          </a:p>
          <a:p>
            <a:r>
              <a:rPr lang="en-US" altLang="zh-CN" dirty="0"/>
              <a:t>If window too large</a:t>
            </a:r>
          </a:p>
          <a:p>
            <a:pPr lvl="1"/>
            <a:r>
              <a:rPr lang="en-US" altLang="zh-CN" dirty="0"/>
              <a:t>Congestion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66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35673-A07A-CD4D-8F29-4087FCEDE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535" y="1345332"/>
            <a:ext cx="340637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4962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Sliding Window Size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0096FF"/>
                </a:solidFill>
                <a:ea typeface="MS PGothic" panose="020B0600070205080204" pitchFamily="34" charset="-128"/>
              </a:rPr>
              <a:t>window size ≥ round-trip time × bottleneck data rate</a:t>
            </a:r>
          </a:p>
          <a:p>
            <a:pPr marL="0" indent="0">
              <a:lnSpc>
                <a:spcPct val="110000"/>
              </a:lnSpc>
            </a:pPr>
            <a:endParaRPr lang="en-US" altLang="zh-CN" dirty="0">
              <a:ea typeface="MS PGothic" panose="020B0600070205080204" pitchFamily="34" charset="-128"/>
            </a:endParaRPr>
          </a:p>
          <a:p>
            <a:pPr marL="0" indent="0">
              <a:lnSpc>
                <a:spcPct val="11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 Sliding window with one segment in size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Data rate is window size / RTT</a:t>
            </a:r>
          </a:p>
          <a:p>
            <a:pPr marL="0" indent="0">
              <a:lnSpc>
                <a:spcPct val="11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 Enlarge window size to bottleneck data rate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Data rate is window size / RTT</a:t>
            </a:r>
          </a:p>
          <a:p>
            <a:pPr marL="0" indent="0">
              <a:lnSpc>
                <a:spcPct val="11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 Enlarge window size further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Data rate is still bottleneck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Larger window makes no sense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zh-CN" sz="1800" dirty="0">
              <a:ea typeface="MS PGothic" panose="020B0600070205080204" pitchFamily="34" charset="-128"/>
            </a:endParaRPr>
          </a:p>
        </p:txBody>
      </p:sp>
      <p:sp>
        <p:nvSpPr>
          <p:cNvPr id="38916" name="矩形 1"/>
          <p:cNvSpPr>
            <a:spLocks noChangeArrowheads="1"/>
          </p:cNvSpPr>
          <p:nvPr/>
        </p:nvSpPr>
        <p:spPr bwMode="auto">
          <a:xfrm>
            <a:off x="5796136" y="2497460"/>
            <a:ext cx="3072084" cy="18853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kumimoji="0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Receive 500 </a:t>
            </a:r>
            <a:r>
              <a:rPr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KBps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- Sender 1 </a:t>
            </a:r>
            <a:r>
              <a:rPr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MBps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- RTT 70ms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- A segment carries 0.5 KB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- Sliding window size = 35KB (70 segment)</a:t>
            </a: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10C8A84-A3A2-FE4F-85A0-AB9F13A9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302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Self-pacing: Sliding Window Size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pPr>
              <a:spcBef>
                <a:spcPts val="2100"/>
              </a:spcBef>
            </a:pPr>
            <a:r>
              <a:rPr lang="en-US" altLang="zh-CN" dirty="0">
                <a:ea typeface="MS PGothic" panose="020B0600070205080204" pitchFamily="34" charset="-128"/>
              </a:rPr>
              <a:t>Although the sender doesn</a:t>
            </a:r>
            <a:r>
              <a:rPr lang="en-US" altLang="en-US" dirty="0">
                <a:ea typeface="MS PGothic" panose="020B0600070205080204" pitchFamily="34" charset="-128"/>
              </a:rPr>
              <a:t>'</a:t>
            </a:r>
            <a:r>
              <a:rPr lang="en-US" altLang="zh-CN" dirty="0">
                <a:ea typeface="MS PGothic" panose="020B0600070205080204" pitchFamily="34" charset="-128"/>
              </a:rPr>
              <a:t>t know the bottleneck, it is sending </a:t>
            </a:r>
            <a:r>
              <a:rPr lang="en-US" altLang="zh-CN" dirty="0">
                <a:solidFill>
                  <a:srgbClr val="0096FF"/>
                </a:solidFill>
                <a:ea typeface="MS PGothic" panose="020B0600070205080204" pitchFamily="34" charset="-128"/>
              </a:rPr>
              <a:t>at exactly that rate</a:t>
            </a:r>
          </a:p>
          <a:p>
            <a:pPr>
              <a:spcBef>
                <a:spcPts val="2100"/>
              </a:spcBef>
            </a:pPr>
            <a:r>
              <a:rPr lang="en-US" altLang="zh-CN" dirty="0">
                <a:ea typeface="MS PGothic" panose="020B0600070205080204" pitchFamily="34" charset="-128"/>
              </a:rPr>
              <a:t>Once sender fills a sliding window, cannot send next data until receive ACK of the oldest data in the window</a:t>
            </a:r>
          </a:p>
          <a:p>
            <a:pPr>
              <a:spcBef>
                <a:spcPts val="2100"/>
              </a:spcBef>
            </a:pPr>
            <a:r>
              <a:rPr lang="en-US" altLang="zh-CN" dirty="0">
                <a:ea typeface="MS PGothic" panose="020B0600070205080204" pitchFamily="34" charset="-128"/>
              </a:rPr>
              <a:t>The receiver cannot generate ACK faster than the network can deliver data elements</a:t>
            </a:r>
          </a:p>
          <a:p>
            <a:pPr>
              <a:spcBef>
                <a:spcPts val="2100"/>
              </a:spcBef>
            </a:pPr>
            <a:r>
              <a:rPr lang="en-US" altLang="zh-CN" dirty="0">
                <a:ea typeface="MS PGothic" panose="020B0600070205080204" pitchFamily="34" charset="-128"/>
              </a:rPr>
              <a:t>RTT estimation still needed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43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BD374B"/>
                </a:solidFill>
              </a:rPr>
              <a:t>TCP Congestion Control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6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Hub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Switch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Hub</a:t>
            </a:r>
          </a:p>
          <a:p>
            <a:pPr lvl="1"/>
            <a:r>
              <a:rPr kumimoji="1" lang="en-US" altLang="zh-CN" dirty="0"/>
              <a:t>A frame is "broadcast" to every one of its ports</a:t>
            </a:r>
          </a:p>
          <a:p>
            <a:pPr lvl="1"/>
            <a:r>
              <a:rPr kumimoji="1" lang="en-US" altLang="zh-CN" dirty="0"/>
              <a:t>A 10/100Mbps hub must share its bandwidth with 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port</a:t>
            </a:r>
          </a:p>
          <a:p>
            <a:r>
              <a:rPr kumimoji="1" lang="en-US" altLang="zh-CN" dirty="0"/>
              <a:t>Switch</a:t>
            </a:r>
          </a:p>
          <a:p>
            <a:pPr lvl="1"/>
            <a:r>
              <a:rPr kumimoji="1" lang="en-US" altLang="zh-CN" dirty="0"/>
              <a:t>Keeps a record of the MAC addresses of all the devices</a:t>
            </a:r>
          </a:p>
          <a:p>
            <a:pPr lvl="1"/>
            <a:r>
              <a:rPr kumimoji="1" lang="en-US" altLang="zh-CN" dirty="0"/>
              <a:t>A 10/100Mbps switch will allocate a full 10/100Mbps to each of its ports</a:t>
            </a:r>
            <a:endParaRPr kumimoji="1" lang="zh-CN" altLang="en-US" dirty="0"/>
          </a:p>
          <a:p>
            <a:pPr lvl="1"/>
            <a:endParaRPr kumimoji="1" lang="e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7214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Congestion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/>
              <a:t>Definition: Too many packets present in (a part of) the network causes packet delay and loss that degrades performance.</a:t>
            </a:r>
          </a:p>
          <a:p>
            <a:pPr>
              <a:spcBef>
                <a:spcPts val="2100"/>
              </a:spcBef>
            </a:pPr>
            <a:r>
              <a:rPr lang="en-US" altLang="zh-CN" dirty="0"/>
              <a:t>Network &amp; End-to-end layers </a:t>
            </a:r>
            <a:r>
              <a:rPr lang="en-US" altLang="zh-CN" i="1" dirty="0">
                <a:solidFill>
                  <a:srgbClr val="0096FF"/>
                </a:solidFill>
              </a:rPr>
              <a:t>share the responsibility </a:t>
            </a:r>
            <a:r>
              <a:rPr lang="en-US" altLang="zh-CN" dirty="0"/>
              <a:t>for handling congestion</a:t>
            </a:r>
          </a:p>
          <a:p>
            <a:pPr>
              <a:spcBef>
                <a:spcPts val="2100"/>
              </a:spcBef>
            </a:pPr>
            <a:r>
              <a:rPr lang="en-US" altLang="zh-CN" dirty="0"/>
              <a:t>1. Network layer</a:t>
            </a:r>
          </a:p>
          <a:p>
            <a:pPr lvl="1"/>
            <a:r>
              <a:rPr lang="en-US" altLang="zh-CN" dirty="0"/>
              <a:t>Directly experiences the congestion</a:t>
            </a:r>
          </a:p>
          <a:p>
            <a:pPr lvl="1"/>
            <a:r>
              <a:rPr lang="en-US" altLang="zh-CN" dirty="0"/>
              <a:t>Ultimately determine what to do with the excess packets</a:t>
            </a:r>
          </a:p>
          <a:p>
            <a:r>
              <a:rPr lang="en-US" altLang="zh-CN" dirty="0"/>
              <a:t>2. End-to-end layer</a:t>
            </a:r>
          </a:p>
          <a:p>
            <a:pPr lvl="1"/>
            <a:r>
              <a:rPr lang="en-US" altLang="zh-CN" dirty="0"/>
              <a:t>Control to reduce the sending rate, is the most effective way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0884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Congestion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71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920FD942-E87E-B94A-A31F-EDA47D4B6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654" y="1345332"/>
            <a:ext cx="5600700" cy="366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483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Congest?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pPr>
              <a:spcBef>
                <a:spcPts val="2250"/>
              </a:spcBef>
            </a:pPr>
            <a:r>
              <a:rPr lang="en-US" altLang="zh-CN" dirty="0"/>
              <a:t>If all of a sudden, streams of packets begin arriving on three or four input lines and all need the same output line, a queue will build up</a:t>
            </a:r>
          </a:p>
          <a:p>
            <a:pPr>
              <a:spcBef>
                <a:spcPts val="2250"/>
              </a:spcBef>
            </a:pPr>
            <a:r>
              <a:rPr lang="en-US" altLang="zh-CN" dirty="0"/>
              <a:t>If there is insufficient memory to hold all of them, packets will be lost</a:t>
            </a:r>
          </a:p>
          <a:p>
            <a:pPr>
              <a:spcBef>
                <a:spcPts val="2250"/>
              </a:spcBef>
            </a:pPr>
            <a:r>
              <a:rPr lang="en-US" altLang="zh-CN" dirty="0"/>
              <a:t>Adding more memory may help up to a point, but</a:t>
            </a:r>
          </a:p>
          <a:p>
            <a:pPr lvl="1"/>
            <a:r>
              <a:rPr lang="en-US" altLang="zh-CN" dirty="0"/>
              <a:t>Nagle (1987) realized that if routers have an infinite amount of memory, congestion gets worse, not better</a:t>
            </a:r>
          </a:p>
          <a:p>
            <a:pPr lvl="1"/>
            <a:r>
              <a:rPr lang="en-US" altLang="zh-CN" dirty="0"/>
              <a:t>This is because by the time packets get to the front of the queue, they have </a:t>
            </a:r>
            <a:r>
              <a:rPr lang="en-US" altLang="zh-CN" b="1" dirty="0">
                <a:solidFill>
                  <a:schemeClr val="accent1"/>
                </a:solidFill>
              </a:rPr>
              <a:t>already timed out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/>
              <a:t>(repeatedly) and duplicates have been sent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68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Shedding: Setting Window Size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/>
              <a:t>For performance:</a:t>
            </a:r>
          </a:p>
          <a:p>
            <a:pPr lvl="1"/>
            <a:r>
              <a:rPr lang="en-US" altLang="zh-CN" dirty="0">
                <a:solidFill>
                  <a:srgbClr val="0096FF"/>
                </a:solidFill>
              </a:rPr>
              <a:t>window size ≥ round-trip time × bottleneck data rate</a:t>
            </a:r>
          </a:p>
          <a:p>
            <a:pPr>
              <a:spcBef>
                <a:spcPts val="1872"/>
              </a:spcBef>
            </a:pPr>
            <a:r>
              <a:rPr lang="en-US" altLang="zh-CN" dirty="0"/>
              <a:t>For congestion control:</a:t>
            </a:r>
          </a:p>
          <a:p>
            <a:pPr lvl="1"/>
            <a:r>
              <a:rPr lang="en-US" altLang="zh-CN" dirty="0">
                <a:solidFill>
                  <a:srgbClr val="0096FF"/>
                </a:solidFill>
              </a:rPr>
              <a:t>window size ≤ min(RTT x bottleneck data rate, Receiver buffer)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Congestion window</a:t>
            </a:r>
          </a:p>
          <a:p>
            <a:pPr>
              <a:spcBef>
                <a:spcPts val="1872"/>
              </a:spcBef>
            </a:pPr>
            <a:r>
              <a:rPr lang="en-US" altLang="zh-CN" dirty="0">
                <a:solidFill>
                  <a:srgbClr val="000000"/>
                </a:solidFill>
              </a:rPr>
              <a:t>2 windows become 1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to achieve best performance and avoid congestion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6354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Congestion Control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/>
              <a:t>Basic idea:</a:t>
            </a:r>
          </a:p>
          <a:p>
            <a:pPr lvl="1">
              <a:lnSpc>
                <a:spcPct val="110000"/>
              </a:lnSpc>
              <a:buFont typeface="Symbol" charset="0"/>
              <a:buChar char="-"/>
              <a:defRPr/>
            </a:pPr>
            <a:r>
              <a:rPr lang="en-US" altLang="zh-CN" dirty="0"/>
              <a:t>Increase congestion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slowly</a:t>
            </a:r>
          </a:p>
          <a:p>
            <a:pPr lvl="1">
              <a:lnSpc>
                <a:spcPct val="110000"/>
              </a:lnSpc>
              <a:buFont typeface="Symbol" charset="0"/>
              <a:buChar char="-"/>
              <a:defRPr/>
            </a:pPr>
            <a:r>
              <a:rPr lang="en-US" altLang="zh-CN" dirty="0"/>
              <a:t>If no drops -&gt; no congestion yet</a:t>
            </a:r>
          </a:p>
          <a:p>
            <a:pPr lvl="1">
              <a:lnSpc>
                <a:spcPct val="110000"/>
              </a:lnSpc>
              <a:buFont typeface="Symbol" charset="0"/>
              <a:buChar char="-"/>
              <a:defRPr/>
            </a:pPr>
            <a:r>
              <a:rPr lang="en-US" altLang="zh-CN" dirty="0"/>
              <a:t>If a drop occurs -&gt; decrease congestion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quickly</a:t>
            </a:r>
          </a:p>
          <a:p>
            <a:pPr lvl="1">
              <a:lnSpc>
                <a:spcPct val="110000"/>
              </a:lnSpc>
              <a:buFont typeface="Symbol" charset="0"/>
              <a:buChar char="-"/>
              <a:defRPr/>
            </a:pPr>
            <a:endParaRPr lang="en-US" altLang="zh-CN" dirty="0"/>
          </a:p>
          <a:p>
            <a:pPr>
              <a:lnSpc>
                <a:spcPct val="110000"/>
              </a:lnSpc>
              <a:defRPr/>
            </a:pPr>
            <a:r>
              <a:rPr lang="en-US" altLang="zh-CN" dirty="0"/>
              <a:t>Use the idea in a distributed protocol that achieves:</a:t>
            </a:r>
          </a:p>
          <a:p>
            <a:pPr lvl="1">
              <a:lnSpc>
                <a:spcPct val="110000"/>
              </a:lnSpc>
              <a:buFont typeface="Symbol" charset="0"/>
              <a:buChar char="-"/>
              <a:defRPr/>
            </a:pPr>
            <a:r>
              <a:rPr lang="en-US" altLang="zh-CN" dirty="0"/>
              <a:t>Efficiency: i.e., uses the bottleneck capacity efficiently</a:t>
            </a:r>
          </a:p>
          <a:p>
            <a:pPr lvl="1">
              <a:lnSpc>
                <a:spcPct val="110000"/>
              </a:lnSpc>
              <a:buFont typeface="Symbol" charset="0"/>
              <a:buChar char="-"/>
              <a:defRPr/>
            </a:pPr>
            <a:r>
              <a:rPr lang="en-US" altLang="zh-CN" dirty="0"/>
              <a:t>Fairness, i.e., senders sharing a bottleneck get equal throughput (if they have demands)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749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AIMD (Additive Increase, Multiplicative Decrease)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Every RTT:</a:t>
            </a:r>
          </a:p>
          <a:p>
            <a:pPr lvl="1"/>
            <a:r>
              <a:rPr kumimoji="1" lang="en-US" altLang="zh-CN" dirty="0"/>
              <a:t>No drop: </a:t>
            </a:r>
            <a:r>
              <a:rPr kumimoji="1" lang="en-US" altLang="zh-CN" dirty="0" err="1"/>
              <a:t>cwnd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cwnd</a:t>
            </a:r>
            <a:r>
              <a:rPr kumimoji="1" lang="en-US" altLang="zh-CN" dirty="0"/>
              <a:t> + 1</a:t>
            </a:r>
          </a:p>
          <a:p>
            <a:pPr lvl="1"/>
            <a:r>
              <a:rPr kumimoji="1" lang="en-US" altLang="zh-CN" dirty="0"/>
              <a:t>A drop: </a:t>
            </a:r>
            <a:r>
              <a:rPr kumimoji="1" lang="en-US" altLang="zh-CN" dirty="0" err="1"/>
              <a:t>cwnd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cwnd</a:t>
            </a:r>
            <a:r>
              <a:rPr kumimoji="1" lang="en-US" altLang="zh-CN" dirty="0"/>
              <a:t> / 2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75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67B71-DC79-CD46-8832-96903347F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73324"/>
            <a:ext cx="7020074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7690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with AIMD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/>
              <a:t>Increases very slowly at the beginning </a:t>
            </a:r>
          </a:p>
          <a:p>
            <a:r>
              <a:rPr lang="en-US" altLang="zh-CN" dirty="0"/>
              <a:t>Initial window size is 1</a:t>
            </a:r>
          </a:p>
          <a:p>
            <a:pPr lvl="1"/>
            <a:r>
              <a:rPr lang="en-US" altLang="zh-CN" dirty="0"/>
              <a:t>Probably too small in practice</a:t>
            </a:r>
          </a:p>
          <a:p>
            <a:r>
              <a:rPr lang="en-US" altLang="zh-CN" dirty="0"/>
              <a:t>Solution: do multiplicative increase at the beginning</a:t>
            </a:r>
          </a:p>
          <a:p>
            <a:pPr lvl="1"/>
            <a:r>
              <a:rPr lang="en-US" altLang="zh-CN" i="1" dirty="0" err="1"/>
              <a:t>Congestion_window</a:t>
            </a:r>
            <a:r>
              <a:rPr lang="en-US" altLang="zh-CN" i="1" dirty="0"/>
              <a:t> </a:t>
            </a:r>
            <a:r>
              <a:rPr lang="en-US" altLang="zh-CN" i="1" baseline="-25000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= 1</a:t>
            </a:r>
          </a:p>
          <a:p>
            <a:pPr lvl="1"/>
            <a:r>
              <a:rPr lang="en-US" altLang="zh-CN" dirty="0"/>
              <a:t>Initially, do </a:t>
            </a:r>
            <a:r>
              <a:rPr lang="en-US" altLang="zh-CN" i="1" dirty="0" err="1">
                <a:solidFill>
                  <a:srgbClr val="0096FF"/>
                </a:solidFill>
              </a:rPr>
              <a:t>Congestion_window</a:t>
            </a:r>
            <a:r>
              <a:rPr lang="en-US" altLang="zh-CN" i="1" dirty="0">
                <a:solidFill>
                  <a:srgbClr val="0096FF"/>
                </a:solidFill>
              </a:rPr>
              <a:t> </a:t>
            </a:r>
            <a:r>
              <a:rPr lang="en-US" altLang="zh-CN" dirty="0">
                <a:solidFill>
                  <a:srgbClr val="0096FF"/>
                </a:solidFill>
              </a:rPr>
              <a:t>← 2 * </a:t>
            </a:r>
            <a:r>
              <a:rPr lang="en-US" altLang="zh-CN" i="1" dirty="0" err="1">
                <a:solidFill>
                  <a:srgbClr val="0096FF"/>
                </a:solidFill>
              </a:rPr>
              <a:t>Congestion_window</a:t>
            </a:r>
            <a:r>
              <a:rPr lang="en-US" altLang="zh-CN" i="1" dirty="0">
                <a:solidFill>
                  <a:srgbClr val="0096FF"/>
                </a:solidFill>
              </a:rPr>
              <a:t> </a:t>
            </a:r>
            <a:r>
              <a:rPr lang="en-US" altLang="zh-CN" dirty="0"/>
              <a:t>each RTT until we hit congestion</a:t>
            </a:r>
          </a:p>
          <a:p>
            <a:pPr lvl="1"/>
            <a:r>
              <a:rPr lang="en-US" altLang="zh-CN" dirty="0"/>
              <a:t>Named "slow start"</a:t>
            </a:r>
            <a:r>
              <a:rPr lang="zh-CN" altLang="en-US" dirty="0"/>
              <a:t> </a:t>
            </a:r>
            <a:r>
              <a:rPr lang="en-US" altLang="zh-CN" dirty="0"/>
              <a:t>(even though it's exponentially fast!)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8209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Retrofitting TCP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77</a:t>
            </a:fld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6596285-7E6A-254E-A972-CF53D942B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2323"/>
            <a:ext cx="8028385" cy="3539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8892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Retrofitting TCP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MS PGothic" panose="020B0600070205080204" pitchFamily="34" charset="-128"/>
              </a:rPr>
              <a:t>1. Slow start: one packet at first, then double until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Sender reaches the window size suggested by the receiver 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All the available data has been dispatched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Sender detects that a packet it sent has been discarded</a:t>
            </a:r>
          </a:p>
          <a:p>
            <a:r>
              <a:rPr lang="en-US" altLang="zh-CN" dirty="0">
                <a:ea typeface="MS PGothic" panose="020B0600070205080204" pitchFamily="34" charset="-128"/>
              </a:rPr>
              <a:t>2. Duplicate ACK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When receiver gets an out-of-order packet, it sends back a duplicate of latest ACK</a:t>
            </a:r>
          </a:p>
          <a:p>
            <a:r>
              <a:rPr lang="en-US" altLang="zh-CN" dirty="0">
                <a:ea typeface="MS PGothic" panose="020B0600070205080204" pitchFamily="34" charset="-128"/>
              </a:rPr>
              <a:t>3. Equilibrium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Additive increase &amp; multiplicative decrease</a:t>
            </a:r>
          </a:p>
          <a:p>
            <a:r>
              <a:rPr lang="en-US" altLang="zh-CN" dirty="0">
                <a:ea typeface="MS PGothic" panose="020B0600070205080204" pitchFamily="34" charset="-128"/>
              </a:rPr>
              <a:t>4. Restart, after waiting a short time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983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Fairness between Links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79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E3449-F240-EF4E-AFDE-0B3BBEC9A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88"/>
          <a:stretch>
            <a:fillRect/>
          </a:stretch>
        </p:blipFill>
        <p:spPr bwMode="auto">
          <a:xfrm>
            <a:off x="611560" y="1705372"/>
            <a:ext cx="7884319" cy="276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13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AA8B-9C16-AC4B-A596-3F51569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Broadcast Aspects of Ethernet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5285A-68A7-404E-A726-A5B4BC85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zh-CN" dirty="0">
              <a:ea typeface="MS PGothic" charset="0"/>
            </a:endParaRPr>
          </a:p>
          <a:p>
            <a:pPr>
              <a:lnSpc>
                <a:spcPct val="100000"/>
              </a:lnSpc>
            </a:pPr>
            <a:endParaRPr lang="en-US" altLang="zh-CN" dirty="0">
              <a:ea typeface="MS PGothic" charset="0"/>
            </a:endParaRPr>
          </a:p>
          <a:p>
            <a:pPr>
              <a:lnSpc>
                <a:spcPct val="100000"/>
              </a:lnSpc>
            </a:pPr>
            <a:endParaRPr lang="en-US" altLang="zh-CN" dirty="0"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ea typeface="MS PGothic" charset="0"/>
              </a:rPr>
              <a:t>Broadcast network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charset="0"/>
              </a:rPr>
              <a:t>Every frame is delivered to every station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charset="0"/>
              </a:rPr>
              <a:t>(Compare with forwarding network)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ea typeface="MS PGothic" charset="0"/>
              </a:rPr>
              <a:t>ETHERNET_SEND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charset="0"/>
              </a:rPr>
              <a:t>Pass the call along to the link layer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ea typeface="MS PGothic" charset="0"/>
              </a:rPr>
              <a:t>ETHERNET_HANDLE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charset="0"/>
              </a:rPr>
              <a:t>Simple, can even be implemented in hardware</a:t>
            </a:r>
            <a:endParaRPr lang="zh-CN" altLang="en-US" dirty="0">
              <a:ea typeface="MS PGothic" charset="0"/>
            </a:endParaRPr>
          </a:p>
          <a:p>
            <a:pPr lvl="1"/>
            <a:endParaRPr kumimoji="1" lang="e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AFDC6-BED2-EA4B-8B0F-E58915B3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85A61A8-2837-D34E-B400-39624EF02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1206500"/>
            <a:ext cx="78438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5947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AIMD Leads to Efficiency and Fairness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80</a:t>
            </a:fld>
            <a:endParaRPr lang="zh-CN" alt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A638CF2-1B16-E647-A7E2-BC9CAAE58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99" y="1530622"/>
            <a:ext cx="6589961" cy="399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4450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Q:</a:t>
            </a:r>
            <a:r>
              <a:rPr kumimoji="1" lang="zh-CN" altLang="en-US" dirty="0"/>
              <a:t> </a:t>
            </a:r>
            <a:r>
              <a:rPr kumimoji="1" lang="en-US" altLang="zh-CN" dirty="0"/>
              <a:t>Why not Additive Decrease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kumimoji="1" lang="en-US" altLang="zh-CN" dirty="0"/>
              <a:t>It does not converge to </a:t>
            </a:r>
            <a:r>
              <a:rPr kumimoji="1" lang="en-US" altLang="zh-CN" dirty="0">
                <a:solidFill>
                  <a:srgbClr val="0096FF"/>
                </a:solidFill>
              </a:rPr>
              <a:t>fairness</a:t>
            </a:r>
          </a:p>
          <a:p>
            <a:pPr lvl="1"/>
            <a:r>
              <a:rPr kumimoji="1" lang="en-US" altLang="zh-CN" dirty="0"/>
              <a:t>from a congested point, (</a:t>
            </a:r>
            <a:r>
              <a:rPr kumimoji="1" lang="en-US" altLang="zh-CN" dirty="0" err="1"/>
              <a:t>x',y</a:t>
            </a:r>
            <a:r>
              <a:rPr kumimoji="1" lang="en-US" altLang="zh-CN" dirty="0"/>
              <a:t>'), reducing each by 1 worsens fairness and takes us away from the "ideal" outcome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438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Weakness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kumimoji="1" lang="en-US" altLang="zh-CN" dirty="0"/>
              <a:t>If routers have too much buffering, causes long delays</a:t>
            </a:r>
          </a:p>
          <a:p>
            <a:r>
              <a:rPr kumimoji="1" lang="en-US" altLang="zh-CN" dirty="0"/>
              <a:t>Packet loss is not always caused by congestion</a:t>
            </a:r>
          </a:p>
          <a:p>
            <a:pPr lvl="1"/>
            <a:r>
              <a:rPr kumimoji="1" lang="en-US" altLang="zh-CN" dirty="0"/>
              <a:t>Consider wireless network: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packet, sender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faster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instead</a:t>
            </a:r>
          </a:p>
          <a:p>
            <a:r>
              <a:rPr kumimoji="1" lang="en-US" altLang="zh-CN" dirty="0"/>
              <a:t>TCP 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 perform well in datacenters</a:t>
            </a:r>
          </a:p>
          <a:p>
            <a:pPr lvl="1"/>
            <a:r>
              <a:rPr kumimoji="1" lang="en-US" altLang="zh-CN" dirty="0"/>
              <a:t>High bandwidth, low delay situations</a:t>
            </a:r>
          </a:p>
          <a:p>
            <a:r>
              <a:rPr kumimoji="1" lang="en-US" altLang="zh-CN" dirty="0"/>
              <a:t>TCP has a bias against long RTTs</a:t>
            </a:r>
          </a:p>
          <a:p>
            <a:pPr lvl="1"/>
            <a:r>
              <a:rPr kumimoji="1" lang="en-US" altLang="zh-CN" dirty="0"/>
              <a:t>Throughput inversely proportionally to RTT</a:t>
            </a:r>
          </a:p>
          <a:p>
            <a:pPr lvl="1"/>
            <a:r>
              <a:rPr kumimoji="1" lang="en-US" altLang="zh-CN" dirty="0"/>
              <a:t>Consider when sending packets really far away vs really close</a:t>
            </a:r>
          </a:p>
          <a:p>
            <a:r>
              <a:rPr lang="en-US" altLang="zh-CN" dirty="0"/>
              <a:t>Assumes cooperating sources, which is</a:t>
            </a:r>
            <a:r>
              <a:rPr lang="zh-CN" altLang="en-US" dirty="0"/>
              <a:t> </a:t>
            </a:r>
            <a:r>
              <a:rPr lang="en-US" altLang="zh-CN" dirty="0"/>
              <a:t>not always a good assumption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6064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A49D-B1A3-3C4D-8347-ACD53A6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of Congestion Window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C0635-A498-334E-896E-C86A95C0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Reliability Using Sliding Window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Tx Rate = W / RTT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Congestion Control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W = min(</a:t>
            </a:r>
            <a:r>
              <a:rPr lang="en-US" altLang="zh-CN" dirty="0" err="1"/>
              <a:t>Receiver_buffer</a:t>
            </a:r>
            <a:r>
              <a:rPr lang="en-US" altLang="zh-CN" dirty="0"/>
              <a:t>, </a:t>
            </a:r>
            <a:r>
              <a:rPr lang="en-US" altLang="zh-CN" dirty="0" err="1"/>
              <a:t>cwnd</a:t>
            </a:r>
            <a:r>
              <a:rPr lang="en-US" altLang="zh-CN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is adapted by the congestion control protocol to ensure efficiency and fairness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TCP congestion control uses AIMD which provides fairness and efficiency in a distributed way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D517B-1FD9-A044-9B81-F77D6BF9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15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Broadcast Aspects of Ethernet</a:t>
            </a:r>
            <a:endParaRPr lang="zh-CN" altLang="en-US" dirty="0"/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900" b="1" dirty="0">
                <a:latin typeface="Consolas" charset="0"/>
                <a:ea typeface="宋体" charset="0"/>
                <a:cs typeface="Consolas" charset="0"/>
              </a:rPr>
              <a:t>procedure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ETHERNET_HANDLE (</a:t>
            </a:r>
            <a:r>
              <a:rPr lang="en-US" altLang="zh-CN" sz="1900" dirty="0" err="1">
                <a:latin typeface="Consolas" charset="0"/>
                <a:ea typeface="宋体" charset="0"/>
                <a:cs typeface="Consolas" charset="0"/>
              </a:rPr>
              <a:t>net_packet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, length)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destination ← </a:t>
            </a:r>
            <a:r>
              <a:rPr lang="en-US" altLang="zh-CN" sz="1900" dirty="0" err="1">
                <a:latin typeface="Consolas" charset="0"/>
                <a:ea typeface="宋体" charset="0"/>
                <a:cs typeface="Consolas" charset="0"/>
              </a:rPr>
              <a:t>net_packet.target_id</a:t>
            </a:r>
            <a:endParaRPr lang="en-US" altLang="zh-CN" sz="1900" dirty="0">
              <a:latin typeface="Consolas" charset="0"/>
              <a:ea typeface="宋体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</a:t>
            </a:r>
            <a:r>
              <a:rPr lang="en-US" altLang="zh-CN" sz="1900" b="1" dirty="0">
                <a:latin typeface="Consolas" charset="0"/>
                <a:ea typeface="宋体" charset="0"/>
                <a:cs typeface="Consolas" charset="0"/>
              </a:rPr>
              <a:t>if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destination = </a:t>
            </a:r>
            <a:r>
              <a:rPr lang="en-US" altLang="zh-CN" sz="1900" dirty="0" err="1">
                <a:latin typeface="Consolas" charset="0"/>
                <a:ea typeface="宋体" charset="0"/>
                <a:cs typeface="Consolas" charset="0"/>
              </a:rPr>
              <a:t>my_station_id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900" dirty="0">
              <a:latin typeface="Consolas" charset="0"/>
              <a:ea typeface="宋体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b="1" dirty="0">
                <a:latin typeface="Consolas" charset="0"/>
                <a:ea typeface="宋体" charset="0"/>
                <a:cs typeface="Consolas" charset="0"/>
              </a:rPr>
              <a:t>    then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  GIVE_TO_END_LAYER (</a:t>
            </a:r>
            <a:r>
              <a:rPr lang="en-US" altLang="zh-CN" sz="1900" dirty="0" err="1">
                <a:latin typeface="Consolas" charset="0"/>
                <a:ea typeface="宋体" charset="0"/>
                <a:cs typeface="Consolas" charset="0"/>
              </a:rPr>
              <a:t>net_packet.data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                     </a:t>
            </a:r>
            <a:r>
              <a:rPr lang="en-US" altLang="zh-CN" sz="1900" dirty="0" err="1">
                <a:latin typeface="Consolas" charset="0"/>
                <a:ea typeface="宋体" charset="0"/>
                <a:cs typeface="Consolas" charset="0"/>
              </a:rPr>
              <a:t>net_packet.end_protocol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                     </a:t>
            </a:r>
            <a:r>
              <a:rPr lang="en-US" altLang="zh-CN" sz="1900" dirty="0" err="1">
                <a:latin typeface="Consolas" charset="0"/>
                <a:ea typeface="宋体" charset="0"/>
                <a:cs typeface="Consolas" charset="0"/>
              </a:rPr>
              <a:t>net_packet.source_id</a:t>
            </a: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</a:t>
            </a:r>
            <a:r>
              <a:rPr lang="en-US" altLang="zh-CN" sz="1900" b="1" dirty="0">
                <a:latin typeface="Consolas" charset="0"/>
                <a:ea typeface="宋体" charset="0"/>
                <a:cs typeface="Consolas" charset="0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charset="0"/>
                <a:ea typeface="宋体" charset="0"/>
                <a:cs typeface="Consolas" charset="0"/>
              </a:rPr>
              <a:t>    ignore packet</a:t>
            </a:r>
            <a:endParaRPr lang="zh-CN" altLang="en-US" sz="1900" dirty="0">
              <a:latin typeface="Consolas" charset="0"/>
              <a:ea typeface="MS PGothic" charset="0"/>
              <a:cs typeface="MS PGothic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-633163">
            <a:off x="4648200" y="4655595"/>
            <a:ext cx="4343400" cy="44135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71323" tIns="35662" rIns="71323" bIns="35662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no need to do any forwarding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35CBFBBE-9931-C34A-8559-8341CF6F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9373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BE374B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45528</TotalTime>
  <Words>4685</Words>
  <Application>Microsoft Macintosh PowerPoint</Application>
  <PresentationFormat>全屏显示(16:10)</PresentationFormat>
  <Paragraphs>799</Paragraphs>
  <Slides>83</Slides>
  <Notes>10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5" baseType="lpstr">
      <vt:lpstr>.AppleSystemUIFont</vt:lpstr>
      <vt:lpstr>等线</vt:lpstr>
      <vt:lpstr>等线</vt:lpstr>
      <vt:lpstr>微软雅黑</vt:lpstr>
      <vt:lpstr>Arial</vt:lpstr>
      <vt:lpstr>Calibri</vt:lpstr>
      <vt:lpstr>Calibri Light</vt:lpstr>
      <vt:lpstr>Consolas</vt:lpstr>
      <vt:lpstr>Courier New</vt:lpstr>
      <vt:lpstr>Symbol</vt:lpstr>
      <vt:lpstr>Times New Roman</vt:lpstr>
      <vt:lpstr>1_Office 主题​​</vt:lpstr>
      <vt:lpstr>End-to-end Layer Best-effort is not enough</vt:lpstr>
      <vt:lpstr>Review: Control-plane VS. Data-plane</vt:lpstr>
      <vt:lpstr>NAT</vt:lpstr>
      <vt:lpstr>PowerPoint 演示文稿</vt:lpstr>
      <vt:lpstr>Case Study: Mapping Internet to Ethernet</vt:lpstr>
      <vt:lpstr>Overview of Ethernet</vt:lpstr>
      <vt:lpstr>Difference between Hub and Switch</vt:lpstr>
      <vt:lpstr>Broadcast Aspects of Ethernet</vt:lpstr>
      <vt:lpstr>Broadcast Aspects of Ethernet</vt:lpstr>
      <vt:lpstr>Broadcast Aspects of Ethernet</vt:lpstr>
      <vt:lpstr>Layer Mapping: Attach Ethernet to Forwarding Network</vt:lpstr>
      <vt:lpstr>Layer Mapping</vt:lpstr>
      <vt:lpstr>ARP (Address Resolution Protocol)</vt:lpstr>
      <vt:lpstr>ARP &amp; RARP Protocol</vt:lpstr>
      <vt:lpstr>ARP &amp;  RARP</vt:lpstr>
      <vt:lpstr>Network Topology</vt:lpstr>
      <vt:lpstr>Network Topology</vt:lpstr>
      <vt:lpstr>How to Use socket to Access www.baidu.com ?</vt:lpstr>
      <vt:lpstr>Putting All Together</vt:lpstr>
      <vt:lpstr>Putting All Together</vt:lpstr>
      <vt:lpstr>ARP Spoofing</vt:lpstr>
      <vt:lpstr>PowerPoint 演示文稿</vt:lpstr>
      <vt:lpstr>PowerPoint 演示文稿</vt:lpstr>
      <vt:lpstr>ARP Spoofing</vt:lpstr>
      <vt:lpstr>Man-in-the-Middle Attack</vt:lpstr>
      <vt:lpstr>Man-in-the-Middle Attack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Defenses against ARP Spoofing</vt:lpstr>
      <vt:lpstr>PowerPoint 演示文稿</vt:lpstr>
      <vt:lpstr>The End-to-end Layer</vt:lpstr>
      <vt:lpstr>Famous Transport Protocols</vt:lpstr>
      <vt:lpstr>Assurance of End-to-end Protocol</vt:lpstr>
      <vt:lpstr>1. Assurance of At-least-once Delivery</vt:lpstr>
      <vt:lpstr>1. Assurance of At-least-once Delivery</vt:lpstr>
      <vt:lpstr>How to Decide Timeout?</vt:lpstr>
      <vt:lpstr>Fixed Timer is Evil</vt:lpstr>
      <vt:lpstr>Emergent Phase Synchronization of Periodic Protocols</vt:lpstr>
      <vt:lpstr>Wisconsin Time Server Meltdown</vt:lpstr>
      <vt:lpstr>Wisconsin Time Server Meltdown</vt:lpstr>
      <vt:lpstr>How to Decide Timeout?</vt:lpstr>
      <vt:lpstr>RTT Could be Highly Variable</vt:lpstr>
      <vt:lpstr>Calculating RTT and Timeout (in TCP)</vt:lpstr>
      <vt:lpstr>How to Decide Timeout?</vt:lpstr>
      <vt:lpstr>2. Assurance of At-most-once Delivery</vt:lpstr>
      <vt:lpstr>Duplicate Suppression</vt:lpstr>
      <vt:lpstr>Duplicate Suppression</vt:lpstr>
      <vt:lpstr>3. Assurance of Data Integrity</vt:lpstr>
      <vt:lpstr>4. Segments and Reassembly of Long Messages</vt:lpstr>
      <vt:lpstr>When Out of Order…</vt:lpstr>
      <vt:lpstr>Closing of Connections</vt:lpstr>
      <vt:lpstr>5. Assurance of Jitter Control</vt:lpstr>
      <vt:lpstr>5. Assurance of Jitter Control</vt:lpstr>
      <vt:lpstr>6. Assurance of Authenticity and Privacy</vt:lpstr>
      <vt:lpstr>6. Security: Asymmetric Encryption</vt:lpstr>
      <vt:lpstr>7. End-to-end Performance</vt:lpstr>
      <vt:lpstr>Overlapping Transmissions</vt:lpstr>
      <vt:lpstr>Overlapping Transmissions</vt:lpstr>
      <vt:lpstr>Fixed Window</vt:lpstr>
      <vt:lpstr>Sliding Window</vt:lpstr>
      <vt:lpstr>Handling Packet Loss</vt:lpstr>
      <vt:lpstr>Chose the Right Window Size</vt:lpstr>
      <vt:lpstr>Sliding Window Size</vt:lpstr>
      <vt:lpstr>Self-pacing: Sliding Window Size</vt:lpstr>
      <vt:lpstr>PowerPoint 演示文稿</vt:lpstr>
      <vt:lpstr>Congestion</vt:lpstr>
      <vt:lpstr>Network Congestion</vt:lpstr>
      <vt:lpstr>Why Congest?</vt:lpstr>
      <vt:lpstr>Load Shedding: Setting Window Size</vt:lpstr>
      <vt:lpstr>Congestion Control</vt:lpstr>
      <vt:lpstr>AIMD (Additive Increase, Multiplicative Decrease)</vt:lpstr>
      <vt:lpstr>Problems with AIMD</vt:lpstr>
      <vt:lpstr>Retrofitting TCP</vt:lpstr>
      <vt:lpstr>Retrofitting TCP</vt:lpstr>
      <vt:lpstr>Fairness between Links</vt:lpstr>
      <vt:lpstr>AIMD Leads to Efficiency and Fairness</vt:lpstr>
      <vt:lpstr>Q: Why not Additive Decrease</vt:lpstr>
      <vt:lpstr>Weakness of TCP</vt:lpstr>
      <vt:lpstr>Summary of Congestion Window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Xia Yubin</cp:lastModifiedBy>
  <cp:revision>1599</cp:revision>
  <cp:lastPrinted>2020-03-02T13:38:09Z</cp:lastPrinted>
  <dcterms:created xsi:type="dcterms:W3CDTF">2017-11-24T09:35:45Z</dcterms:created>
  <dcterms:modified xsi:type="dcterms:W3CDTF">2024-12-02T23:39:30Z</dcterms:modified>
</cp:coreProperties>
</file>