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803A9-C75E-7546-8C85-D34FC6862F99}" type="datetimeFigureOut">
              <a:rPr lang="en-US" smtClean="0"/>
              <a:t>20/05/14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E7F41-C2AF-CF4A-B64A-C0B73609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2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E7F41-C2AF-CF4A-B64A-C0B7360970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7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F98-637D-414A-97BA-1FE442A38F56}" type="datetimeFigureOut">
              <a:rPr lang="en-US" smtClean="0"/>
              <a:t>20/05/14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9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F98-637D-414A-97BA-1FE442A38F56}" type="datetimeFigureOut">
              <a:rPr lang="en-US" smtClean="0"/>
              <a:t>20/05/14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6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F98-637D-414A-97BA-1FE442A38F56}" type="datetimeFigureOut">
              <a:rPr lang="en-US" smtClean="0"/>
              <a:t>20/05/14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F98-637D-414A-97BA-1FE442A38F56}" type="datetimeFigureOut">
              <a:rPr lang="en-US" smtClean="0"/>
              <a:t>20/05/14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3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F98-637D-414A-97BA-1FE442A38F56}" type="datetimeFigureOut">
              <a:rPr lang="en-US" smtClean="0"/>
              <a:t>20/05/14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F98-637D-414A-97BA-1FE442A38F56}" type="datetimeFigureOut">
              <a:rPr lang="en-US" smtClean="0"/>
              <a:t>20/05/14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5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F98-637D-414A-97BA-1FE442A38F56}" type="datetimeFigureOut">
              <a:rPr lang="en-US" smtClean="0"/>
              <a:t>20/05/14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8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F98-637D-414A-97BA-1FE442A38F56}" type="datetimeFigureOut">
              <a:rPr lang="en-US" smtClean="0"/>
              <a:t>20/05/14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1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F98-637D-414A-97BA-1FE442A38F56}" type="datetimeFigureOut">
              <a:rPr lang="en-US" smtClean="0"/>
              <a:t>20/05/14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0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F98-637D-414A-97BA-1FE442A38F56}" type="datetimeFigureOut">
              <a:rPr lang="en-US" smtClean="0"/>
              <a:t>20/05/14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9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F98-637D-414A-97BA-1FE442A38F56}" type="datetimeFigureOut">
              <a:rPr lang="en-US" smtClean="0"/>
              <a:t>20/05/14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5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53F98-637D-414A-97BA-1FE442A38F56}" type="datetimeFigureOut">
              <a:rPr lang="en-US" smtClean="0"/>
              <a:t>20/05/14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8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936550" y="105106"/>
            <a:ext cx="7004613" cy="4782530"/>
            <a:chOff x="936550" y="340206"/>
            <a:chExt cx="7004613" cy="4782530"/>
          </a:xfrm>
        </p:grpSpPr>
        <p:grpSp>
          <p:nvGrpSpPr>
            <p:cNvPr id="46" name="Group 45"/>
            <p:cNvGrpSpPr/>
            <p:nvPr/>
          </p:nvGrpSpPr>
          <p:grpSpPr>
            <a:xfrm>
              <a:off x="936550" y="340206"/>
              <a:ext cx="7004613" cy="3426409"/>
              <a:chOff x="936550" y="340206"/>
              <a:chExt cx="7004613" cy="342640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936550" y="340206"/>
                <a:ext cx="7004613" cy="3426409"/>
                <a:chOff x="936550" y="340206"/>
                <a:chExt cx="7004613" cy="3426409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936550" y="340206"/>
                  <a:ext cx="7004613" cy="1469527"/>
                  <a:chOff x="743777" y="345183"/>
                  <a:chExt cx="7004613" cy="1469527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6094370" y="662710"/>
                    <a:ext cx="1654020" cy="1152000"/>
                    <a:chOff x="6094370" y="662710"/>
                    <a:chExt cx="1654020" cy="11520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6094370" y="662710"/>
                      <a:ext cx="1620000" cy="1152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6101072" y="1006057"/>
                      <a:ext cx="16473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743777" y="657733"/>
                    <a:ext cx="1647318" cy="1152000"/>
                    <a:chOff x="743777" y="657733"/>
                    <a:chExt cx="1647318" cy="1152000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771095" y="657733"/>
                      <a:ext cx="1620000" cy="1152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743777" y="900776"/>
                      <a:ext cx="164731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Guides Page</a:t>
                      </a:r>
                    </a:p>
                    <a:p>
                      <a:pPr algn="ctr"/>
                      <a:r>
                        <a:rPr lang="en-US" dirty="0" smtClean="0"/>
                        <a:t>(Home Page)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1587549" y="345183"/>
                    <a:ext cx="5368633" cy="317527"/>
                    <a:chOff x="1587549" y="345183"/>
                    <a:chExt cx="5368633" cy="317527"/>
                  </a:xfrm>
                </p:grpSpPr>
                <p:cxnSp>
                  <p:nvCxnSpPr>
                    <p:cNvPr id="10" name="Straight Arrow Connector 9"/>
                    <p:cNvCxnSpPr/>
                    <p:nvPr/>
                  </p:nvCxnSpPr>
                  <p:spPr>
                    <a:xfrm>
                      <a:off x="1587549" y="345183"/>
                      <a:ext cx="0" cy="317527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>
                      <a:off x="6956182" y="345183"/>
                      <a:ext cx="0" cy="317527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587549" y="345183"/>
                      <a:ext cx="5368633" cy="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970322" y="1804756"/>
                  <a:ext cx="6290807" cy="1961859"/>
                  <a:chOff x="970322" y="1804756"/>
                  <a:chExt cx="6290807" cy="1961859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773868" y="1804756"/>
                    <a:ext cx="4678386" cy="809859"/>
                    <a:chOff x="1773868" y="1804756"/>
                    <a:chExt cx="4678386" cy="809859"/>
                  </a:xfrm>
                </p:grpSpPr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V="1">
                      <a:off x="1773868" y="2131962"/>
                      <a:ext cx="4678386" cy="1134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>
                      <a:endCxn id="21" idx="0"/>
                    </p:cNvCxnSpPr>
                    <p:nvPr/>
                  </p:nvCxnSpPr>
                  <p:spPr>
                    <a:xfrm>
                      <a:off x="4203868" y="2143302"/>
                      <a:ext cx="0" cy="471313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/>
                    <p:cNvCxnSpPr>
                      <a:endCxn id="22" idx="0"/>
                    </p:cNvCxnSpPr>
                    <p:nvPr/>
                  </p:nvCxnSpPr>
                  <p:spPr>
                    <a:xfrm flipH="1">
                      <a:off x="6451129" y="2131962"/>
                      <a:ext cx="1125" cy="482653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>
                      <a:stCxn id="4" idx="2"/>
                      <a:endCxn id="20" idx="0"/>
                    </p:cNvCxnSpPr>
                    <p:nvPr/>
                  </p:nvCxnSpPr>
                  <p:spPr>
                    <a:xfrm>
                      <a:off x="1773868" y="1804756"/>
                      <a:ext cx="6454" cy="809859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headEnd type="arrow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863397" y="1804756"/>
                    <a:ext cx="3052037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User Scrolls to choose specific guide</a:t>
                    </a:r>
                    <a:endParaRPr lang="en-US" sz="1500" dirty="0"/>
                  </a:p>
                </p:txBody>
              </p: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970322" y="2614615"/>
                    <a:ext cx="1620000" cy="1152000"/>
                    <a:chOff x="970322" y="2614615"/>
                    <a:chExt cx="1620000" cy="1152000"/>
                  </a:xfrm>
                </p:grpSpPr>
                <p:sp>
                  <p:nvSpPr>
                    <p:cNvPr id="20" name="Diamond 19"/>
                    <p:cNvSpPr/>
                    <p:nvPr/>
                  </p:nvSpPr>
                  <p:spPr>
                    <a:xfrm>
                      <a:off x="970322" y="2614615"/>
                      <a:ext cx="1620000" cy="1152000"/>
                    </a:xfrm>
                    <a:prstGeom prst="diamond">
                      <a:avLst/>
                    </a:prstGeom>
                    <a:noFill/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1217215" y="2873972"/>
                      <a:ext cx="1084732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500" dirty="0" smtClean="0"/>
                        <a:t>Guide on Carrots </a:t>
                      </a:r>
                      <a:endParaRPr lang="en-US" sz="1500" dirty="0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3393868" y="2614615"/>
                    <a:ext cx="1620000" cy="1152000"/>
                    <a:chOff x="3393868" y="2614615"/>
                    <a:chExt cx="1620000" cy="1152000"/>
                  </a:xfrm>
                </p:grpSpPr>
                <p:sp>
                  <p:nvSpPr>
                    <p:cNvPr id="21" name="Diamond 20"/>
                    <p:cNvSpPr/>
                    <p:nvPr/>
                  </p:nvSpPr>
                  <p:spPr>
                    <a:xfrm>
                      <a:off x="3393868" y="2614615"/>
                      <a:ext cx="1620000" cy="1152000"/>
                    </a:xfrm>
                    <a:prstGeom prst="diamond">
                      <a:avLst/>
                    </a:prstGeom>
                    <a:noFill/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3661502" y="2873972"/>
                      <a:ext cx="1084732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500" dirty="0" smtClean="0"/>
                        <a:t>Guide on Tomatoes</a:t>
                      </a:r>
                      <a:endParaRPr lang="en-US" sz="1500" dirty="0"/>
                    </a:p>
                  </p:txBody>
                </p:sp>
              </p:grp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5641129" y="2614615"/>
                    <a:ext cx="1620000" cy="1152000"/>
                    <a:chOff x="5641129" y="2614615"/>
                    <a:chExt cx="1620000" cy="1152000"/>
                  </a:xfrm>
                </p:grpSpPr>
                <p:sp>
                  <p:nvSpPr>
                    <p:cNvPr id="22" name="Diamond 21"/>
                    <p:cNvSpPr/>
                    <p:nvPr/>
                  </p:nvSpPr>
                  <p:spPr>
                    <a:xfrm>
                      <a:off x="5641129" y="2614615"/>
                      <a:ext cx="1620000" cy="1152000"/>
                    </a:xfrm>
                    <a:prstGeom prst="diamond">
                      <a:avLst/>
                    </a:prstGeom>
                    <a:noFill/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5908763" y="2873972"/>
                      <a:ext cx="1084732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500" dirty="0" smtClean="0"/>
                        <a:t>Guide on Soil choice</a:t>
                      </a:r>
                      <a:endParaRPr lang="en-US" sz="1500" dirty="0"/>
                    </a:p>
                  </p:txBody>
                </p:sp>
              </p:grpSp>
            </p:grpSp>
          </p:grpSp>
          <p:sp>
            <p:nvSpPr>
              <p:cNvPr id="45" name="TextBox 44"/>
              <p:cNvSpPr txBox="1"/>
              <p:nvPr/>
            </p:nvSpPr>
            <p:spPr>
              <a:xfrm>
                <a:off x="3661502" y="374952"/>
                <a:ext cx="133169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Navigation Bar</a:t>
                </a:r>
                <a:endParaRPr lang="en-US" sz="15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970322" y="3766615"/>
              <a:ext cx="1620000" cy="1356121"/>
              <a:chOff x="970322" y="3766615"/>
              <a:chExt cx="1620000" cy="1356121"/>
            </a:xfrm>
          </p:grpSpPr>
          <p:cxnSp>
            <p:nvCxnSpPr>
              <p:cNvPr id="48" name="Straight Arrow Connector 47"/>
              <p:cNvCxnSpPr>
                <a:stCxn id="20" idx="2"/>
              </p:cNvCxnSpPr>
              <p:nvPr/>
            </p:nvCxnSpPr>
            <p:spPr>
              <a:xfrm>
                <a:off x="1780322" y="3766615"/>
                <a:ext cx="0" cy="42926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970322" y="4207223"/>
                <a:ext cx="1620000" cy="9155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89610" y="4164723"/>
            <a:ext cx="17911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50" dirty="0" smtClean="0"/>
              <a:t>Guide on Carrot</a:t>
            </a:r>
            <a:br>
              <a:rPr lang="en-US" sz="1450" dirty="0" smtClean="0"/>
            </a:br>
            <a:r>
              <a:rPr lang="en-US" sz="1450" dirty="0" smtClean="0"/>
              <a:t>(General Guide Page)</a:t>
            </a:r>
            <a:endParaRPr lang="en-US" sz="1450" dirty="0"/>
          </a:p>
        </p:txBody>
      </p:sp>
      <p:cxnSp>
        <p:nvCxnSpPr>
          <p:cNvPr id="55" name="Straight Arrow Connector 54"/>
          <p:cNvCxnSpPr>
            <a:stCxn id="50" idx="2"/>
          </p:cNvCxnSpPr>
          <p:nvPr/>
        </p:nvCxnSpPr>
        <p:spPr>
          <a:xfrm>
            <a:off x="1780322" y="4887636"/>
            <a:ext cx="0" cy="71747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970322" y="5605115"/>
            <a:ext cx="1620000" cy="1152000"/>
          </a:xfrm>
          <a:prstGeom prst="diamon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272714" y="6029154"/>
            <a:ext cx="101521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 smtClean="0"/>
              <a:t>Video Guide</a:t>
            </a:r>
            <a:endParaRPr lang="en-US" sz="13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780322" y="5352585"/>
            <a:ext cx="242354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2" idx="0"/>
          </p:cNvCxnSpPr>
          <p:nvPr/>
        </p:nvCxnSpPr>
        <p:spPr>
          <a:xfrm>
            <a:off x="4203868" y="5352585"/>
            <a:ext cx="0" cy="2525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Diamond 61"/>
          <p:cNvSpPr/>
          <p:nvPr/>
        </p:nvSpPr>
        <p:spPr>
          <a:xfrm>
            <a:off x="3393868" y="5605115"/>
            <a:ext cx="1620000" cy="1152000"/>
          </a:xfrm>
          <a:prstGeom prst="diamon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520471" y="5914262"/>
            <a:ext cx="13667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 smtClean="0"/>
              <a:t>Written Article to </a:t>
            </a:r>
          </a:p>
          <a:p>
            <a:pPr algn="ctr"/>
            <a:r>
              <a:rPr lang="en-US" sz="1300" dirty="0" smtClean="0"/>
              <a:t>accompany video</a:t>
            </a:r>
            <a:endParaRPr lang="en-US" sz="1300" dirty="0"/>
          </a:p>
        </p:txBody>
      </p:sp>
      <p:sp>
        <p:nvSpPr>
          <p:cNvPr id="66" name="TextBox 65"/>
          <p:cNvSpPr txBox="1"/>
          <p:nvPr/>
        </p:nvSpPr>
        <p:spPr>
          <a:xfrm>
            <a:off x="1780322" y="3418125"/>
            <a:ext cx="22810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User chooses Carrot Guide, clicks on Carrot guide title. </a:t>
            </a:r>
            <a:endParaRPr lang="en-US" sz="1300" dirty="0"/>
          </a:p>
        </p:txBody>
      </p:sp>
      <p:sp>
        <p:nvSpPr>
          <p:cNvPr id="67" name="TextBox 66"/>
          <p:cNvSpPr txBox="1"/>
          <p:nvPr/>
        </p:nvSpPr>
        <p:spPr>
          <a:xfrm>
            <a:off x="1780322" y="5029420"/>
            <a:ext cx="31675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User Scrolls between video and article</a:t>
            </a:r>
            <a:endParaRPr lang="en-US" sz="1500" dirty="0"/>
          </a:p>
        </p:txBody>
      </p:sp>
      <p:sp>
        <p:nvSpPr>
          <p:cNvPr id="68" name="TextBox 67"/>
          <p:cNvSpPr txBox="1"/>
          <p:nvPr/>
        </p:nvSpPr>
        <p:spPr>
          <a:xfrm>
            <a:off x="5138329" y="3910568"/>
            <a:ext cx="403455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Square Boxes represent web pages implemented in this assignment.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Guide pages on Tomatoes and Soil choice are not implemented, however details are displayed for ‘completeness’ of the guides/home page.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Diagonal Boxes represent subsections of the webpage ‘higher’ than that page.</a:t>
            </a:r>
          </a:p>
        </p:txBody>
      </p:sp>
    </p:spTree>
    <p:extLst>
      <p:ext uri="{BB962C8B-B14F-4D97-AF65-F5344CB8AC3E}">
        <p14:creationId xmlns:p14="http://schemas.microsoft.com/office/powerpoint/2010/main" val="198651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105</Words>
  <Application>Microsoft Macintosh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Portfolio Finance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Weatherburn</dc:creator>
  <cp:lastModifiedBy>Ken Weatherburn</cp:lastModifiedBy>
  <cp:revision>3</cp:revision>
  <dcterms:created xsi:type="dcterms:W3CDTF">2014-05-20T08:21:46Z</dcterms:created>
  <dcterms:modified xsi:type="dcterms:W3CDTF">2014-05-20T08:47:14Z</dcterms:modified>
</cp:coreProperties>
</file>