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87" autoAdjust="0"/>
  </p:normalViewPr>
  <p:slideViewPr>
    <p:cSldViewPr snapToGrid="0" snapToObjects="1">
      <p:cViewPr varScale="1">
        <p:scale>
          <a:sx n="115" d="100"/>
          <a:sy n="115" d="100"/>
        </p:scale>
        <p:origin x="-1440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803A9-C75E-7546-8C85-D34FC6862F99}" type="datetimeFigureOut">
              <a:rPr lang="en-US" smtClean="0"/>
              <a:t>25/05/14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E7F41-C2AF-CF4A-B64A-C0B736097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26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E7F41-C2AF-CF4A-B64A-C0B7360970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70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3F98-637D-414A-97BA-1FE442A38F56}" type="datetimeFigureOut">
              <a:rPr lang="en-US" smtClean="0"/>
              <a:t>25/05/14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814A-C4DF-CD47-8D75-27C22C249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90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3F98-637D-414A-97BA-1FE442A38F56}" type="datetimeFigureOut">
              <a:rPr lang="en-US" smtClean="0"/>
              <a:t>25/05/14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814A-C4DF-CD47-8D75-27C22C249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60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3F98-637D-414A-97BA-1FE442A38F56}" type="datetimeFigureOut">
              <a:rPr lang="en-US" smtClean="0"/>
              <a:t>25/05/14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814A-C4DF-CD47-8D75-27C22C249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33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3F98-637D-414A-97BA-1FE442A38F56}" type="datetimeFigureOut">
              <a:rPr lang="en-US" smtClean="0"/>
              <a:t>25/05/14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814A-C4DF-CD47-8D75-27C22C249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138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3F98-637D-414A-97BA-1FE442A38F56}" type="datetimeFigureOut">
              <a:rPr lang="en-US" smtClean="0"/>
              <a:t>25/05/14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814A-C4DF-CD47-8D75-27C22C249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4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3F98-637D-414A-97BA-1FE442A38F56}" type="datetimeFigureOut">
              <a:rPr lang="en-US" smtClean="0"/>
              <a:t>25/05/14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814A-C4DF-CD47-8D75-27C22C249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53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3F98-637D-414A-97BA-1FE442A38F56}" type="datetimeFigureOut">
              <a:rPr lang="en-US" smtClean="0"/>
              <a:t>25/05/14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814A-C4DF-CD47-8D75-27C22C249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8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3F98-637D-414A-97BA-1FE442A38F56}" type="datetimeFigureOut">
              <a:rPr lang="en-US" smtClean="0"/>
              <a:t>25/05/14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814A-C4DF-CD47-8D75-27C22C249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14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3F98-637D-414A-97BA-1FE442A38F56}" type="datetimeFigureOut">
              <a:rPr lang="en-US" smtClean="0"/>
              <a:t>25/05/14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814A-C4DF-CD47-8D75-27C22C249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07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3F98-637D-414A-97BA-1FE442A38F56}" type="datetimeFigureOut">
              <a:rPr lang="en-US" smtClean="0"/>
              <a:t>25/05/14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814A-C4DF-CD47-8D75-27C22C249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91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3F98-637D-414A-97BA-1FE442A38F56}" type="datetimeFigureOut">
              <a:rPr lang="en-US" smtClean="0"/>
              <a:t>25/05/14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814A-C4DF-CD47-8D75-27C22C249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5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53F98-637D-414A-97BA-1FE442A38F56}" type="datetimeFigureOut">
              <a:rPr lang="en-US" smtClean="0"/>
              <a:t>25/05/14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6814A-C4DF-CD47-8D75-27C22C249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89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947675" y="119097"/>
            <a:ext cx="7255010" cy="4782530"/>
            <a:chOff x="936550" y="340206"/>
            <a:chExt cx="7255010" cy="4782530"/>
          </a:xfrm>
        </p:grpSpPr>
        <p:grpSp>
          <p:nvGrpSpPr>
            <p:cNvPr id="46" name="Group 45"/>
            <p:cNvGrpSpPr/>
            <p:nvPr/>
          </p:nvGrpSpPr>
          <p:grpSpPr>
            <a:xfrm>
              <a:off x="936550" y="340206"/>
              <a:ext cx="7255010" cy="3426409"/>
              <a:chOff x="936550" y="340206"/>
              <a:chExt cx="7255010" cy="3426409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936550" y="340206"/>
                <a:ext cx="7255010" cy="3426409"/>
                <a:chOff x="936550" y="340206"/>
                <a:chExt cx="7255010" cy="3426409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936550" y="340206"/>
                  <a:ext cx="7004613" cy="1469527"/>
                  <a:chOff x="743777" y="345183"/>
                  <a:chExt cx="7004613" cy="1469527"/>
                </a:xfrm>
              </p:grpSpPr>
              <p:grpSp>
                <p:nvGrpSpPr>
                  <p:cNvPr id="18" name="Group 17"/>
                  <p:cNvGrpSpPr/>
                  <p:nvPr/>
                </p:nvGrpSpPr>
                <p:grpSpPr>
                  <a:xfrm>
                    <a:off x="6094370" y="662710"/>
                    <a:ext cx="1654020" cy="1152000"/>
                    <a:chOff x="6094370" y="662710"/>
                    <a:chExt cx="1654020" cy="1152000"/>
                  </a:xfrm>
                </p:grpSpPr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6094370" y="662710"/>
                      <a:ext cx="1620000" cy="11520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" name="TextBox 6"/>
                    <p:cNvSpPr txBox="1"/>
                    <p:nvPr/>
                  </p:nvSpPr>
                  <p:spPr>
                    <a:xfrm>
                      <a:off x="6101072" y="1006057"/>
                      <a:ext cx="164731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 smtClean="0"/>
                        <a:t>Documentation</a:t>
                      </a:r>
                      <a:endParaRPr lang="en-US" dirty="0"/>
                    </a:p>
                  </p:txBody>
                </p:sp>
              </p:grpSp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743777" y="657733"/>
                    <a:ext cx="1647318" cy="1152000"/>
                    <a:chOff x="743777" y="657733"/>
                    <a:chExt cx="1647318" cy="1152000"/>
                  </a:xfrm>
                </p:grpSpPr>
                <p:sp>
                  <p:nvSpPr>
                    <p:cNvPr id="4" name="Rectangle 3"/>
                    <p:cNvSpPr/>
                    <p:nvPr/>
                  </p:nvSpPr>
                  <p:spPr>
                    <a:xfrm>
                      <a:off x="771095" y="657733"/>
                      <a:ext cx="1620000" cy="11520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" name="TextBox 7"/>
                    <p:cNvSpPr txBox="1"/>
                    <p:nvPr/>
                  </p:nvSpPr>
                  <p:spPr>
                    <a:xfrm>
                      <a:off x="743777" y="900776"/>
                      <a:ext cx="1647318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 smtClean="0"/>
                        <a:t>Guides Page</a:t>
                      </a:r>
                    </a:p>
                    <a:p>
                      <a:pPr algn="ctr"/>
                      <a:r>
                        <a:rPr lang="en-US" dirty="0" smtClean="0"/>
                        <a:t>(Home Page)</a:t>
                      </a:r>
                      <a:endParaRPr lang="en-US" dirty="0"/>
                    </a:p>
                  </p:txBody>
                </p:sp>
              </p:grpSp>
              <p:grpSp>
                <p:nvGrpSpPr>
                  <p:cNvPr id="16" name="Group 15"/>
                  <p:cNvGrpSpPr/>
                  <p:nvPr/>
                </p:nvGrpSpPr>
                <p:grpSpPr>
                  <a:xfrm>
                    <a:off x="1587549" y="345183"/>
                    <a:ext cx="5368633" cy="317527"/>
                    <a:chOff x="1587549" y="345183"/>
                    <a:chExt cx="5368633" cy="317527"/>
                  </a:xfrm>
                </p:grpSpPr>
                <p:cxnSp>
                  <p:nvCxnSpPr>
                    <p:cNvPr id="10" name="Straight Arrow Connector 9"/>
                    <p:cNvCxnSpPr/>
                    <p:nvPr/>
                  </p:nvCxnSpPr>
                  <p:spPr>
                    <a:xfrm>
                      <a:off x="1587549" y="345183"/>
                      <a:ext cx="0" cy="317527"/>
                    </a:xfrm>
                    <a:prstGeom prst="straightConnector1">
                      <a:avLst/>
                    </a:prstGeom>
                    <a:ln>
                      <a:solidFill>
                        <a:srgbClr val="000000"/>
                      </a:solidFill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" name="Straight Arrow Connector 12"/>
                    <p:cNvCxnSpPr/>
                    <p:nvPr/>
                  </p:nvCxnSpPr>
                  <p:spPr>
                    <a:xfrm>
                      <a:off x="6956182" y="345183"/>
                      <a:ext cx="0" cy="317527"/>
                    </a:xfrm>
                    <a:prstGeom prst="straightConnector1">
                      <a:avLst/>
                    </a:prstGeom>
                    <a:ln>
                      <a:solidFill>
                        <a:srgbClr val="000000"/>
                      </a:solidFill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" name="Straight Connector 14"/>
                    <p:cNvCxnSpPr/>
                    <p:nvPr/>
                  </p:nvCxnSpPr>
                  <p:spPr>
                    <a:xfrm>
                      <a:off x="1587549" y="345183"/>
                      <a:ext cx="5368633" cy="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3" name="Group 42"/>
                <p:cNvGrpSpPr/>
                <p:nvPr/>
              </p:nvGrpSpPr>
              <p:grpSpPr>
                <a:xfrm>
                  <a:off x="970322" y="1804756"/>
                  <a:ext cx="7221238" cy="1961859"/>
                  <a:chOff x="970322" y="1804756"/>
                  <a:chExt cx="7221238" cy="1961859"/>
                </a:xfrm>
              </p:grpSpPr>
              <p:grpSp>
                <p:nvGrpSpPr>
                  <p:cNvPr id="34" name="Group 33"/>
                  <p:cNvGrpSpPr/>
                  <p:nvPr/>
                </p:nvGrpSpPr>
                <p:grpSpPr>
                  <a:xfrm>
                    <a:off x="1773868" y="1804756"/>
                    <a:ext cx="6417692" cy="809859"/>
                    <a:chOff x="1773868" y="1804756"/>
                    <a:chExt cx="6417692" cy="809859"/>
                  </a:xfrm>
                </p:grpSpPr>
                <p:cxnSp>
                  <p:nvCxnSpPr>
                    <p:cNvPr id="26" name="Straight Connector 25"/>
                    <p:cNvCxnSpPr/>
                    <p:nvPr/>
                  </p:nvCxnSpPr>
                  <p:spPr>
                    <a:xfrm>
                      <a:off x="1773868" y="2143302"/>
                      <a:ext cx="6417692" cy="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Straight Arrow Connector 27"/>
                    <p:cNvCxnSpPr>
                      <a:endCxn id="21" idx="0"/>
                    </p:cNvCxnSpPr>
                    <p:nvPr/>
                  </p:nvCxnSpPr>
                  <p:spPr>
                    <a:xfrm>
                      <a:off x="4203868" y="2143302"/>
                      <a:ext cx="0" cy="471313"/>
                    </a:xfrm>
                    <a:prstGeom prst="straightConnector1">
                      <a:avLst/>
                    </a:prstGeom>
                    <a:ln>
                      <a:solidFill>
                        <a:srgbClr val="000000"/>
                      </a:solidFill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Straight Arrow Connector 30"/>
                    <p:cNvCxnSpPr>
                      <a:endCxn id="22" idx="0"/>
                    </p:cNvCxnSpPr>
                    <p:nvPr/>
                  </p:nvCxnSpPr>
                  <p:spPr>
                    <a:xfrm flipH="1">
                      <a:off x="6451129" y="2131962"/>
                      <a:ext cx="1125" cy="482653"/>
                    </a:xfrm>
                    <a:prstGeom prst="straightConnector1">
                      <a:avLst/>
                    </a:prstGeom>
                    <a:ln>
                      <a:solidFill>
                        <a:srgbClr val="000000"/>
                      </a:solidFill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Straight Arrow Connector 32"/>
                    <p:cNvCxnSpPr>
                      <a:stCxn id="4" idx="2"/>
                      <a:endCxn id="20" idx="0"/>
                    </p:cNvCxnSpPr>
                    <p:nvPr/>
                  </p:nvCxnSpPr>
                  <p:spPr>
                    <a:xfrm>
                      <a:off x="1773868" y="1804756"/>
                      <a:ext cx="6454" cy="809859"/>
                    </a:xfrm>
                    <a:prstGeom prst="straightConnector1">
                      <a:avLst/>
                    </a:prstGeom>
                    <a:ln>
                      <a:solidFill>
                        <a:srgbClr val="000000"/>
                      </a:solidFill>
                      <a:headEnd type="arrow"/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2863397" y="1804756"/>
                    <a:ext cx="2943929" cy="3231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500" dirty="0" smtClean="0"/>
                      <a:t>User </a:t>
                    </a:r>
                    <a:r>
                      <a:rPr lang="en-US" sz="1500" dirty="0" err="1" smtClean="0"/>
                      <a:t>scrollsto</a:t>
                    </a:r>
                    <a:r>
                      <a:rPr lang="en-US" sz="1500" dirty="0" smtClean="0"/>
                      <a:t> </a:t>
                    </a:r>
                    <a:r>
                      <a:rPr lang="en-US" sz="1500" dirty="0" smtClean="0"/>
                      <a:t>choose specific guide</a:t>
                    </a:r>
                    <a:endParaRPr lang="en-US" sz="1500" dirty="0"/>
                  </a:p>
                </p:txBody>
              </p:sp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970322" y="2614615"/>
                    <a:ext cx="1620000" cy="1152000"/>
                    <a:chOff x="970322" y="2614615"/>
                    <a:chExt cx="1620000" cy="1152000"/>
                  </a:xfrm>
                </p:grpSpPr>
                <p:sp>
                  <p:nvSpPr>
                    <p:cNvPr id="20" name="Diamond 19"/>
                    <p:cNvSpPr/>
                    <p:nvPr/>
                  </p:nvSpPr>
                  <p:spPr>
                    <a:xfrm>
                      <a:off x="970322" y="2614615"/>
                      <a:ext cx="1620000" cy="1152000"/>
                    </a:xfrm>
                    <a:prstGeom prst="diamond">
                      <a:avLst/>
                    </a:prstGeom>
                    <a:noFill/>
                    <a:ln>
                      <a:solidFill>
                        <a:srgbClr val="0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" name="TextBox 35"/>
                    <p:cNvSpPr txBox="1"/>
                    <p:nvPr/>
                  </p:nvSpPr>
                  <p:spPr>
                    <a:xfrm>
                      <a:off x="1217215" y="2873972"/>
                      <a:ext cx="1084732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500" dirty="0" smtClean="0"/>
                        <a:t>Guide on Carrots </a:t>
                      </a:r>
                      <a:endParaRPr lang="en-US" sz="1500" dirty="0"/>
                    </a:p>
                  </p:txBody>
                </p:sp>
              </p:grpSp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3393868" y="2614615"/>
                    <a:ext cx="1620000" cy="1152000"/>
                    <a:chOff x="3393868" y="2614615"/>
                    <a:chExt cx="1620000" cy="1152000"/>
                  </a:xfrm>
                </p:grpSpPr>
                <p:sp>
                  <p:nvSpPr>
                    <p:cNvPr id="21" name="Diamond 20"/>
                    <p:cNvSpPr/>
                    <p:nvPr/>
                  </p:nvSpPr>
                  <p:spPr>
                    <a:xfrm>
                      <a:off x="3393868" y="2614615"/>
                      <a:ext cx="1620000" cy="1152000"/>
                    </a:xfrm>
                    <a:prstGeom prst="diamond">
                      <a:avLst/>
                    </a:prstGeom>
                    <a:noFill/>
                    <a:ln>
                      <a:solidFill>
                        <a:srgbClr val="0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" name="TextBox 36"/>
                    <p:cNvSpPr txBox="1"/>
                    <p:nvPr/>
                  </p:nvSpPr>
                  <p:spPr>
                    <a:xfrm>
                      <a:off x="3661502" y="2873972"/>
                      <a:ext cx="1084732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500" dirty="0" smtClean="0"/>
                        <a:t>Guide on Tomatoes</a:t>
                      </a:r>
                      <a:endParaRPr lang="en-US" sz="1500" dirty="0"/>
                    </a:p>
                  </p:txBody>
                </p:sp>
              </p:grpSp>
              <p:grpSp>
                <p:nvGrpSpPr>
                  <p:cNvPr id="41" name="Group 40"/>
                  <p:cNvGrpSpPr/>
                  <p:nvPr/>
                </p:nvGrpSpPr>
                <p:grpSpPr>
                  <a:xfrm>
                    <a:off x="5641129" y="2614615"/>
                    <a:ext cx="1620000" cy="1152000"/>
                    <a:chOff x="5641129" y="2614615"/>
                    <a:chExt cx="1620000" cy="1152000"/>
                  </a:xfrm>
                </p:grpSpPr>
                <p:sp>
                  <p:nvSpPr>
                    <p:cNvPr id="22" name="Diamond 21"/>
                    <p:cNvSpPr/>
                    <p:nvPr/>
                  </p:nvSpPr>
                  <p:spPr>
                    <a:xfrm>
                      <a:off x="5641129" y="2614615"/>
                      <a:ext cx="1620000" cy="1152000"/>
                    </a:xfrm>
                    <a:prstGeom prst="diamond">
                      <a:avLst/>
                    </a:prstGeom>
                    <a:noFill/>
                    <a:ln>
                      <a:solidFill>
                        <a:srgbClr val="0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" name="TextBox 37"/>
                    <p:cNvSpPr txBox="1"/>
                    <p:nvPr/>
                  </p:nvSpPr>
                  <p:spPr>
                    <a:xfrm>
                      <a:off x="5908763" y="2873972"/>
                      <a:ext cx="1084732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500" dirty="0" smtClean="0"/>
                        <a:t>Guide on Soil choice</a:t>
                      </a:r>
                      <a:endParaRPr lang="en-US" sz="1500" dirty="0"/>
                    </a:p>
                  </p:txBody>
                </p:sp>
              </p:grpSp>
            </p:grpSp>
          </p:grpSp>
          <p:sp>
            <p:nvSpPr>
              <p:cNvPr id="45" name="TextBox 44"/>
              <p:cNvSpPr txBox="1"/>
              <p:nvPr/>
            </p:nvSpPr>
            <p:spPr>
              <a:xfrm>
                <a:off x="2437344" y="354197"/>
                <a:ext cx="1331690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Navigation Bar</a:t>
                </a:r>
                <a:endParaRPr lang="en-US" sz="1500" dirty="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970322" y="3766615"/>
              <a:ext cx="1620000" cy="1356121"/>
              <a:chOff x="970322" y="3766615"/>
              <a:chExt cx="1620000" cy="1356121"/>
            </a:xfrm>
          </p:grpSpPr>
          <p:cxnSp>
            <p:nvCxnSpPr>
              <p:cNvPr id="48" name="Straight Arrow Connector 47"/>
              <p:cNvCxnSpPr>
                <a:stCxn id="20" idx="2"/>
              </p:cNvCxnSpPr>
              <p:nvPr/>
            </p:nvCxnSpPr>
            <p:spPr>
              <a:xfrm>
                <a:off x="1780322" y="3766615"/>
                <a:ext cx="0" cy="429268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Rectangle 49"/>
              <p:cNvSpPr/>
              <p:nvPr/>
            </p:nvSpPr>
            <p:spPr>
              <a:xfrm>
                <a:off x="970322" y="4207223"/>
                <a:ext cx="1620000" cy="9155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1" name="TextBox 50"/>
          <p:cNvSpPr txBox="1"/>
          <p:nvPr/>
        </p:nvSpPr>
        <p:spPr>
          <a:xfrm>
            <a:off x="889610" y="4164723"/>
            <a:ext cx="1791194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50" dirty="0" smtClean="0"/>
              <a:t>Guide on Carrot</a:t>
            </a:r>
            <a:br>
              <a:rPr lang="en-US" sz="1450" dirty="0" smtClean="0"/>
            </a:br>
            <a:r>
              <a:rPr lang="en-US" sz="1450" dirty="0" smtClean="0"/>
              <a:t>(General Guide Page)</a:t>
            </a:r>
            <a:endParaRPr lang="en-US" sz="1450" dirty="0"/>
          </a:p>
        </p:txBody>
      </p:sp>
      <p:cxnSp>
        <p:nvCxnSpPr>
          <p:cNvPr id="55" name="Straight Arrow Connector 54"/>
          <p:cNvCxnSpPr>
            <a:stCxn id="50" idx="2"/>
          </p:cNvCxnSpPr>
          <p:nvPr/>
        </p:nvCxnSpPr>
        <p:spPr>
          <a:xfrm>
            <a:off x="1791447" y="4901627"/>
            <a:ext cx="0" cy="717479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Diamond 55"/>
          <p:cNvSpPr/>
          <p:nvPr/>
        </p:nvSpPr>
        <p:spPr>
          <a:xfrm>
            <a:off x="970322" y="5605115"/>
            <a:ext cx="1620000" cy="1152000"/>
          </a:xfrm>
          <a:prstGeom prst="diamond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272714" y="6029154"/>
            <a:ext cx="1015216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dirty="0" smtClean="0"/>
              <a:t>Video Guide</a:t>
            </a:r>
            <a:endParaRPr lang="en-US" sz="1300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1780322" y="5352585"/>
            <a:ext cx="2423546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62" idx="0"/>
          </p:cNvCxnSpPr>
          <p:nvPr/>
        </p:nvCxnSpPr>
        <p:spPr>
          <a:xfrm>
            <a:off x="4203868" y="5352585"/>
            <a:ext cx="0" cy="2525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Diamond 61"/>
          <p:cNvSpPr/>
          <p:nvPr/>
        </p:nvSpPr>
        <p:spPr>
          <a:xfrm>
            <a:off x="3393868" y="5605115"/>
            <a:ext cx="1620000" cy="1152000"/>
          </a:xfrm>
          <a:prstGeom prst="diamond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520471" y="5914262"/>
            <a:ext cx="136679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dirty="0" smtClean="0"/>
              <a:t>Written Article to </a:t>
            </a:r>
          </a:p>
          <a:p>
            <a:pPr algn="ctr"/>
            <a:r>
              <a:rPr lang="en-US" sz="1300" dirty="0" smtClean="0"/>
              <a:t>accompany video</a:t>
            </a:r>
            <a:endParaRPr lang="en-US" sz="1300" dirty="0"/>
          </a:p>
        </p:txBody>
      </p:sp>
      <p:sp>
        <p:nvSpPr>
          <p:cNvPr id="66" name="TextBox 65"/>
          <p:cNvSpPr txBox="1"/>
          <p:nvPr/>
        </p:nvSpPr>
        <p:spPr>
          <a:xfrm>
            <a:off x="1780322" y="3418125"/>
            <a:ext cx="22810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User chooses Carrot Guide, clicks on Carrot guide title. </a:t>
            </a:r>
            <a:endParaRPr lang="en-US" sz="1300" dirty="0"/>
          </a:p>
        </p:txBody>
      </p:sp>
      <p:sp>
        <p:nvSpPr>
          <p:cNvPr id="67" name="TextBox 66"/>
          <p:cNvSpPr txBox="1"/>
          <p:nvPr/>
        </p:nvSpPr>
        <p:spPr>
          <a:xfrm>
            <a:off x="1780322" y="5029420"/>
            <a:ext cx="316756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User Scrolls between video and article</a:t>
            </a:r>
            <a:endParaRPr lang="en-US" sz="1500" dirty="0"/>
          </a:p>
        </p:txBody>
      </p:sp>
      <p:sp>
        <p:nvSpPr>
          <p:cNvPr id="68" name="TextBox 67"/>
          <p:cNvSpPr txBox="1"/>
          <p:nvPr/>
        </p:nvSpPr>
        <p:spPr>
          <a:xfrm>
            <a:off x="5138329" y="3910568"/>
            <a:ext cx="403455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Square Boxes represent web pages implemented in this assignment.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Guide pages on Tomatoes and Soil choice are not implemented, however details are displayed for ‘completeness’ of the guides/home page.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Diagonal Boxes represent subsections of the webpage ‘higher’ than that page.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556867" y="443070"/>
            <a:ext cx="1620000" cy="115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564151" y="787268"/>
            <a:ext cx="161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Getting Started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315326" y="119097"/>
            <a:ext cx="0" cy="31752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Diamond 53"/>
          <p:cNvSpPr/>
          <p:nvPr/>
        </p:nvSpPr>
        <p:spPr>
          <a:xfrm>
            <a:off x="7381560" y="2379515"/>
            <a:ext cx="1620000" cy="1152000"/>
          </a:xfrm>
          <a:prstGeom prst="diamond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8191560" y="1892821"/>
            <a:ext cx="1125" cy="48265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688168" y="2645547"/>
            <a:ext cx="10847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Guide on </a:t>
            </a:r>
            <a:r>
              <a:rPr lang="en-US" sz="1500" dirty="0" smtClean="0"/>
              <a:t>Broccoli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986511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559981" y="-10346"/>
            <a:ext cx="133169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Navigation Bar</a:t>
            </a:r>
            <a:endParaRPr lang="en-US" sz="1500" dirty="0"/>
          </a:p>
        </p:txBody>
      </p:sp>
      <p:grpSp>
        <p:nvGrpSpPr>
          <p:cNvPr id="38" name="Group 37"/>
          <p:cNvGrpSpPr/>
          <p:nvPr/>
        </p:nvGrpSpPr>
        <p:grpSpPr>
          <a:xfrm>
            <a:off x="1019348" y="2931291"/>
            <a:ext cx="2980917" cy="1719379"/>
            <a:chOff x="970322" y="1804756"/>
            <a:chExt cx="4043546" cy="1961859"/>
          </a:xfrm>
        </p:grpSpPr>
        <p:grpSp>
          <p:nvGrpSpPr>
            <p:cNvPr id="39" name="Group 38"/>
            <p:cNvGrpSpPr/>
            <p:nvPr/>
          </p:nvGrpSpPr>
          <p:grpSpPr>
            <a:xfrm>
              <a:off x="1773868" y="1804756"/>
              <a:ext cx="2430000" cy="809859"/>
              <a:chOff x="1773868" y="1804756"/>
              <a:chExt cx="2430000" cy="809859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>
                <a:off x="1773868" y="2248475"/>
                <a:ext cx="2422522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endCxn id="46" idx="0"/>
              </p:cNvCxnSpPr>
              <p:nvPr/>
            </p:nvCxnSpPr>
            <p:spPr>
              <a:xfrm>
                <a:off x="4196390" y="2248475"/>
                <a:ext cx="7478" cy="36614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endCxn id="48" idx="0"/>
              </p:cNvCxnSpPr>
              <p:nvPr/>
            </p:nvCxnSpPr>
            <p:spPr>
              <a:xfrm>
                <a:off x="1773868" y="1804756"/>
                <a:ext cx="6454" cy="809859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970322" y="2614615"/>
              <a:ext cx="1620000" cy="1152000"/>
              <a:chOff x="970322" y="2614615"/>
              <a:chExt cx="1620000" cy="1152000"/>
            </a:xfrm>
          </p:grpSpPr>
          <p:sp>
            <p:nvSpPr>
              <p:cNvPr id="48" name="Diamond 47"/>
              <p:cNvSpPr/>
              <p:nvPr/>
            </p:nvSpPr>
            <p:spPr>
              <a:xfrm>
                <a:off x="970322" y="2614615"/>
                <a:ext cx="1620000" cy="1152000"/>
              </a:xfrm>
              <a:prstGeom prst="diamond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217214" y="2873972"/>
                <a:ext cx="1084731" cy="579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Guide on Carrots</a:t>
                </a:r>
                <a:r>
                  <a:rPr lang="en-US" sz="1500" dirty="0" smtClean="0"/>
                  <a:t> </a:t>
                </a:r>
                <a:endParaRPr lang="en-US" sz="1500" dirty="0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3393868" y="2614615"/>
              <a:ext cx="1620000" cy="1152000"/>
              <a:chOff x="3393868" y="2614615"/>
              <a:chExt cx="1620000" cy="1152000"/>
            </a:xfrm>
          </p:grpSpPr>
          <p:sp>
            <p:nvSpPr>
              <p:cNvPr id="46" name="Diamond 45"/>
              <p:cNvSpPr/>
              <p:nvPr/>
            </p:nvSpPr>
            <p:spPr>
              <a:xfrm>
                <a:off x="3393868" y="2614615"/>
                <a:ext cx="1620000" cy="1152000"/>
              </a:xfrm>
              <a:prstGeom prst="diamond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678373" y="2933820"/>
                <a:ext cx="1084731" cy="526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Guide on Broccoli</a:t>
                </a:r>
                <a:endParaRPr lang="en-US" sz="1200" dirty="0"/>
              </a:p>
            </p:txBody>
          </p:sp>
        </p:grpSp>
      </p:grpSp>
      <p:grpSp>
        <p:nvGrpSpPr>
          <p:cNvPr id="70" name="Group 69"/>
          <p:cNvGrpSpPr/>
          <p:nvPr/>
        </p:nvGrpSpPr>
        <p:grpSpPr>
          <a:xfrm>
            <a:off x="882420" y="323752"/>
            <a:ext cx="6995710" cy="1030207"/>
            <a:chOff x="1069920" y="1782534"/>
            <a:chExt cx="6995710" cy="1030207"/>
          </a:xfrm>
        </p:grpSpPr>
        <p:cxnSp>
          <p:nvCxnSpPr>
            <p:cNvPr id="55" name="Straight Arrow Connector 54"/>
            <p:cNvCxnSpPr/>
            <p:nvPr/>
          </p:nvCxnSpPr>
          <p:spPr>
            <a:xfrm>
              <a:off x="4375824" y="1782534"/>
              <a:ext cx="0" cy="31752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/>
            <p:cNvGrpSpPr/>
            <p:nvPr/>
          </p:nvGrpSpPr>
          <p:grpSpPr>
            <a:xfrm>
              <a:off x="3585117" y="2100061"/>
              <a:ext cx="1620000" cy="712680"/>
              <a:chOff x="3585117" y="2100061"/>
              <a:chExt cx="1620000" cy="71268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3585117" y="2100061"/>
                <a:ext cx="1620000" cy="7126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3641796" y="2120242"/>
                <a:ext cx="148854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/>
                  <a:t>Getting Started</a:t>
                </a:r>
                <a:endParaRPr lang="en-US" dirty="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1069920" y="1782534"/>
              <a:ext cx="6995710" cy="1030207"/>
              <a:chOff x="752680" y="345183"/>
              <a:chExt cx="6995710" cy="1030207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6094370" y="662710"/>
                <a:ext cx="1654020" cy="712680"/>
                <a:chOff x="6094370" y="662710"/>
                <a:chExt cx="1654020" cy="712680"/>
              </a:xfrm>
            </p:grpSpPr>
            <p:sp>
              <p:nvSpPr>
                <p:cNvPr id="66" name="Rectangle 65"/>
                <p:cNvSpPr/>
                <p:nvPr/>
              </p:nvSpPr>
              <p:spPr>
                <a:xfrm>
                  <a:off x="6094370" y="662710"/>
                  <a:ext cx="1620000" cy="71268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6101072" y="821391"/>
                  <a:ext cx="16473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Documentation</a:t>
                  </a:r>
                  <a:endParaRPr lang="en-US" dirty="0"/>
                </a:p>
              </p:txBody>
            </p:sp>
          </p:grpSp>
          <p:grpSp>
            <p:nvGrpSpPr>
              <p:cNvPr id="59" name="Group 58"/>
              <p:cNvGrpSpPr/>
              <p:nvPr/>
            </p:nvGrpSpPr>
            <p:grpSpPr>
              <a:xfrm>
                <a:off x="752680" y="657734"/>
                <a:ext cx="1647318" cy="717656"/>
                <a:chOff x="752680" y="657734"/>
                <a:chExt cx="1647318" cy="717656"/>
              </a:xfrm>
            </p:grpSpPr>
            <p:sp>
              <p:nvSpPr>
                <p:cNvPr id="64" name="Rectangle 63"/>
                <p:cNvSpPr/>
                <p:nvPr/>
              </p:nvSpPr>
              <p:spPr>
                <a:xfrm>
                  <a:off x="771095" y="657734"/>
                  <a:ext cx="1620000" cy="71765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752680" y="682891"/>
                  <a:ext cx="164731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Guides Page</a:t>
                  </a:r>
                </a:p>
                <a:p>
                  <a:pPr algn="ctr"/>
                  <a:r>
                    <a:rPr lang="en-US" dirty="0"/>
                    <a:t>(Home Page)</a:t>
                  </a:r>
                  <a:endParaRPr lang="en-US" dirty="0"/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1587549" y="345183"/>
                <a:ext cx="5368633" cy="317527"/>
                <a:chOff x="1587549" y="345183"/>
                <a:chExt cx="5368633" cy="317527"/>
              </a:xfrm>
            </p:grpSpPr>
            <p:cxnSp>
              <p:nvCxnSpPr>
                <p:cNvPr id="61" name="Straight Arrow Connector 60"/>
                <p:cNvCxnSpPr/>
                <p:nvPr/>
              </p:nvCxnSpPr>
              <p:spPr>
                <a:xfrm>
                  <a:off x="1587549" y="345183"/>
                  <a:ext cx="0" cy="317527"/>
                </a:xfrm>
                <a:prstGeom prst="straightConnector1">
                  <a:avLst/>
                </a:prstGeom>
                <a:ln>
                  <a:solidFill>
                    <a:srgbClr val="00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/>
                <p:cNvCxnSpPr/>
                <p:nvPr/>
              </p:nvCxnSpPr>
              <p:spPr>
                <a:xfrm>
                  <a:off x="6956182" y="345183"/>
                  <a:ext cx="0" cy="317527"/>
                </a:xfrm>
                <a:prstGeom prst="straightConnector1">
                  <a:avLst/>
                </a:prstGeom>
                <a:ln>
                  <a:solidFill>
                    <a:srgbClr val="00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1587549" y="345183"/>
                  <a:ext cx="5368633" cy="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71" name="Straight Arrow Connector 70"/>
          <p:cNvCxnSpPr/>
          <p:nvPr/>
        </p:nvCxnSpPr>
        <p:spPr>
          <a:xfrm>
            <a:off x="1632278" y="1788076"/>
            <a:ext cx="0" cy="31752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7590218" y="1788303"/>
            <a:ext cx="0" cy="31752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2816238" y="1788303"/>
            <a:ext cx="0" cy="31752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1611725" y="1786792"/>
            <a:ext cx="5978493" cy="128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4013298" y="1788303"/>
            <a:ext cx="0" cy="31752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5198085" y="1786792"/>
            <a:ext cx="0" cy="31752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6394086" y="1776550"/>
            <a:ext cx="0" cy="31752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1019348" y="2105603"/>
            <a:ext cx="1194270" cy="826972"/>
            <a:chOff x="1019348" y="2504019"/>
            <a:chExt cx="1194270" cy="826972"/>
          </a:xfrm>
        </p:grpSpPr>
        <p:sp>
          <p:nvSpPr>
            <p:cNvPr id="79" name="Diamond 78"/>
            <p:cNvSpPr/>
            <p:nvPr/>
          </p:nvSpPr>
          <p:spPr>
            <a:xfrm>
              <a:off x="1019348" y="2504019"/>
              <a:ext cx="1194270" cy="826972"/>
            </a:xfrm>
            <a:prstGeom prst="diamond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148454" y="2734494"/>
              <a:ext cx="10446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Vegetables</a:t>
              </a:r>
              <a:endParaRPr lang="en-US" sz="1400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2221297" y="2105830"/>
            <a:ext cx="1319800" cy="826972"/>
            <a:chOff x="1019348" y="2504019"/>
            <a:chExt cx="1319800" cy="826972"/>
          </a:xfrm>
        </p:grpSpPr>
        <p:sp>
          <p:nvSpPr>
            <p:cNvPr id="83" name="Diamond 82"/>
            <p:cNvSpPr/>
            <p:nvPr/>
          </p:nvSpPr>
          <p:spPr>
            <a:xfrm>
              <a:off x="1019348" y="2504019"/>
              <a:ext cx="1194270" cy="826972"/>
            </a:xfrm>
            <a:prstGeom prst="diamond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294470" y="2734494"/>
              <a:ext cx="10446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Fruits</a:t>
              </a:r>
              <a:endParaRPr lang="en-US" sz="1400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3420361" y="2104319"/>
            <a:ext cx="1422722" cy="826972"/>
            <a:chOff x="1019348" y="2504019"/>
            <a:chExt cx="1422722" cy="826972"/>
          </a:xfrm>
        </p:grpSpPr>
        <p:sp>
          <p:nvSpPr>
            <p:cNvPr id="86" name="Diamond 85"/>
            <p:cNvSpPr/>
            <p:nvPr/>
          </p:nvSpPr>
          <p:spPr>
            <a:xfrm>
              <a:off x="1019348" y="2504019"/>
              <a:ext cx="1194270" cy="826972"/>
            </a:xfrm>
            <a:prstGeom prst="diamond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397392" y="2714010"/>
              <a:ext cx="10446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Soil</a:t>
              </a:r>
              <a:endParaRPr lang="en-US" sz="1400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4604762" y="2105603"/>
            <a:ext cx="1194270" cy="826972"/>
            <a:chOff x="1019348" y="2504019"/>
            <a:chExt cx="1194270" cy="826972"/>
          </a:xfrm>
        </p:grpSpPr>
        <p:sp>
          <p:nvSpPr>
            <p:cNvPr id="89" name="Diamond 88"/>
            <p:cNvSpPr/>
            <p:nvPr/>
          </p:nvSpPr>
          <p:spPr>
            <a:xfrm>
              <a:off x="1019348" y="2504019"/>
              <a:ext cx="1194270" cy="826972"/>
            </a:xfrm>
            <a:prstGeom prst="diamond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148454" y="2734494"/>
              <a:ext cx="10446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Fertilization</a:t>
              </a:r>
              <a:endParaRPr lang="en-US" sz="1400" dirty="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5798257" y="2105716"/>
            <a:ext cx="1287665" cy="826972"/>
            <a:chOff x="1019348" y="2504019"/>
            <a:chExt cx="1287665" cy="826972"/>
          </a:xfrm>
        </p:grpSpPr>
        <p:sp>
          <p:nvSpPr>
            <p:cNvPr id="92" name="Diamond 91"/>
            <p:cNvSpPr/>
            <p:nvPr/>
          </p:nvSpPr>
          <p:spPr>
            <a:xfrm>
              <a:off x="1019348" y="2504019"/>
              <a:ext cx="1194270" cy="826972"/>
            </a:xfrm>
            <a:prstGeom prst="diamond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262335" y="2734494"/>
              <a:ext cx="10446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Irrigation</a:t>
              </a:r>
              <a:endParaRPr lang="en-US" sz="1400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6992527" y="2105830"/>
            <a:ext cx="1407942" cy="826972"/>
            <a:chOff x="1019348" y="2504019"/>
            <a:chExt cx="1407942" cy="826972"/>
          </a:xfrm>
        </p:grpSpPr>
        <p:sp>
          <p:nvSpPr>
            <p:cNvPr id="95" name="Diamond 94"/>
            <p:cNvSpPr/>
            <p:nvPr/>
          </p:nvSpPr>
          <p:spPr>
            <a:xfrm>
              <a:off x="1019348" y="2504019"/>
              <a:ext cx="1194270" cy="826972"/>
            </a:xfrm>
            <a:prstGeom prst="diamond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382612" y="2734494"/>
              <a:ext cx="10446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Soil</a:t>
              </a:r>
              <a:endParaRPr lang="en-US" sz="1400" dirty="0"/>
            </a:p>
          </p:txBody>
        </p:sp>
      </p:grpSp>
      <p:cxnSp>
        <p:nvCxnSpPr>
          <p:cNvPr id="99" name="Straight Arrow Connector 98"/>
          <p:cNvCxnSpPr/>
          <p:nvPr/>
        </p:nvCxnSpPr>
        <p:spPr>
          <a:xfrm flipV="1">
            <a:off x="1632278" y="1389887"/>
            <a:ext cx="0" cy="38666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791802" y="1449749"/>
            <a:ext cx="5736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User clicks on links in side bar or scrolls to navigate to each section</a:t>
            </a:r>
            <a:endParaRPr lang="en-US" sz="16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632278" y="2981614"/>
            <a:ext cx="3752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User scrolls in section to find specific guide</a:t>
            </a:r>
            <a:endParaRPr lang="en-US" sz="1600" dirty="0"/>
          </a:p>
        </p:txBody>
      </p:sp>
      <p:cxnSp>
        <p:nvCxnSpPr>
          <p:cNvPr id="106" name="Straight Arrow Connector 105"/>
          <p:cNvCxnSpPr/>
          <p:nvPr/>
        </p:nvCxnSpPr>
        <p:spPr>
          <a:xfrm flipH="1">
            <a:off x="1611725" y="4650670"/>
            <a:ext cx="67" cy="40026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1632278" y="4558496"/>
            <a:ext cx="20736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User chooses Carrot Guide, clicks on Carrot guide title. </a:t>
            </a:r>
            <a:endParaRPr lang="en-US" sz="1300" dirty="0"/>
          </a:p>
        </p:txBody>
      </p:sp>
      <p:sp>
        <p:nvSpPr>
          <p:cNvPr id="110" name="Rectangle 109"/>
          <p:cNvSpPr/>
          <p:nvPr/>
        </p:nvSpPr>
        <p:spPr>
          <a:xfrm>
            <a:off x="806483" y="5050935"/>
            <a:ext cx="1620000" cy="285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991833" y="5062025"/>
            <a:ext cx="1249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Guide on Carrots</a:t>
            </a:r>
          </a:p>
          <a:p>
            <a:endParaRPr lang="en-US" sz="1200" dirty="0"/>
          </a:p>
        </p:txBody>
      </p:sp>
      <p:cxnSp>
        <p:nvCxnSpPr>
          <p:cNvPr id="112" name="Straight Arrow Connector 111"/>
          <p:cNvCxnSpPr/>
          <p:nvPr/>
        </p:nvCxnSpPr>
        <p:spPr>
          <a:xfrm flipH="1">
            <a:off x="1611725" y="5336850"/>
            <a:ext cx="4758" cy="674942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Diamond 112"/>
          <p:cNvSpPr/>
          <p:nvPr/>
        </p:nvSpPr>
        <p:spPr>
          <a:xfrm>
            <a:off x="1064895" y="6004000"/>
            <a:ext cx="1089096" cy="680908"/>
          </a:xfrm>
          <a:prstGeom prst="diamond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/>
          <p:cNvCxnSpPr/>
          <p:nvPr/>
        </p:nvCxnSpPr>
        <p:spPr>
          <a:xfrm>
            <a:off x="1611792" y="5718285"/>
            <a:ext cx="1286837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2888386" y="5718285"/>
            <a:ext cx="0" cy="27084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1176854" y="6155582"/>
            <a:ext cx="112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Video guide on</a:t>
            </a:r>
          </a:p>
          <a:p>
            <a:r>
              <a:rPr lang="en-US" sz="900" dirty="0" smtClean="0"/>
              <a:t> Carrots</a:t>
            </a:r>
          </a:p>
          <a:p>
            <a:endParaRPr lang="en-US" sz="1000" dirty="0"/>
          </a:p>
        </p:txBody>
      </p:sp>
      <p:sp>
        <p:nvSpPr>
          <p:cNvPr id="119" name="Diamond 118"/>
          <p:cNvSpPr/>
          <p:nvPr/>
        </p:nvSpPr>
        <p:spPr>
          <a:xfrm>
            <a:off x="2338954" y="5997894"/>
            <a:ext cx="1089096" cy="680908"/>
          </a:xfrm>
          <a:prstGeom prst="diamond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2478430" y="6124450"/>
            <a:ext cx="1354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Written Guide </a:t>
            </a:r>
          </a:p>
          <a:p>
            <a:r>
              <a:rPr lang="en-US" sz="900" dirty="0" smtClean="0"/>
              <a:t>on Carrots</a:t>
            </a:r>
          </a:p>
          <a:p>
            <a:endParaRPr lang="en-US" sz="1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632278" y="5307882"/>
            <a:ext cx="20736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User </a:t>
            </a:r>
            <a:r>
              <a:rPr lang="en-US" sz="1100" dirty="0" smtClean="0"/>
              <a:t>scrolls between video and written guide on article page.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2361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188</Words>
  <Application>Microsoft Macintosh PowerPoint</Application>
  <PresentationFormat>On-screen Show (4:3)</PresentationFormat>
  <Paragraphs>43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Portfolio Finance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 Weatherburn</dc:creator>
  <cp:lastModifiedBy>Ken Weatherburn</cp:lastModifiedBy>
  <cp:revision>7</cp:revision>
  <dcterms:created xsi:type="dcterms:W3CDTF">2014-05-20T08:21:46Z</dcterms:created>
  <dcterms:modified xsi:type="dcterms:W3CDTF">2014-05-25T03:17:09Z</dcterms:modified>
</cp:coreProperties>
</file>