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webextensions/webextension1.xml" ContentType="application/vnd.ms-office.webextension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82" r:id="rId3"/>
    <p:sldId id="381" r:id="rId4"/>
    <p:sldId id="385" r:id="rId5"/>
    <p:sldId id="373" r:id="rId6"/>
    <p:sldId id="392" r:id="rId7"/>
    <p:sldId id="386" r:id="rId8"/>
    <p:sldId id="391" r:id="rId9"/>
    <p:sldId id="388" r:id="rId10"/>
    <p:sldId id="387" r:id="rId11"/>
    <p:sldId id="383" r:id="rId12"/>
    <p:sldId id="356" r:id="rId13"/>
    <p:sldId id="390" r:id="rId14"/>
    <p:sldId id="384" r:id="rId15"/>
    <p:sldId id="393" r:id="rId16"/>
    <p:sldId id="376" r:id="rId17"/>
    <p:sldId id="354" r:id="rId18"/>
  </p:sldIdLst>
  <p:sldSz cx="12192000" cy="6858000"/>
  <p:notesSz cx="6797675" cy="9926638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ShellBold" panose="00000800000000000000" pitchFamily="50" charset="0"/>
      <p:regular r:id="rId25"/>
      <p:bold r:id="rId26"/>
    </p:embeddedFont>
    <p:embeddedFont>
      <p:font typeface="ShellMedium" panose="00000600000000000000" pitchFamily="50" charset="0"/>
      <p:regular r:id="rId27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CFDC"/>
    <a:srgbClr val="BA95BE"/>
    <a:srgbClr val="003C88"/>
    <a:srgbClr val="008443"/>
    <a:srgbClr val="BED50F"/>
    <a:srgbClr val="641964"/>
    <a:srgbClr val="009EB4"/>
    <a:srgbClr val="404040"/>
    <a:srgbClr val="EB87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3552F6-CAFC-46C4-879B-EF8280D031C9}" v="3" dt="2023-02-03T13:26:46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5" autoAdjust="0"/>
    <p:restoredTop sz="95448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883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1" d="100"/>
          <a:sy n="61" d="100"/>
        </p:scale>
        <p:origin x="2712" y="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erasuriya, Nedeesha SITI-PTIY/FDE" userId="7f2b2164-3686-4b2f-8c9f-5797cedb3200" providerId="ADAL" clId="{1C7DBB96-B2AA-4BE9-A9DE-D1967F6EBA97}"/>
    <pc:docChg chg="undo custSel addSld delSld modSld sldOrd">
      <pc:chgData name="Weerasuriya, Nedeesha SITI-PTIY/FDE" userId="7f2b2164-3686-4b2f-8c9f-5797cedb3200" providerId="ADAL" clId="{1C7DBB96-B2AA-4BE9-A9DE-D1967F6EBA97}" dt="2022-11-15T09:41:46.339" v="3122"/>
      <pc:docMkLst>
        <pc:docMk/>
      </pc:docMkLst>
      <pc:sldChg chg="delSp modSp mod">
        <pc:chgData name="Weerasuriya, Nedeesha SITI-PTIY/FDE" userId="7f2b2164-3686-4b2f-8c9f-5797cedb3200" providerId="ADAL" clId="{1C7DBB96-B2AA-4BE9-A9DE-D1967F6EBA97}" dt="2022-11-14T17:54:32.966" v="3102" actId="478"/>
        <pc:sldMkLst>
          <pc:docMk/>
          <pc:sldMk cId="0" sldId="256"/>
        </pc:sldMkLst>
        <pc:spChg chg="del mod">
          <ac:chgData name="Weerasuriya, Nedeesha SITI-PTIY/FDE" userId="7f2b2164-3686-4b2f-8c9f-5797cedb3200" providerId="ADAL" clId="{1C7DBB96-B2AA-4BE9-A9DE-D1967F6EBA97}" dt="2022-11-14T17:54:32.966" v="3102" actId="478"/>
          <ac:spMkLst>
            <pc:docMk/>
            <pc:sldMk cId="0" sldId="256"/>
            <ac:spMk id="25" creationId="{00000000-0000-0000-0000-000000000000}"/>
          </ac:spMkLst>
        </pc:spChg>
      </pc:sldChg>
      <pc:sldChg chg="del">
        <pc:chgData name="Weerasuriya, Nedeesha SITI-PTIY/FDE" userId="7f2b2164-3686-4b2f-8c9f-5797cedb3200" providerId="ADAL" clId="{1C7DBB96-B2AA-4BE9-A9DE-D1967F6EBA97}" dt="2022-11-12T17:28:15.782" v="1" actId="47"/>
        <pc:sldMkLst>
          <pc:docMk/>
          <pc:sldMk cId="0" sldId="345"/>
        </pc:sldMkLst>
      </pc:sldChg>
      <pc:sldChg chg="del ord">
        <pc:chgData name="Weerasuriya, Nedeesha SITI-PTIY/FDE" userId="7f2b2164-3686-4b2f-8c9f-5797cedb3200" providerId="ADAL" clId="{1C7DBB96-B2AA-4BE9-A9DE-D1967F6EBA97}" dt="2022-11-14T11:17:23.308" v="459" actId="47"/>
        <pc:sldMkLst>
          <pc:docMk/>
          <pc:sldMk cId="0" sldId="349"/>
        </pc:sldMkLst>
      </pc:sldChg>
      <pc:sldChg chg="del ord">
        <pc:chgData name="Weerasuriya, Nedeesha SITI-PTIY/FDE" userId="7f2b2164-3686-4b2f-8c9f-5797cedb3200" providerId="ADAL" clId="{1C7DBB96-B2AA-4BE9-A9DE-D1967F6EBA97}" dt="2022-11-14T11:16:26.553" v="421" actId="47"/>
        <pc:sldMkLst>
          <pc:docMk/>
          <pc:sldMk cId="0" sldId="351"/>
        </pc:sldMkLst>
      </pc:sldChg>
      <pc:sldChg chg="del">
        <pc:chgData name="Weerasuriya, Nedeesha SITI-PTIY/FDE" userId="7f2b2164-3686-4b2f-8c9f-5797cedb3200" providerId="ADAL" clId="{1C7DBB96-B2AA-4BE9-A9DE-D1967F6EBA97}" dt="2022-11-14T12:08:37.717" v="512" actId="47"/>
        <pc:sldMkLst>
          <pc:docMk/>
          <pc:sldMk cId="0" sldId="355"/>
        </pc:sldMkLst>
      </pc:sldChg>
      <pc:sldChg chg="modSp mod ord modNotesTx">
        <pc:chgData name="Weerasuriya, Nedeesha SITI-PTIY/FDE" userId="7f2b2164-3686-4b2f-8c9f-5797cedb3200" providerId="ADAL" clId="{1C7DBB96-B2AA-4BE9-A9DE-D1967F6EBA97}" dt="2022-11-15T09:41:46.339" v="3122"/>
        <pc:sldMkLst>
          <pc:docMk/>
          <pc:sldMk cId="0" sldId="356"/>
        </pc:sldMkLst>
        <pc:spChg chg="mod">
          <ac:chgData name="Weerasuriya, Nedeesha SITI-PTIY/FDE" userId="7f2b2164-3686-4b2f-8c9f-5797cedb3200" providerId="ADAL" clId="{1C7DBB96-B2AA-4BE9-A9DE-D1967F6EBA97}" dt="2022-11-14T17:08:05.451" v="2791" actId="404"/>
          <ac:spMkLst>
            <pc:docMk/>
            <pc:sldMk cId="0" sldId="356"/>
            <ac:spMk id="8" creationId="{00000000-0000-0000-0000-000000000000}"/>
          </ac:spMkLst>
        </pc:spChg>
        <pc:spChg chg="mod">
          <ac:chgData name="Weerasuriya, Nedeesha SITI-PTIY/FDE" userId="7f2b2164-3686-4b2f-8c9f-5797cedb3200" providerId="ADAL" clId="{1C7DBB96-B2AA-4BE9-A9DE-D1967F6EBA97}" dt="2022-11-14T16:31:14.336" v="1683" actId="20577"/>
          <ac:spMkLst>
            <pc:docMk/>
            <pc:sldMk cId="0" sldId="356"/>
            <ac:spMk id="12" creationId="{00000000-0000-0000-0000-000000000000}"/>
          </ac:spMkLst>
        </pc:spChg>
      </pc:sldChg>
      <pc:sldChg chg="addSp delSp modSp del mod">
        <pc:chgData name="Weerasuriya, Nedeesha SITI-PTIY/FDE" userId="7f2b2164-3686-4b2f-8c9f-5797cedb3200" providerId="ADAL" clId="{1C7DBB96-B2AA-4BE9-A9DE-D1967F6EBA97}" dt="2022-11-12T17:44:04.033" v="8" actId="47"/>
        <pc:sldMkLst>
          <pc:docMk/>
          <pc:sldMk cId="3913706379" sldId="358"/>
        </pc:sldMkLst>
        <pc:spChg chg="add del mod">
          <ac:chgData name="Weerasuriya, Nedeesha SITI-PTIY/FDE" userId="7f2b2164-3686-4b2f-8c9f-5797cedb3200" providerId="ADAL" clId="{1C7DBB96-B2AA-4BE9-A9DE-D1967F6EBA97}" dt="2022-11-12T17:43:58.354" v="7" actId="478"/>
          <ac:spMkLst>
            <pc:docMk/>
            <pc:sldMk cId="3913706379" sldId="358"/>
            <ac:spMk id="6" creationId="{5B57BF33-1522-44BE-A4D7-CE08514F3ABE}"/>
          </ac:spMkLst>
        </pc:spChg>
        <pc:spChg chg="del mod">
          <ac:chgData name="Weerasuriya, Nedeesha SITI-PTIY/FDE" userId="7f2b2164-3686-4b2f-8c9f-5797cedb3200" providerId="ADAL" clId="{1C7DBB96-B2AA-4BE9-A9DE-D1967F6EBA97}" dt="2022-11-12T17:32:49.496" v="6" actId="478"/>
          <ac:spMkLst>
            <pc:docMk/>
            <pc:sldMk cId="3913706379" sldId="358"/>
            <ac:spMk id="12" creationId="{00000000-0000-0000-0000-000000000000}"/>
          </ac:spMkLst>
        </pc:spChg>
        <pc:picChg chg="del">
          <ac:chgData name="Weerasuriya, Nedeesha SITI-PTIY/FDE" userId="7f2b2164-3686-4b2f-8c9f-5797cedb3200" providerId="ADAL" clId="{1C7DBB96-B2AA-4BE9-A9DE-D1967F6EBA97}" dt="2022-11-12T17:32:46.128" v="4" actId="478"/>
          <ac:picMkLst>
            <pc:docMk/>
            <pc:sldMk cId="3913706379" sldId="358"/>
            <ac:picMk id="13" creationId="{00000000-0000-0000-0000-000000000000}"/>
          </ac:picMkLst>
        </pc:picChg>
      </pc:sldChg>
      <pc:sldChg chg="del">
        <pc:chgData name="Weerasuriya, Nedeesha SITI-PTIY/FDE" userId="7f2b2164-3686-4b2f-8c9f-5797cedb3200" providerId="ADAL" clId="{1C7DBB96-B2AA-4BE9-A9DE-D1967F6EBA97}" dt="2022-11-12T17:28:19.446" v="2" actId="47"/>
        <pc:sldMkLst>
          <pc:docMk/>
          <pc:sldMk cId="1957330005" sldId="360"/>
        </pc:sldMkLst>
      </pc:sldChg>
      <pc:sldChg chg="del">
        <pc:chgData name="Weerasuriya, Nedeesha SITI-PTIY/FDE" userId="7f2b2164-3686-4b2f-8c9f-5797cedb3200" providerId="ADAL" clId="{1C7DBB96-B2AA-4BE9-A9DE-D1967F6EBA97}" dt="2022-11-12T17:53:10.169" v="72" actId="47"/>
        <pc:sldMkLst>
          <pc:docMk/>
          <pc:sldMk cId="2492240025" sldId="364"/>
        </pc:sldMkLst>
      </pc:sldChg>
      <pc:sldChg chg="del">
        <pc:chgData name="Weerasuriya, Nedeesha SITI-PTIY/FDE" userId="7f2b2164-3686-4b2f-8c9f-5797cedb3200" providerId="ADAL" clId="{1C7DBB96-B2AA-4BE9-A9DE-D1967F6EBA97}" dt="2022-11-12T17:53:10.687" v="73" actId="47"/>
        <pc:sldMkLst>
          <pc:docMk/>
          <pc:sldMk cId="4120317095" sldId="372"/>
        </pc:sldMkLst>
      </pc:sldChg>
      <pc:sldChg chg="delSp modSp mod ord">
        <pc:chgData name="Weerasuriya, Nedeesha SITI-PTIY/FDE" userId="7f2b2164-3686-4b2f-8c9f-5797cedb3200" providerId="ADAL" clId="{1C7DBB96-B2AA-4BE9-A9DE-D1967F6EBA97}" dt="2022-11-14T12:09:24.642" v="538" actId="20577"/>
        <pc:sldMkLst>
          <pc:docMk/>
          <pc:sldMk cId="140802423" sldId="373"/>
        </pc:sldMkLst>
        <pc:spChg chg="del">
          <ac:chgData name="Weerasuriya, Nedeesha SITI-PTIY/FDE" userId="7f2b2164-3686-4b2f-8c9f-5797cedb3200" providerId="ADAL" clId="{1C7DBB96-B2AA-4BE9-A9DE-D1967F6EBA97}" dt="2022-11-14T12:09:01.303" v="516" actId="478"/>
          <ac:spMkLst>
            <pc:docMk/>
            <pc:sldMk cId="140802423" sldId="373"/>
            <ac:spMk id="8" creationId="{00000000-0000-0000-0000-000000000000}"/>
          </ac:spMkLst>
        </pc:spChg>
        <pc:spChg chg="mod">
          <ac:chgData name="Weerasuriya, Nedeesha SITI-PTIY/FDE" userId="7f2b2164-3686-4b2f-8c9f-5797cedb3200" providerId="ADAL" clId="{1C7DBB96-B2AA-4BE9-A9DE-D1967F6EBA97}" dt="2022-11-12T17:52:46.911" v="66" actId="20577"/>
          <ac:spMkLst>
            <pc:docMk/>
            <pc:sldMk cId="140802423" sldId="373"/>
            <ac:spMk id="9" creationId="{00000000-0000-0000-0000-000000000000}"/>
          </ac:spMkLst>
        </pc:spChg>
        <pc:spChg chg="mod">
          <ac:chgData name="Weerasuriya, Nedeesha SITI-PTIY/FDE" userId="7f2b2164-3686-4b2f-8c9f-5797cedb3200" providerId="ADAL" clId="{1C7DBB96-B2AA-4BE9-A9DE-D1967F6EBA97}" dt="2022-11-14T12:09:24.642" v="538" actId="20577"/>
          <ac:spMkLst>
            <pc:docMk/>
            <pc:sldMk cId="140802423" sldId="373"/>
            <ac:spMk id="15" creationId="{00000000-0000-0000-0000-000000000000}"/>
          </ac:spMkLst>
        </pc:spChg>
      </pc:sldChg>
      <pc:sldChg chg="del">
        <pc:chgData name="Weerasuriya, Nedeesha SITI-PTIY/FDE" userId="7f2b2164-3686-4b2f-8c9f-5797cedb3200" providerId="ADAL" clId="{1C7DBB96-B2AA-4BE9-A9DE-D1967F6EBA97}" dt="2022-11-12T17:49:59.226" v="11" actId="47"/>
        <pc:sldMkLst>
          <pc:docMk/>
          <pc:sldMk cId="379652221" sldId="375"/>
        </pc:sldMkLst>
      </pc:sldChg>
      <pc:sldChg chg="modSp del">
        <pc:chgData name="Weerasuriya, Nedeesha SITI-PTIY/FDE" userId="7f2b2164-3686-4b2f-8c9f-5797cedb3200" providerId="ADAL" clId="{1C7DBB96-B2AA-4BE9-A9DE-D1967F6EBA97}" dt="2022-11-14T10:43:49.852" v="375" actId="47"/>
        <pc:sldMkLst>
          <pc:docMk/>
          <pc:sldMk cId="3278643310" sldId="377"/>
        </pc:sldMkLst>
        <pc:graphicFrameChg chg="mod">
          <ac:chgData name="Weerasuriya, Nedeesha SITI-PTIY/FDE" userId="7f2b2164-3686-4b2f-8c9f-5797cedb3200" providerId="ADAL" clId="{1C7DBB96-B2AA-4BE9-A9DE-D1967F6EBA97}" dt="2022-11-14T10:41:27.658" v="374" actId="207"/>
          <ac:graphicFrameMkLst>
            <pc:docMk/>
            <pc:sldMk cId="3278643310" sldId="377"/>
            <ac:graphicFrameMk id="10" creationId="{00000000-0000-0000-0000-000000000000}"/>
          </ac:graphicFrameMkLst>
        </pc:graphicFrameChg>
      </pc:sldChg>
      <pc:sldChg chg="del">
        <pc:chgData name="Weerasuriya, Nedeesha SITI-PTIY/FDE" userId="7f2b2164-3686-4b2f-8c9f-5797cedb3200" providerId="ADAL" clId="{1C7DBB96-B2AA-4BE9-A9DE-D1967F6EBA97}" dt="2022-11-14T12:08:37.113" v="511" actId="47"/>
        <pc:sldMkLst>
          <pc:docMk/>
          <pc:sldMk cId="2989127202" sldId="379"/>
        </pc:sldMkLst>
      </pc:sldChg>
      <pc:sldChg chg="del">
        <pc:chgData name="Weerasuriya, Nedeesha SITI-PTIY/FDE" userId="7f2b2164-3686-4b2f-8c9f-5797cedb3200" providerId="ADAL" clId="{1C7DBB96-B2AA-4BE9-A9DE-D1967F6EBA97}" dt="2022-11-12T17:28:21.515" v="3" actId="47"/>
        <pc:sldMkLst>
          <pc:docMk/>
          <pc:sldMk cId="157366685" sldId="380"/>
        </pc:sldMkLst>
      </pc:sldChg>
      <pc:sldChg chg="addSp delSp modSp mod ord modAnim modNotesTx">
        <pc:chgData name="Weerasuriya, Nedeesha SITI-PTIY/FDE" userId="7f2b2164-3686-4b2f-8c9f-5797cedb3200" providerId="ADAL" clId="{1C7DBB96-B2AA-4BE9-A9DE-D1967F6EBA97}" dt="2022-11-14T17:15:17.933" v="2835" actId="164"/>
        <pc:sldMkLst>
          <pc:docMk/>
          <pc:sldMk cId="3841536074" sldId="381"/>
        </pc:sldMkLst>
        <pc:spChg chg="mod">
          <ac:chgData name="Weerasuriya, Nedeesha SITI-PTIY/FDE" userId="7f2b2164-3686-4b2f-8c9f-5797cedb3200" providerId="ADAL" clId="{1C7DBB96-B2AA-4BE9-A9DE-D1967F6EBA97}" dt="2022-11-12T17:52:16.635" v="28" actId="20577"/>
          <ac:spMkLst>
            <pc:docMk/>
            <pc:sldMk cId="3841536074" sldId="381"/>
            <ac:spMk id="2" creationId="{00000000-0000-0000-0000-000000000000}"/>
          </ac:spMkLst>
        </pc:spChg>
        <pc:spChg chg="del">
          <ac:chgData name="Weerasuriya, Nedeesha SITI-PTIY/FDE" userId="7f2b2164-3686-4b2f-8c9f-5797cedb3200" providerId="ADAL" clId="{1C7DBB96-B2AA-4BE9-A9DE-D1967F6EBA97}" dt="2022-11-14T12:10:33.507" v="607" actId="478"/>
          <ac:spMkLst>
            <pc:docMk/>
            <pc:sldMk cId="3841536074" sldId="381"/>
            <ac:spMk id="3" creationId="{00000000-0000-0000-0000-000000000000}"/>
          </ac:spMkLst>
        </pc:spChg>
        <pc:spChg chg="mod">
          <ac:chgData name="Weerasuriya, Nedeesha SITI-PTIY/FDE" userId="7f2b2164-3686-4b2f-8c9f-5797cedb3200" providerId="ADAL" clId="{1C7DBB96-B2AA-4BE9-A9DE-D1967F6EBA97}" dt="2022-11-14T17:13:50.802" v="2827" actId="1076"/>
          <ac:spMkLst>
            <pc:docMk/>
            <pc:sldMk cId="3841536074" sldId="381"/>
            <ac:spMk id="4" creationId="{00000000-0000-0000-0000-000000000000}"/>
          </ac:spMkLst>
        </pc:spChg>
        <pc:spChg chg="add del mod topLvl">
          <ac:chgData name="Weerasuriya, Nedeesha SITI-PTIY/FDE" userId="7f2b2164-3686-4b2f-8c9f-5797cedb3200" providerId="ADAL" clId="{1C7DBB96-B2AA-4BE9-A9DE-D1967F6EBA97}" dt="2022-11-14T13:44:43.694" v="829" actId="478"/>
          <ac:spMkLst>
            <pc:docMk/>
            <pc:sldMk cId="3841536074" sldId="381"/>
            <ac:spMk id="9" creationId="{E11005D8-BE15-4273-9A0F-5C93C77C0368}"/>
          </ac:spMkLst>
        </pc:spChg>
        <pc:spChg chg="add del mod">
          <ac:chgData name="Weerasuriya, Nedeesha SITI-PTIY/FDE" userId="7f2b2164-3686-4b2f-8c9f-5797cedb3200" providerId="ADAL" clId="{1C7DBB96-B2AA-4BE9-A9DE-D1967F6EBA97}" dt="2022-11-14T13:44:16.128" v="823"/>
          <ac:spMkLst>
            <pc:docMk/>
            <pc:sldMk cId="3841536074" sldId="381"/>
            <ac:spMk id="11" creationId="{26A64622-8784-4F6E-B4D0-48F266A98CC4}"/>
          </ac:spMkLst>
        </pc:spChg>
        <pc:spChg chg="add mod">
          <ac:chgData name="Weerasuriya, Nedeesha SITI-PTIY/FDE" userId="7f2b2164-3686-4b2f-8c9f-5797cedb3200" providerId="ADAL" clId="{1C7DBB96-B2AA-4BE9-A9DE-D1967F6EBA97}" dt="2022-11-14T17:15:17.933" v="2835" actId="164"/>
          <ac:spMkLst>
            <pc:docMk/>
            <pc:sldMk cId="3841536074" sldId="381"/>
            <ac:spMk id="12" creationId="{F2651EB1-2DAC-4C47-AD47-9E34EC565045}"/>
          </ac:spMkLst>
        </pc:spChg>
        <pc:spChg chg="add mod">
          <ac:chgData name="Weerasuriya, Nedeesha SITI-PTIY/FDE" userId="7f2b2164-3686-4b2f-8c9f-5797cedb3200" providerId="ADAL" clId="{1C7DBB96-B2AA-4BE9-A9DE-D1967F6EBA97}" dt="2022-11-14T17:15:17.933" v="2835" actId="164"/>
          <ac:spMkLst>
            <pc:docMk/>
            <pc:sldMk cId="3841536074" sldId="381"/>
            <ac:spMk id="13" creationId="{431B51A4-2D69-4F1E-B66D-7A08FA71320B}"/>
          </ac:spMkLst>
        </pc:spChg>
        <pc:spChg chg="add mod">
          <ac:chgData name="Weerasuriya, Nedeesha SITI-PTIY/FDE" userId="7f2b2164-3686-4b2f-8c9f-5797cedb3200" providerId="ADAL" clId="{1C7DBB96-B2AA-4BE9-A9DE-D1967F6EBA97}" dt="2022-11-14T17:15:17.933" v="2835" actId="164"/>
          <ac:spMkLst>
            <pc:docMk/>
            <pc:sldMk cId="3841536074" sldId="381"/>
            <ac:spMk id="14" creationId="{4D5ABD88-50A9-4905-BAC1-94B4CEDB4D47}"/>
          </ac:spMkLst>
        </pc:spChg>
        <pc:spChg chg="add mod">
          <ac:chgData name="Weerasuriya, Nedeesha SITI-PTIY/FDE" userId="7f2b2164-3686-4b2f-8c9f-5797cedb3200" providerId="ADAL" clId="{1C7DBB96-B2AA-4BE9-A9DE-D1967F6EBA97}" dt="2022-11-14T17:15:17.933" v="2835" actId="164"/>
          <ac:spMkLst>
            <pc:docMk/>
            <pc:sldMk cId="3841536074" sldId="381"/>
            <ac:spMk id="15" creationId="{B65D8435-06C2-4849-A4CD-9690C56F376A}"/>
          </ac:spMkLst>
        </pc:spChg>
        <pc:spChg chg="add mod">
          <ac:chgData name="Weerasuriya, Nedeesha SITI-PTIY/FDE" userId="7f2b2164-3686-4b2f-8c9f-5797cedb3200" providerId="ADAL" clId="{1C7DBB96-B2AA-4BE9-A9DE-D1967F6EBA97}" dt="2022-11-14T17:15:17.933" v="2835" actId="164"/>
          <ac:spMkLst>
            <pc:docMk/>
            <pc:sldMk cId="3841536074" sldId="381"/>
            <ac:spMk id="16" creationId="{D6F8A1A0-C7AD-43C8-B436-6CD780B92AEF}"/>
          </ac:spMkLst>
        </pc:spChg>
        <pc:spChg chg="add mod">
          <ac:chgData name="Weerasuriya, Nedeesha SITI-PTIY/FDE" userId="7f2b2164-3686-4b2f-8c9f-5797cedb3200" providerId="ADAL" clId="{1C7DBB96-B2AA-4BE9-A9DE-D1967F6EBA97}" dt="2022-11-14T17:15:17.933" v="2835" actId="164"/>
          <ac:spMkLst>
            <pc:docMk/>
            <pc:sldMk cId="3841536074" sldId="381"/>
            <ac:spMk id="17" creationId="{455EBAF2-FC14-4F9C-BC35-0E9EE9E6F5CB}"/>
          </ac:spMkLst>
        </pc:spChg>
        <pc:spChg chg="add mod">
          <ac:chgData name="Weerasuriya, Nedeesha SITI-PTIY/FDE" userId="7f2b2164-3686-4b2f-8c9f-5797cedb3200" providerId="ADAL" clId="{1C7DBB96-B2AA-4BE9-A9DE-D1967F6EBA97}" dt="2022-11-14T17:15:17.933" v="2835" actId="164"/>
          <ac:spMkLst>
            <pc:docMk/>
            <pc:sldMk cId="3841536074" sldId="381"/>
            <ac:spMk id="18" creationId="{C76B533C-EF52-4B98-B749-852188D34153}"/>
          </ac:spMkLst>
        </pc:spChg>
        <pc:spChg chg="add mod">
          <ac:chgData name="Weerasuriya, Nedeesha SITI-PTIY/FDE" userId="7f2b2164-3686-4b2f-8c9f-5797cedb3200" providerId="ADAL" clId="{1C7DBB96-B2AA-4BE9-A9DE-D1967F6EBA97}" dt="2022-11-14T17:13:20.688" v="2821" actId="20577"/>
          <ac:spMkLst>
            <pc:docMk/>
            <pc:sldMk cId="3841536074" sldId="381"/>
            <ac:spMk id="19" creationId="{D7524230-5704-4EDD-A20B-CBFC2C4DE3E1}"/>
          </ac:spMkLst>
        </pc:spChg>
        <pc:spChg chg="add mod">
          <ac:chgData name="Weerasuriya, Nedeesha SITI-PTIY/FDE" userId="7f2b2164-3686-4b2f-8c9f-5797cedb3200" providerId="ADAL" clId="{1C7DBB96-B2AA-4BE9-A9DE-D1967F6EBA97}" dt="2022-11-14T17:14:37.860" v="2832" actId="20577"/>
          <ac:spMkLst>
            <pc:docMk/>
            <pc:sldMk cId="3841536074" sldId="381"/>
            <ac:spMk id="20" creationId="{9CBA0857-A969-4D6E-979D-D0F5D89BDF0F}"/>
          </ac:spMkLst>
        </pc:spChg>
        <pc:grpChg chg="add del mod">
          <ac:chgData name="Weerasuriya, Nedeesha SITI-PTIY/FDE" userId="7f2b2164-3686-4b2f-8c9f-5797cedb3200" providerId="ADAL" clId="{1C7DBB96-B2AA-4BE9-A9DE-D1967F6EBA97}" dt="2022-11-14T13:44:43.694" v="829" actId="478"/>
          <ac:grpSpMkLst>
            <pc:docMk/>
            <pc:sldMk cId="3841536074" sldId="381"/>
            <ac:grpSpMk id="10" creationId="{F6028487-FA81-422A-AEB9-147669737FE6}"/>
          </ac:grpSpMkLst>
        </pc:grpChg>
        <pc:grpChg chg="add mod">
          <ac:chgData name="Weerasuriya, Nedeesha SITI-PTIY/FDE" userId="7f2b2164-3686-4b2f-8c9f-5797cedb3200" providerId="ADAL" clId="{1C7DBB96-B2AA-4BE9-A9DE-D1967F6EBA97}" dt="2022-11-14T17:15:11.695" v="2834" actId="1076"/>
          <ac:grpSpMkLst>
            <pc:docMk/>
            <pc:sldMk cId="3841536074" sldId="381"/>
            <ac:grpSpMk id="24" creationId="{5A319AB5-2E7D-4C5B-9016-C3C060E419FC}"/>
          </ac:grpSpMkLst>
        </pc:grpChg>
        <pc:grpChg chg="add mod">
          <ac:chgData name="Weerasuriya, Nedeesha SITI-PTIY/FDE" userId="7f2b2164-3686-4b2f-8c9f-5797cedb3200" providerId="ADAL" clId="{1C7DBB96-B2AA-4BE9-A9DE-D1967F6EBA97}" dt="2022-11-14T17:15:17.933" v="2835" actId="164"/>
          <ac:grpSpMkLst>
            <pc:docMk/>
            <pc:sldMk cId="3841536074" sldId="381"/>
            <ac:grpSpMk id="25" creationId="{B35069D9-8ADB-4ACD-AD75-A78B08A4AE85}"/>
          </ac:grpSpMkLst>
        </pc:grpChg>
        <pc:picChg chg="add mod topLvl">
          <ac:chgData name="Weerasuriya, Nedeesha SITI-PTIY/FDE" userId="7f2b2164-3686-4b2f-8c9f-5797cedb3200" providerId="ADAL" clId="{1C7DBB96-B2AA-4BE9-A9DE-D1967F6EBA97}" dt="2022-11-14T17:13:20.688" v="2821" actId="20577"/>
          <ac:picMkLst>
            <pc:docMk/>
            <pc:sldMk cId="3841536074" sldId="381"/>
            <ac:picMk id="8" creationId="{4F1404B0-CFD1-444C-8219-6E73B410E58B}"/>
          </ac:picMkLst>
        </pc:picChg>
        <pc:cxnChg chg="add del">
          <ac:chgData name="Weerasuriya, Nedeesha SITI-PTIY/FDE" userId="7f2b2164-3686-4b2f-8c9f-5797cedb3200" providerId="ADAL" clId="{1C7DBB96-B2AA-4BE9-A9DE-D1967F6EBA97}" dt="2022-11-14T14:21:01.978" v="1105" actId="478"/>
          <ac:cxnSpMkLst>
            <pc:docMk/>
            <pc:sldMk cId="3841536074" sldId="381"/>
            <ac:cxnSpMk id="6" creationId="{C2BC8C70-C9D6-42A1-9435-93CA2A9F295B}"/>
          </ac:cxnSpMkLst>
        </pc:cxnChg>
        <pc:cxnChg chg="add del mod">
          <ac:chgData name="Weerasuriya, Nedeesha SITI-PTIY/FDE" userId="7f2b2164-3686-4b2f-8c9f-5797cedb3200" providerId="ADAL" clId="{1C7DBB96-B2AA-4BE9-A9DE-D1967F6EBA97}" dt="2022-11-14T14:21:50.414" v="1113" actId="478"/>
          <ac:cxnSpMkLst>
            <pc:docMk/>
            <pc:sldMk cId="3841536074" sldId="381"/>
            <ac:cxnSpMk id="10" creationId="{B873B3F2-92A3-4E26-8D88-3EC791270433}"/>
          </ac:cxnSpMkLst>
        </pc:cxnChg>
      </pc:sldChg>
      <pc:sldChg chg="modSp add mod modAnim">
        <pc:chgData name="Weerasuriya, Nedeesha SITI-PTIY/FDE" userId="7f2b2164-3686-4b2f-8c9f-5797cedb3200" providerId="ADAL" clId="{1C7DBB96-B2AA-4BE9-A9DE-D1967F6EBA97}" dt="2022-11-14T17:10:44.991" v="2804"/>
        <pc:sldMkLst>
          <pc:docMk/>
          <pc:sldMk cId="0" sldId="382"/>
        </pc:sldMkLst>
        <pc:spChg chg="mod">
          <ac:chgData name="Weerasuriya, Nedeesha SITI-PTIY/FDE" userId="7f2b2164-3686-4b2f-8c9f-5797cedb3200" providerId="ADAL" clId="{1C7DBB96-B2AA-4BE9-A9DE-D1967F6EBA97}" dt="2022-11-14T17:10:44.991" v="2804"/>
          <ac:spMkLst>
            <pc:docMk/>
            <pc:sldMk cId="0" sldId="382"/>
            <ac:spMk id="3" creationId="{00000000-0000-0000-0000-000000000000}"/>
          </ac:spMkLst>
        </pc:spChg>
      </pc:sldChg>
      <pc:sldChg chg="delSp modSp add mod">
        <pc:chgData name="Weerasuriya, Nedeesha SITI-PTIY/FDE" userId="7f2b2164-3686-4b2f-8c9f-5797cedb3200" providerId="ADAL" clId="{1C7DBB96-B2AA-4BE9-A9DE-D1967F6EBA97}" dt="2022-11-14T12:09:59.865" v="606" actId="20577"/>
        <pc:sldMkLst>
          <pc:docMk/>
          <pc:sldMk cId="2013331142" sldId="383"/>
        </pc:sldMkLst>
        <pc:spChg chg="del">
          <ac:chgData name="Weerasuriya, Nedeesha SITI-PTIY/FDE" userId="7f2b2164-3686-4b2f-8c9f-5797cedb3200" providerId="ADAL" clId="{1C7DBB96-B2AA-4BE9-A9DE-D1967F6EBA97}" dt="2022-11-14T12:08:51.757" v="513" actId="478"/>
          <ac:spMkLst>
            <pc:docMk/>
            <pc:sldMk cId="2013331142" sldId="383"/>
            <ac:spMk id="8" creationId="{00000000-0000-0000-0000-000000000000}"/>
          </ac:spMkLst>
        </pc:spChg>
        <pc:spChg chg="mod">
          <ac:chgData name="Weerasuriya, Nedeesha SITI-PTIY/FDE" userId="7f2b2164-3686-4b2f-8c9f-5797cedb3200" providerId="ADAL" clId="{1C7DBB96-B2AA-4BE9-A9DE-D1967F6EBA97}" dt="2022-11-14T12:08:55.189" v="515" actId="20577"/>
          <ac:spMkLst>
            <pc:docMk/>
            <pc:sldMk cId="2013331142" sldId="383"/>
            <ac:spMk id="10" creationId="{00000000-0000-0000-0000-000000000000}"/>
          </ac:spMkLst>
        </pc:spChg>
        <pc:spChg chg="mod">
          <ac:chgData name="Weerasuriya, Nedeesha SITI-PTIY/FDE" userId="7f2b2164-3686-4b2f-8c9f-5797cedb3200" providerId="ADAL" clId="{1C7DBB96-B2AA-4BE9-A9DE-D1967F6EBA97}" dt="2022-11-14T12:09:59.865" v="606" actId="20577"/>
          <ac:spMkLst>
            <pc:docMk/>
            <pc:sldMk cId="2013331142" sldId="383"/>
            <ac:spMk id="15" creationId="{00000000-0000-0000-0000-000000000000}"/>
          </ac:spMkLst>
        </pc:spChg>
      </pc:sldChg>
      <pc:sldChg chg="addSp delSp modSp new mod ord">
        <pc:chgData name="Weerasuriya, Nedeesha SITI-PTIY/FDE" userId="7f2b2164-3686-4b2f-8c9f-5797cedb3200" providerId="ADAL" clId="{1C7DBB96-B2AA-4BE9-A9DE-D1967F6EBA97}" dt="2022-11-14T09:59:35.476" v="99"/>
        <pc:sldMkLst>
          <pc:docMk/>
          <pc:sldMk cId="3319445264" sldId="384"/>
        </pc:sldMkLst>
        <pc:spChg chg="del">
          <ac:chgData name="Weerasuriya, Nedeesha SITI-PTIY/FDE" userId="7f2b2164-3686-4b2f-8c9f-5797cedb3200" providerId="ADAL" clId="{1C7DBB96-B2AA-4BE9-A9DE-D1967F6EBA97}" dt="2022-11-12T18:16:19.524" v="79" actId="478"/>
          <ac:spMkLst>
            <pc:docMk/>
            <pc:sldMk cId="3319445264" sldId="384"/>
            <ac:spMk id="2" creationId="{514478EA-AF8D-438F-B115-37C5770894B8}"/>
          </ac:spMkLst>
        </pc:spChg>
        <pc:graphicFrameChg chg="add del mod">
          <ac:chgData name="Weerasuriya, Nedeesha SITI-PTIY/FDE" userId="7f2b2164-3686-4b2f-8c9f-5797cedb3200" providerId="ADAL" clId="{1C7DBB96-B2AA-4BE9-A9DE-D1967F6EBA97}" dt="2022-11-12T18:20:10.567" v="91" actId="478"/>
          <ac:graphicFrameMkLst>
            <pc:docMk/>
            <pc:sldMk cId="3319445264" sldId="384"/>
            <ac:graphicFrameMk id="7" creationId="{CC0F7F28-550F-4834-97D3-066678653E04}"/>
          </ac:graphicFrameMkLst>
        </pc:graphicFrameChg>
        <pc:graphicFrameChg chg="add mod">
          <ac:chgData name="Weerasuriya, Nedeesha SITI-PTIY/FDE" userId="7f2b2164-3686-4b2f-8c9f-5797cedb3200" providerId="ADAL" clId="{1C7DBB96-B2AA-4BE9-A9DE-D1967F6EBA97}" dt="2022-11-12T18:20:59.060" v="97" actId="1076"/>
          <ac:graphicFrameMkLst>
            <pc:docMk/>
            <pc:sldMk cId="3319445264" sldId="384"/>
            <ac:graphicFrameMk id="8" creationId="{05FC58F7-372A-49CB-A12B-A8CB4E690044}"/>
          </ac:graphicFrameMkLst>
        </pc:graphicFrameChg>
      </pc:sldChg>
      <pc:sldChg chg="addSp delSp modSp new mod ord modClrScheme chgLayout">
        <pc:chgData name="Weerasuriya, Nedeesha SITI-PTIY/FDE" userId="7f2b2164-3686-4b2f-8c9f-5797cedb3200" providerId="ADAL" clId="{1C7DBB96-B2AA-4BE9-A9DE-D1967F6EBA97}" dt="2022-11-14T13:54:08.549" v="1062"/>
        <pc:sldMkLst>
          <pc:docMk/>
          <pc:sldMk cId="624190493" sldId="385"/>
        </pc:sldMkLst>
        <pc:spChg chg="del">
          <ac:chgData name="Weerasuriya, Nedeesha SITI-PTIY/FDE" userId="7f2b2164-3686-4b2f-8c9f-5797cedb3200" providerId="ADAL" clId="{1C7DBB96-B2AA-4BE9-A9DE-D1967F6EBA97}" dt="2022-11-14T10:21:43.213" v="111" actId="26606"/>
          <ac:spMkLst>
            <pc:docMk/>
            <pc:sldMk cId="624190493" sldId="385"/>
            <ac:spMk id="2" creationId="{0C50C85D-F5B8-48EB-B654-76FA997CF934}"/>
          </ac:spMkLst>
        </pc:spChg>
        <pc:spChg chg="mod ord">
          <ac:chgData name="Weerasuriya, Nedeesha SITI-PTIY/FDE" userId="7f2b2164-3686-4b2f-8c9f-5797cedb3200" providerId="ADAL" clId="{1C7DBB96-B2AA-4BE9-A9DE-D1967F6EBA97}" dt="2022-11-14T10:21:43.213" v="111" actId="26606"/>
          <ac:spMkLst>
            <pc:docMk/>
            <pc:sldMk cId="624190493" sldId="385"/>
            <ac:spMk id="3" creationId="{69E94F84-FADC-4D76-A445-2874BA71D48E}"/>
          </ac:spMkLst>
        </pc:spChg>
        <pc:spChg chg="mod ord">
          <ac:chgData name="Weerasuriya, Nedeesha SITI-PTIY/FDE" userId="7f2b2164-3686-4b2f-8c9f-5797cedb3200" providerId="ADAL" clId="{1C7DBB96-B2AA-4BE9-A9DE-D1967F6EBA97}" dt="2022-11-14T10:21:43.213" v="111" actId="26606"/>
          <ac:spMkLst>
            <pc:docMk/>
            <pc:sldMk cId="624190493" sldId="385"/>
            <ac:spMk id="4" creationId="{564E403C-C441-4B11-8C2E-DB4FE22935D7}"/>
          </ac:spMkLst>
        </pc:spChg>
        <pc:spChg chg="add mod">
          <ac:chgData name="Weerasuriya, Nedeesha SITI-PTIY/FDE" userId="7f2b2164-3686-4b2f-8c9f-5797cedb3200" providerId="ADAL" clId="{1C7DBB96-B2AA-4BE9-A9DE-D1967F6EBA97}" dt="2022-11-14T10:26:02.441" v="171" actId="20577"/>
          <ac:spMkLst>
            <pc:docMk/>
            <pc:sldMk cId="624190493" sldId="385"/>
            <ac:spMk id="11" creationId="{36678FD9-6A9E-D13F-0FFE-C2B29EF75127}"/>
          </ac:spMkLst>
        </pc:spChg>
        <pc:spChg chg="add del mod">
          <ac:chgData name="Weerasuriya, Nedeesha SITI-PTIY/FDE" userId="7f2b2164-3686-4b2f-8c9f-5797cedb3200" providerId="ADAL" clId="{1C7DBB96-B2AA-4BE9-A9DE-D1967F6EBA97}" dt="2022-11-14T10:22:11.264" v="114" actId="478"/>
          <ac:spMkLst>
            <pc:docMk/>
            <pc:sldMk cId="624190493" sldId="385"/>
            <ac:spMk id="13" creationId="{5C3DD71F-D148-D0F2-7AF6-A19991414FE4}"/>
          </ac:spMkLst>
        </pc:spChg>
        <pc:spChg chg="add del">
          <ac:chgData name="Weerasuriya, Nedeesha SITI-PTIY/FDE" userId="7f2b2164-3686-4b2f-8c9f-5797cedb3200" providerId="ADAL" clId="{1C7DBB96-B2AA-4BE9-A9DE-D1967F6EBA97}" dt="2022-11-14T10:33:12.139" v="241" actId="478"/>
          <ac:spMkLst>
            <pc:docMk/>
            <pc:sldMk cId="624190493" sldId="385"/>
            <ac:spMk id="22" creationId="{DE53A35B-0EA5-421A-84B0-181AE83F58DF}"/>
          </ac:spMkLst>
        </pc:spChg>
        <pc:spChg chg="add mod">
          <ac:chgData name="Weerasuriya, Nedeesha SITI-PTIY/FDE" userId="7f2b2164-3686-4b2f-8c9f-5797cedb3200" providerId="ADAL" clId="{1C7DBB96-B2AA-4BE9-A9DE-D1967F6EBA97}" dt="2022-11-14T13:54:03.407" v="1060" actId="14100"/>
          <ac:spMkLst>
            <pc:docMk/>
            <pc:sldMk cId="624190493" sldId="385"/>
            <ac:spMk id="28" creationId="{9D219657-6393-4C36-8D3E-456E66055211}"/>
          </ac:spMkLst>
        </pc:spChg>
        <pc:grpChg chg="add del mod">
          <ac:chgData name="Weerasuriya, Nedeesha SITI-PTIY/FDE" userId="7f2b2164-3686-4b2f-8c9f-5797cedb3200" providerId="ADAL" clId="{1C7DBB96-B2AA-4BE9-A9DE-D1967F6EBA97}" dt="2022-11-14T10:26:44.091" v="178" actId="165"/>
          <ac:grpSpMkLst>
            <pc:docMk/>
            <pc:sldMk cId="624190493" sldId="385"/>
            <ac:grpSpMk id="15" creationId="{3E372E4A-5689-4D1D-A41D-6194F55FC860}"/>
          </ac:grpSpMkLst>
        </pc:grpChg>
        <pc:grpChg chg="add mod">
          <ac:chgData name="Weerasuriya, Nedeesha SITI-PTIY/FDE" userId="7f2b2164-3686-4b2f-8c9f-5797cedb3200" providerId="ADAL" clId="{1C7DBB96-B2AA-4BE9-A9DE-D1967F6EBA97}" dt="2022-11-14T10:26:54.280" v="181" actId="164"/>
          <ac:grpSpMkLst>
            <pc:docMk/>
            <pc:sldMk cId="624190493" sldId="385"/>
            <ac:grpSpMk id="16" creationId="{CEEA2964-BC49-4C8E-8AAB-CA0FB6AF33ED}"/>
          </ac:grpSpMkLst>
        </pc:grpChg>
        <pc:picChg chg="add del mod modCrop">
          <ac:chgData name="Weerasuriya, Nedeesha SITI-PTIY/FDE" userId="7f2b2164-3686-4b2f-8c9f-5797cedb3200" providerId="ADAL" clId="{1C7DBB96-B2AA-4BE9-A9DE-D1967F6EBA97}" dt="2022-11-14T10:30:59.279" v="216" actId="478"/>
          <ac:picMkLst>
            <pc:docMk/>
            <pc:sldMk cId="624190493" sldId="385"/>
            <ac:picMk id="6" creationId="{FB9872F0-7AD3-4336-8EC5-DD6E6F729A7B}"/>
          </ac:picMkLst>
        </pc:picChg>
        <pc:picChg chg="add del mod">
          <ac:chgData name="Weerasuriya, Nedeesha SITI-PTIY/FDE" userId="7f2b2164-3686-4b2f-8c9f-5797cedb3200" providerId="ADAL" clId="{1C7DBB96-B2AA-4BE9-A9DE-D1967F6EBA97}" dt="2022-11-14T10:23:09.276" v="117" actId="478"/>
          <ac:picMkLst>
            <pc:docMk/>
            <pc:sldMk cId="624190493" sldId="385"/>
            <ac:picMk id="8" creationId="{0AD6C859-AA66-4791-822B-3FA92B2399FA}"/>
          </ac:picMkLst>
        </pc:picChg>
        <pc:picChg chg="add mod topLvl modCrop">
          <ac:chgData name="Weerasuriya, Nedeesha SITI-PTIY/FDE" userId="7f2b2164-3686-4b2f-8c9f-5797cedb3200" providerId="ADAL" clId="{1C7DBB96-B2AA-4BE9-A9DE-D1967F6EBA97}" dt="2022-11-14T10:26:54.280" v="181" actId="164"/>
          <ac:picMkLst>
            <pc:docMk/>
            <pc:sldMk cId="624190493" sldId="385"/>
            <ac:picMk id="10" creationId="{F8C4F3B2-F646-488C-AAE7-C824CE84F124}"/>
          </ac:picMkLst>
        </pc:picChg>
        <pc:picChg chg="add mod topLvl modCrop">
          <ac:chgData name="Weerasuriya, Nedeesha SITI-PTIY/FDE" userId="7f2b2164-3686-4b2f-8c9f-5797cedb3200" providerId="ADAL" clId="{1C7DBB96-B2AA-4BE9-A9DE-D1967F6EBA97}" dt="2022-11-14T10:26:54.280" v="181" actId="164"/>
          <ac:picMkLst>
            <pc:docMk/>
            <pc:sldMk cId="624190493" sldId="385"/>
            <ac:picMk id="14" creationId="{7BC5E296-C75F-4825-A986-8EAD58E58A74}"/>
          </ac:picMkLst>
        </pc:picChg>
        <pc:picChg chg="add del mod">
          <ac:chgData name="Weerasuriya, Nedeesha SITI-PTIY/FDE" userId="7f2b2164-3686-4b2f-8c9f-5797cedb3200" providerId="ADAL" clId="{1C7DBB96-B2AA-4BE9-A9DE-D1967F6EBA97}" dt="2022-11-14T13:53:11.737" v="1043" actId="478"/>
          <ac:picMkLst>
            <pc:docMk/>
            <pc:sldMk cId="624190493" sldId="385"/>
            <ac:picMk id="18" creationId="{4925A4BD-B139-4142-BF49-F56AA4CDAC33}"/>
          </ac:picMkLst>
        </pc:picChg>
        <pc:picChg chg="add mod ord modCrop">
          <ac:chgData name="Weerasuriya, Nedeesha SITI-PTIY/FDE" userId="7f2b2164-3686-4b2f-8c9f-5797cedb3200" providerId="ADAL" clId="{1C7DBB96-B2AA-4BE9-A9DE-D1967F6EBA97}" dt="2022-11-14T13:53:40.384" v="1054" actId="1076"/>
          <ac:picMkLst>
            <pc:docMk/>
            <pc:sldMk cId="624190493" sldId="385"/>
            <ac:picMk id="30" creationId="{53D7609D-72B8-4060-9AF9-9C5CDAE33B70}"/>
          </ac:picMkLst>
        </pc:picChg>
        <pc:cxnChg chg="add del mod">
          <ac:chgData name="Weerasuriya, Nedeesha SITI-PTIY/FDE" userId="7f2b2164-3686-4b2f-8c9f-5797cedb3200" providerId="ADAL" clId="{1C7DBB96-B2AA-4BE9-A9DE-D1967F6EBA97}" dt="2022-11-14T10:33:27.159" v="246" actId="478"/>
          <ac:cxnSpMkLst>
            <pc:docMk/>
            <pc:sldMk cId="624190493" sldId="385"/>
            <ac:cxnSpMk id="20" creationId="{A288F5C3-A0A4-4FDC-94B3-14E67DF7DEFF}"/>
          </ac:cxnSpMkLst>
        </pc:cxnChg>
      </pc:sldChg>
      <pc:sldChg chg="addSp delSp modSp add del mod">
        <pc:chgData name="Weerasuriya, Nedeesha SITI-PTIY/FDE" userId="7f2b2164-3686-4b2f-8c9f-5797cedb3200" providerId="ADAL" clId="{1C7DBB96-B2AA-4BE9-A9DE-D1967F6EBA97}" dt="2022-11-14T10:34:58.770" v="272" actId="14100"/>
        <pc:sldMkLst>
          <pc:docMk/>
          <pc:sldMk cId="3525581775" sldId="386"/>
        </pc:sldMkLst>
        <pc:spChg chg="mod">
          <ac:chgData name="Weerasuriya, Nedeesha SITI-PTIY/FDE" userId="7f2b2164-3686-4b2f-8c9f-5797cedb3200" providerId="ADAL" clId="{1C7DBB96-B2AA-4BE9-A9DE-D1967F6EBA97}" dt="2022-11-14T10:29:17.681" v="212" actId="20577"/>
          <ac:spMkLst>
            <pc:docMk/>
            <pc:sldMk cId="3525581775" sldId="386"/>
            <ac:spMk id="11" creationId="{36678FD9-6A9E-D13F-0FFE-C2B29EF75127}"/>
          </ac:spMkLst>
        </pc:spChg>
        <pc:spChg chg="add mod">
          <ac:chgData name="Weerasuriya, Nedeesha SITI-PTIY/FDE" userId="7f2b2164-3686-4b2f-8c9f-5797cedb3200" providerId="ADAL" clId="{1C7DBB96-B2AA-4BE9-A9DE-D1967F6EBA97}" dt="2022-11-14T10:34:58.770" v="272" actId="14100"/>
          <ac:spMkLst>
            <pc:docMk/>
            <pc:sldMk cId="3525581775" sldId="386"/>
            <ac:spMk id="15" creationId="{3A6D0AE6-5882-4B9B-9998-64929D74F8C0}"/>
          </ac:spMkLst>
        </pc:spChg>
        <pc:grpChg chg="del">
          <ac:chgData name="Weerasuriya, Nedeesha SITI-PTIY/FDE" userId="7f2b2164-3686-4b2f-8c9f-5797cedb3200" providerId="ADAL" clId="{1C7DBB96-B2AA-4BE9-A9DE-D1967F6EBA97}" dt="2022-11-14T10:29:20.599" v="213" actId="478"/>
          <ac:grpSpMkLst>
            <pc:docMk/>
            <pc:sldMk cId="3525581775" sldId="386"/>
            <ac:grpSpMk id="16" creationId="{CEEA2964-BC49-4C8E-8AAB-CA0FB6AF33ED}"/>
          </ac:grpSpMkLst>
        </pc:grpChg>
        <pc:picChg chg="add mod">
          <ac:chgData name="Weerasuriya, Nedeesha SITI-PTIY/FDE" userId="7f2b2164-3686-4b2f-8c9f-5797cedb3200" providerId="ADAL" clId="{1C7DBB96-B2AA-4BE9-A9DE-D1967F6EBA97}" dt="2022-11-14T10:32:15.490" v="233" actId="1076"/>
          <ac:picMkLst>
            <pc:docMk/>
            <pc:sldMk cId="3525581775" sldId="386"/>
            <ac:picMk id="5" creationId="{AD5D714D-8935-4FCA-B3D0-D758EBAB9BFE}"/>
          </ac:picMkLst>
        </pc:picChg>
        <pc:picChg chg="del">
          <ac:chgData name="Weerasuriya, Nedeesha SITI-PTIY/FDE" userId="7f2b2164-3686-4b2f-8c9f-5797cedb3200" providerId="ADAL" clId="{1C7DBB96-B2AA-4BE9-A9DE-D1967F6EBA97}" dt="2022-11-14T10:31:37.031" v="226" actId="478"/>
          <ac:picMkLst>
            <pc:docMk/>
            <pc:sldMk cId="3525581775" sldId="386"/>
            <ac:picMk id="6" creationId="{FB9872F0-7AD3-4336-8EC5-DD6E6F729A7B}"/>
          </ac:picMkLst>
        </pc:picChg>
        <pc:picChg chg="add del mod">
          <ac:chgData name="Weerasuriya, Nedeesha SITI-PTIY/FDE" userId="7f2b2164-3686-4b2f-8c9f-5797cedb3200" providerId="ADAL" clId="{1C7DBB96-B2AA-4BE9-A9DE-D1967F6EBA97}" dt="2022-11-14T10:31:47.305" v="228" actId="478"/>
          <ac:picMkLst>
            <pc:docMk/>
            <pc:sldMk cId="3525581775" sldId="386"/>
            <ac:picMk id="12" creationId="{8FADBBFD-A773-476A-8782-C8A81ACC04D7}"/>
          </ac:picMkLst>
        </pc:picChg>
        <pc:picChg chg="add mod">
          <ac:chgData name="Weerasuriya, Nedeesha SITI-PTIY/FDE" userId="7f2b2164-3686-4b2f-8c9f-5797cedb3200" providerId="ADAL" clId="{1C7DBB96-B2AA-4BE9-A9DE-D1967F6EBA97}" dt="2022-11-14T10:34:48.012" v="268" actId="1076"/>
          <ac:picMkLst>
            <pc:docMk/>
            <pc:sldMk cId="3525581775" sldId="386"/>
            <ac:picMk id="13" creationId="{AD726D0D-0103-4CF0-80FB-83467B5743EB}"/>
          </ac:picMkLst>
        </pc:picChg>
      </pc:sldChg>
      <pc:sldChg chg="addSp delSp modSp new mod modClrScheme chgLayout modNotesTx">
        <pc:chgData name="Weerasuriya, Nedeesha SITI-PTIY/FDE" userId="7f2b2164-3686-4b2f-8c9f-5797cedb3200" providerId="ADAL" clId="{1C7DBB96-B2AA-4BE9-A9DE-D1967F6EBA97}" dt="2022-11-15T09:38:39.837" v="3121" actId="20577"/>
        <pc:sldMkLst>
          <pc:docMk/>
          <pc:sldMk cId="1527148447" sldId="387"/>
        </pc:sldMkLst>
        <pc:spChg chg="add del">
          <ac:chgData name="Weerasuriya, Nedeesha SITI-PTIY/FDE" userId="7f2b2164-3686-4b2f-8c9f-5797cedb3200" providerId="ADAL" clId="{1C7DBB96-B2AA-4BE9-A9DE-D1967F6EBA97}" dt="2022-11-14T10:28:20.424" v="195" actId="26606"/>
          <ac:spMkLst>
            <pc:docMk/>
            <pc:sldMk cId="1527148447" sldId="387"/>
            <ac:spMk id="2" creationId="{375EA893-27AC-456E-84D2-2C30C92205D3}"/>
          </ac:spMkLst>
        </pc:spChg>
        <pc:spChg chg="del">
          <ac:chgData name="Weerasuriya, Nedeesha SITI-PTIY/FDE" userId="7f2b2164-3686-4b2f-8c9f-5797cedb3200" providerId="ADAL" clId="{1C7DBB96-B2AA-4BE9-A9DE-D1967F6EBA97}" dt="2022-11-14T10:27:55.901" v="184" actId="931"/>
          <ac:spMkLst>
            <pc:docMk/>
            <pc:sldMk cId="1527148447" sldId="387"/>
            <ac:spMk id="3" creationId="{04EAD811-19AA-4EE7-93A2-FE428ED08ADE}"/>
          </ac:spMkLst>
        </pc:spChg>
        <pc:spChg chg="add del">
          <ac:chgData name="Weerasuriya, Nedeesha SITI-PTIY/FDE" userId="7f2b2164-3686-4b2f-8c9f-5797cedb3200" providerId="ADAL" clId="{1C7DBB96-B2AA-4BE9-A9DE-D1967F6EBA97}" dt="2022-11-14T10:28:20.424" v="195" actId="26606"/>
          <ac:spMkLst>
            <pc:docMk/>
            <pc:sldMk cId="1527148447" sldId="387"/>
            <ac:spMk id="4" creationId="{6D7CD735-D1FA-458F-8F36-6C1220A06919}"/>
          </ac:spMkLst>
        </pc:spChg>
        <pc:spChg chg="mod modVis">
          <ac:chgData name="Weerasuriya, Nedeesha SITI-PTIY/FDE" userId="7f2b2164-3686-4b2f-8c9f-5797cedb3200" providerId="ADAL" clId="{1C7DBB96-B2AA-4BE9-A9DE-D1967F6EBA97}" dt="2022-11-14T10:28:37.143" v="198" actId="26606"/>
          <ac:spMkLst>
            <pc:docMk/>
            <pc:sldMk cId="1527148447" sldId="387"/>
            <ac:spMk id="5" creationId="{F4B12D08-F5D1-4EAC-BAD9-D27E35674D01}"/>
          </ac:spMkLst>
        </pc:spChg>
        <pc:spChg chg="mod">
          <ac:chgData name="Weerasuriya, Nedeesha SITI-PTIY/FDE" userId="7f2b2164-3686-4b2f-8c9f-5797cedb3200" providerId="ADAL" clId="{1C7DBB96-B2AA-4BE9-A9DE-D1967F6EBA97}" dt="2022-11-14T10:28:20.424" v="195" actId="26606"/>
          <ac:spMkLst>
            <pc:docMk/>
            <pc:sldMk cId="1527148447" sldId="387"/>
            <ac:spMk id="6" creationId="{094FC272-B420-46F0-8153-AADADA7C6F89}"/>
          </ac:spMkLst>
        </pc:spChg>
        <pc:spChg chg="add mod">
          <ac:chgData name="Weerasuriya, Nedeesha SITI-PTIY/FDE" userId="7f2b2164-3686-4b2f-8c9f-5797cedb3200" providerId="ADAL" clId="{1C7DBB96-B2AA-4BE9-A9DE-D1967F6EBA97}" dt="2022-11-14T10:36:23.344" v="326" actId="1076"/>
          <ac:spMkLst>
            <pc:docMk/>
            <pc:sldMk cId="1527148447" sldId="387"/>
            <ac:spMk id="9" creationId="{19F41465-63C4-4A83-8891-D7E05A03C5B6}"/>
          </ac:spMkLst>
        </pc:spChg>
        <pc:spChg chg="add mod">
          <ac:chgData name="Weerasuriya, Nedeesha SITI-PTIY/FDE" userId="7f2b2164-3686-4b2f-8c9f-5797cedb3200" providerId="ADAL" clId="{1C7DBB96-B2AA-4BE9-A9DE-D1967F6EBA97}" dt="2022-11-14T10:36:47.574" v="339" actId="1076"/>
          <ac:spMkLst>
            <pc:docMk/>
            <pc:sldMk cId="1527148447" sldId="387"/>
            <ac:spMk id="12" creationId="{30AAB96B-C0A4-4F41-A4D3-6F3B9D24991C}"/>
          </ac:spMkLst>
        </pc:spChg>
        <pc:spChg chg="add del mod">
          <ac:chgData name="Weerasuriya, Nedeesha SITI-PTIY/FDE" userId="7f2b2164-3686-4b2f-8c9f-5797cedb3200" providerId="ADAL" clId="{1C7DBB96-B2AA-4BE9-A9DE-D1967F6EBA97}" dt="2022-11-14T10:28:37.145" v="199" actId="26606"/>
          <ac:spMkLst>
            <pc:docMk/>
            <pc:sldMk cId="1527148447" sldId="387"/>
            <ac:spMk id="13" creationId="{901B1819-6757-3F9B-AC26-6C9FA78CDA57}"/>
          </ac:spMkLst>
        </pc:spChg>
        <pc:spChg chg="add mod">
          <ac:chgData name="Weerasuriya, Nedeesha SITI-PTIY/FDE" userId="7f2b2164-3686-4b2f-8c9f-5797cedb3200" providerId="ADAL" clId="{1C7DBB96-B2AA-4BE9-A9DE-D1967F6EBA97}" dt="2022-11-14T10:37:30.484" v="371" actId="1076"/>
          <ac:spMkLst>
            <pc:docMk/>
            <pc:sldMk cId="1527148447" sldId="387"/>
            <ac:spMk id="14" creationId="{98DB1C4C-4E6D-4830-A606-7A78131B4C78}"/>
          </ac:spMkLst>
        </pc:spChg>
        <pc:spChg chg="add mod">
          <ac:chgData name="Weerasuriya, Nedeesha SITI-PTIY/FDE" userId="7f2b2164-3686-4b2f-8c9f-5797cedb3200" providerId="ADAL" clId="{1C7DBB96-B2AA-4BE9-A9DE-D1967F6EBA97}" dt="2022-11-14T10:35:59.699" v="311" actId="20577"/>
          <ac:spMkLst>
            <pc:docMk/>
            <pc:sldMk cId="1527148447" sldId="387"/>
            <ac:spMk id="18" creationId="{7C0C2F1C-B745-9BCA-CA36-2CEAC3E7C662}"/>
          </ac:spMkLst>
        </pc:spChg>
        <pc:picChg chg="add mod modCrop">
          <ac:chgData name="Weerasuriya, Nedeesha SITI-PTIY/FDE" userId="7f2b2164-3686-4b2f-8c9f-5797cedb3200" providerId="ADAL" clId="{1C7DBB96-B2AA-4BE9-A9DE-D1967F6EBA97}" dt="2022-11-14T10:28:56.717" v="206" actId="1076"/>
          <ac:picMkLst>
            <pc:docMk/>
            <pc:sldMk cId="1527148447" sldId="387"/>
            <ac:picMk id="8" creationId="{F8C519E0-22F2-49F1-9C23-F4DC4C54D205}"/>
          </ac:picMkLst>
        </pc:picChg>
      </pc:sldChg>
      <pc:sldChg chg="addSp delSp modSp new mod modAnim">
        <pc:chgData name="Weerasuriya, Nedeesha SITI-PTIY/FDE" userId="7f2b2164-3686-4b2f-8c9f-5797cedb3200" providerId="ADAL" clId="{1C7DBB96-B2AA-4BE9-A9DE-D1967F6EBA97}" dt="2022-11-14T15:57:49.666" v="1487" actId="1076"/>
        <pc:sldMkLst>
          <pc:docMk/>
          <pc:sldMk cId="1877902273" sldId="388"/>
        </pc:sldMkLst>
        <pc:spChg chg="mod">
          <ac:chgData name="Weerasuriya, Nedeesha SITI-PTIY/FDE" userId="7f2b2164-3686-4b2f-8c9f-5797cedb3200" providerId="ADAL" clId="{1C7DBB96-B2AA-4BE9-A9DE-D1967F6EBA97}" dt="2022-11-14T11:16:18.499" v="420" actId="20577"/>
          <ac:spMkLst>
            <pc:docMk/>
            <pc:sldMk cId="1877902273" sldId="388"/>
            <ac:spMk id="2" creationId="{17971FB0-9F26-4814-A671-3AC9B5637247}"/>
          </ac:spMkLst>
        </pc:spChg>
        <pc:spChg chg="del">
          <ac:chgData name="Weerasuriya, Nedeesha SITI-PTIY/FDE" userId="7f2b2164-3686-4b2f-8c9f-5797cedb3200" providerId="ADAL" clId="{1C7DBB96-B2AA-4BE9-A9DE-D1967F6EBA97}" dt="2022-11-14T10:39:30.623" v="373" actId="478"/>
          <ac:spMkLst>
            <pc:docMk/>
            <pc:sldMk cId="1877902273" sldId="388"/>
            <ac:spMk id="3" creationId="{72B9FB5E-4769-412A-92DE-519635E0F29D}"/>
          </ac:spMkLst>
        </pc:spChg>
        <pc:spChg chg="del">
          <ac:chgData name="Weerasuriya, Nedeesha SITI-PTIY/FDE" userId="7f2b2164-3686-4b2f-8c9f-5797cedb3200" providerId="ADAL" clId="{1C7DBB96-B2AA-4BE9-A9DE-D1967F6EBA97}" dt="2022-11-14T10:58:47.731" v="380" actId="478"/>
          <ac:spMkLst>
            <pc:docMk/>
            <pc:sldMk cId="1877902273" sldId="388"/>
            <ac:spMk id="4" creationId="{720FB479-0020-4A79-83A2-4C04140F13FB}"/>
          </ac:spMkLst>
        </pc:spChg>
        <pc:picChg chg="add del mod">
          <ac:chgData name="Weerasuriya, Nedeesha SITI-PTIY/FDE" userId="7f2b2164-3686-4b2f-8c9f-5797cedb3200" providerId="ADAL" clId="{1C7DBB96-B2AA-4BE9-A9DE-D1967F6EBA97}" dt="2022-11-14T14:23:51.510" v="1130" actId="21"/>
          <ac:picMkLst>
            <pc:docMk/>
            <pc:sldMk cId="1877902273" sldId="388"/>
            <ac:picMk id="4" creationId="{35B558F4-AC5E-4183-8EC3-0E34318480B0}"/>
          </ac:picMkLst>
        </pc:picChg>
        <pc:picChg chg="add mod">
          <ac:chgData name="Weerasuriya, Nedeesha SITI-PTIY/FDE" userId="7f2b2164-3686-4b2f-8c9f-5797cedb3200" providerId="ADAL" clId="{1C7DBB96-B2AA-4BE9-A9DE-D1967F6EBA97}" dt="2022-11-14T14:31:04.109" v="1480" actId="14100"/>
          <ac:picMkLst>
            <pc:docMk/>
            <pc:sldMk cId="1877902273" sldId="388"/>
            <ac:picMk id="8" creationId="{717978C9-AEED-407A-A72A-75B3617674D1}"/>
          </ac:picMkLst>
        </pc:picChg>
        <pc:picChg chg="add mod">
          <ac:chgData name="Weerasuriya, Nedeesha SITI-PTIY/FDE" userId="7f2b2164-3686-4b2f-8c9f-5797cedb3200" providerId="ADAL" clId="{1C7DBB96-B2AA-4BE9-A9DE-D1967F6EBA97}" dt="2022-11-14T15:57:49.666" v="1487" actId="1076"/>
          <ac:picMkLst>
            <pc:docMk/>
            <pc:sldMk cId="1877902273" sldId="388"/>
            <ac:picMk id="9" creationId="{C6DFCC6A-E00F-49F5-AE7F-ED9A14ED55CE}"/>
          </ac:picMkLst>
        </pc:picChg>
        <pc:picChg chg="add del mod">
          <ac:chgData name="Weerasuriya, Nedeesha SITI-PTIY/FDE" userId="7f2b2164-3686-4b2f-8c9f-5797cedb3200" providerId="ADAL" clId="{1C7DBB96-B2AA-4BE9-A9DE-D1967F6EBA97}" dt="2022-11-14T15:57:38.067" v="1483" actId="478"/>
          <ac:picMkLst>
            <pc:docMk/>
            <pc:sldMk cId="1877902273" sldId="388"/>
            <ac:picMk id="10" creationId="{5DD2AACD-D751-4243-8E99-8C289C5AB34E}"/>
          </ac:picMkLst>
        </pc:picChg>
      </pc:sldChg>
      <pc:sldChg chg="modSp add del mod">
        <pc:chgData name="Weerasuriya, Nedeesha SITI-PTIY/FDE" userId="7f2b2164-3686-4b2f-8c9f-5797cedb3200" providerId="ADAL" clId="{1C7DBB96-B2AA-4BE9-A9DE-D1967F6EBA97}" dt="2022-11-14T16:42:53.102" v="2161" actId="47"/>
        <pc:sldMkLst>
          <pc:docMk/>
          <pc:sldMk cId="713109988" sldId="389"/>
        </pc:sldMkLst>
        <pc:spChg chg="mod">
          <ac:chgData name="Weerasuriya, Nedeesha SITI-PTIY/FDE" userId="7f2b2164-3686-4b2f-8c9f-5797cedb3200" providerId="ADAL" clId="{1C7DBB96-B2AA-4BE9-A9DE-D1967F6EBA97}" dt="2022-11-14T11:17:41.135" v="498" actId="20577"/>
          <ac:spMkLst>
            <pc:docMk/>
            <pc:sldMk cId="713109988" sldId="389"/>
            <ac:spMk id="12" creationId="{00000000-0000-0000-0000-000000000000}"/>
          </ac:spMkLst>
        </pc:spChg>
      </pc:sldChg>
      <pc:sldChg chg="addSp delSp modSp new mod modClrScheme chgLayout">
        <pc:chgData name="Weerasuriya, Nedeesha SITI-PTIY/FDE" userId="7f2b2164-3686-4b2f-8c9f-5797cedb3200" providerId="ADAL" clId="{1C7DBB96-B2AA-4BE9-A9DE-D1967F6EBA97}" dt="2022-11-14T16:28:36.082" v="1653" actId="20577"/>
        <pc:sldMkLst>
          <pc:docMk/>
          <pc:sldMk cId="412969545" sldId="390"/>
        </pc:sldMkLst>
        <pc:spChg chg="add del">
          <ac:chgData name="Weerasuriya, Nedeesha SITI-PTIY/FDE" userId="7f2b2164-3686-4b2f-8c9f-5797cedb3200" providerId="ADAL" clId="{1C7DBB96-B2AA-4BE9-A9DE-D1967F6EBA97}" dt="2022-11-14T11:28:11.304" v="509" actId="26606"/>
          <ac:spMkLst>
            <pc:docMk/>
            <pc:sldMk cId="412969545" sldId="390"/>
            <ac:spMk id="2" creationId="{941C5054-4ED3-4B0F-97EA-15DDB904B90A}"/>
          </ac:spMkLst>
        </pc:spChg>
        <pc:spChg chg="del">
          <ac:chgData name="Weerasuriya, Nedeesha SITI-PTIY/FDE" userId="7f2b2164-3686-4b2f-8c9f-5797cedb3200" providerId="ADAL" clId="{1C7DBB96-B2AA-4BE9-A9DE-D1967F6EBA97}" dt="2022-11-14T11:25:55.102" v="500" actId="478"/>
          <ac:spMkLst>
            <pc:docMk/>
            <pc:sldMk cId="412969545" sldId="390"/>
            <ac:spMk id="3" creationId="{2E5FC801-9957-469C-8C02-2C86862541B6}"/>
          </ac:spMkLst>
        </pc:spChg>
        <pc:spChg chg="mod modVis">
          <ac:chgData name="Weerasuriya, Nedeesha SITI-PTIY/FDE" userId="7f2b2164-3686-4b2f-8c9f-5797cedb3200" providerId="ADAL" clId="{1C7DBB96-B2AA-4BE9-A9DE-D1967F6EBA97}" dt="2022-11-14T16:10:30.259" v="1488" actId="26606"/>
          <ac:spMkLst>
            <pc:docMk/>
            <pc:sldMk cId="412969545" sldId="390"/>
            <ac:spMk id="4" creationId="{6EF7D47C-9BF8-4D08-9114-000A89CE0D4D}"/>
          </ac:spMkLst>
        </pc:spChg>
        <pc:spChg chg="mod">
          <ac:chgData name="Weerasuriya, Nedeesha SITI-PTIY/FDE" userId="7f2b2164-3686-4b2f-8c9f-5797cedb3200" providerId="ADAL" clId="{1C7DBB96-B2AA-4BE9-A9DE-D1967F6EBA97}" dt="2022-11-14T16:10:30.259" v="1488" actId="26606"/>
          <ac:spMkLst>
            <pc:docMk/>
            <pc:sldMk cId="412969545" sldId="390"/>
            <ac:spMk id="5" creationId="{35AC61A2-0CAA-4DC5-9F20-187B4EA9330E}"/>
          </ac:spMkLst>
        </pc:spChg>
        <pc:spChg chg="add del mod">
          <ac:chgData name="Weerasuriya, Nedeesha SITI-PTIY/FDE" userId="7f2b2164-3686-4b2f-8c9f-5797cedb3200" providerId="ADAL" clId="{1C7DBB96-B2AA-4BE9-A9DE-D1967F6EBA97}" dt="2022-11-14T16:10:30.259" v="1488" actId="26606"/>
          <ac:spMkLst>
            <pc:docMk/>
            <pc:sldMk cId="412969545" sldId="390"/>
            <ac:spMk id="14" creationId="{6B187623-8085-EF98-524F-77E0A4A76D72}"/>
          </ac:spMkLst>
        </pc:spChg>
        <pc:spChg chg="add mod">
          <ac:chgData name="Weerasuriya, Nedeesha SITI-PTIY/FDE" userId="7f2b2164-3686-4b2f-8c9f-5797cedb3200" providerId="ADAL" clId="{1C7DBB96-B2AA-4BE9-A9DE-D1967F6EBA97}" dt="2022-11-14T16:28:36.082" v="1653" actId="20577"/>
          <ac:spMkLst>
            <pc:docMk/>
            <pc:sldMk cId="412969545" sldId="390"/>
            <ac:spMk id="22" creationId="{74594954-E231-4B94-AA8E-C76431C82CBE}"/>
          </ac:spMkLst>
        </pc:spChg>
        <pc:picChg chg="add del mod modCrop">
          <ac:chgData name="Weerasuriya, Nedeesha SITI-PTIY/FDE" userId="7f2b2164-3686-4b2f-8c9f-5797cedb3200" providerId="ADAL" clId="{1C7DBB96-B2AA-4BE9-A9DE-D1967F6EBA97}" dt="2022-11-14T16:19:43.618" v="1541" actId="478"/>
          <ac:picMkLst>
            <pc:docMk/>
            <pc:sldMk cId="412969545" sldId="390"/>
            <ac:picMk id="3" creationId="{B0A44D89-EE25-4EF8-A329-98C754054118}"/>
          </ac:picMkLst>
        </pc:picChg>
        <pc:picChg chg="add del mod modCrop">
          <ac:chgData name="Weerasuriya, Nedeesha SITI-PTIY/FDE" userId="7f2b2164-3686-4b2f-8c9f-5797cedb3200" providerId="ADAL" clId="{1C7DBB96-B2AA-4BE9-A9DE-D1967F6EBA97}" dt="2022-11-14T16:19:35.076" v="1536" actId="478"/>
          <ac:picMkLst>
            <pc:docMk/>
            <pc:sldMk cId="412969545" sldId="390"/>
            <ac:picMk id="7" creationId="{F24BD9F1-C023-42DB-845B-16B4694DF62F}"/>
          </ac:picMkLst>
        </pc:picChg>
        <pc:picChg chg="add del mod">
          <ac:chgData name="Weerasuriya, Nedeesha SITI-PTIY/FDE" userId="7f2b2164-3686-4b2f-8c9f-5797cedb3200" providerId="ADAL" clId="{1C7DBB96-B2AA-4BE9-A9DE-D1967F6EBA97}" dt="2022-11-14T11:26:13.721" v="504" actId="478"/>
          <ac:picMkLst>
            <pc:docMk/>
            <pc:sldMk cId="412969545" sldId="390"/>
            <ac:picMk id="7" creationId="{F34A0905-F94C-4FE7-8FA7-79D3B2DB1C08}"/>
          </ac:picMkLst>
        </pc:picChg>
        <pc:picChg chg="add del mod ord">
          <ac:chgData name="Weerasuriya, Nedeesha SITI-PTIY/FDE" userId="7f2b2164-3686-4b2f-8c9f-5797cedb3200" providerId="ADAL" clId="{1C7DBB96-B2AA-4BE9-A9DE-D1967F6EBA97}" dt="2022-11-14T16:28:15.397" v="1622" actId="1076"/>
          <ac:picMkLst>
            <pc:docMk/>
            <pc:sldMk cId="412969545" sldId="390"/>
            <ac:picMk id="9" creationId="{159379C7-3A2B-4C25-A5B4-88BC0F2EF6C1}"/>
          </ac:picMkLst>
        </pc:picChg>
        <pc:picChg chg="add del mod">
          <ac:chgData name="Weerasuriya, Nedeesha SITI-PTIY/FDE" userId="7f2b2164-3686-4b2f-8c9f-5797cedb3200" providerId="ADAL" clId="{1C7DBB96-B2AA-4BE9-A9DE-D1967F6EBA97}" dt="2022-11-14T16:19:32.090" v="1533" actId="22"/>
          <ac:picMkLst>
            <pc:docMk/>
            <pc:sldMk cId="412969545" sldId="390"/>
            <ac:picMk id="10" creationId="{4C91305C-D9B4-447A-A67D-7EDBA416BF1B}"/>
          </ac:picMkLst>
        </pc:picChg>
        <pc:picChg chg="add del mod modCrop">
          <ac:chgData name="Weerasuriya, Nedeesha SITI-PTIY/FDE" userId="7f2b2164-3686-4b2f-8c9f-5797cedb3200" providerId="ADAL" clId="{1C7DBB96-B2AA-4BE9-A9DE-D1967F6EBA97}" dt="2022-11-14T16:22:49.515" v="1571" actId="478"/>
          <ac:picMkLst>
            <pc:docMk/>
            <pc:sldMk cId="412969545" sldId="390"/>
            <ac:picMk id="12" creationId="{99CA2B08-8EBF-429B-96AB-58F577DA3442}"/>
          </ac:picMkLst>
        </pc:picChg>
        <pc:picChg chg="add del mod modCrop">
          <ac:chgData name="Weerasuriya, Nedeesha SITI-PTIY/FDE" userId="7f2b2164-3686-4b2f-8c9f-5797cedb3200" providerId="ADAL" clId="{1C7DBB96-B2AA-4BE9-A9DE-D1967F6EBA97}" dt="2022-11-14T16:22:49.103" v="1570" actId="478"/>
          <ac:picMkLst>
            <pc:docMk/>
            <pc:sldMk cId="412969545" sldId="390"/>
            <ac:picMk id="15" creationId="{BEEEB3C0-7377-46BF-B8D2-CF00B475E479}"/>
          </ac:picMkLst>
        </pc:picChg>
        <pc:picChg chg="add mod">
          <ac:chgData name="Weerasuriya, Nedeesha SITI-PTIY/FDE" userId="7f2b2164-3686-4b2f-8c9f-5797cedb3200" providerId="ADAL" clId="{1C7DBB96-B2AA-4BE9-A9DE-D1967F6EBA97}" dt="2022-11-14T16:28:17.544" v="1623" actId="1076"/>
          <ac:picMkLst>
            <pc:docMk/>
            <pc:sldMk cId="412969545" sldId="390"/>
            <ac:picMk id="17" creationId="{69CEBC3B-232D-4D3F-BEEF-013E362B707E}"/>
          </ac:picMkLst>
        </pc:picChg>
        <pc:picChg chg="add mod">
          <ac:chgData name="Weerasuriya, Nedeesha SITI-PTIY/FDE" userId="7f2b2164-3686-4b2f-8c9f-5797cedb3200" providerId="ADAL" clId="{1C7DBB96-B2AA-4BE9-A9DE-D1967F6EBA97}" dt="2022-11-14T16:28:19.385" v="1624" actId="1076"/>
          <ac:picMkLst>
            <pc:docMk/>
            <pc:sldMk cId="412969545" sldId="390"/>
            <ac:picMk id="19" creationId="{C8C566B0-C284-4EEC-A92E-33F1EF2963F6}"/>
          </ac:picMkLst>
        </pc:picChg>
        <pc:cxnChg chg="add mod">
          <ac:chgData name="Weerasuriya, Nedeesha SITI-PTIY/FDE" userId="7f2b2164-3686-4b2f-8c9f-5797cedb3200" providerId="ADAL" clId="{1C7DBB96-B2AA-4BE9-A9DE-D1967F6EBA97}" dt="2022-11-14T16:27:32.290" v="1620" actId="17032"/>
          <ac:cxnSpMkLst>
            <pc:docMk/>
            <pc:sldMk cId="412969545" sldId="390"/>
            <ac:cxnSpMk id="21" creationId="{20550719-5EF1-48E3-85E3-C58548179A80}"/>
          </ac:cxnSpMkLst>
        </pc:cxnChg>
      </pc:sldChg>
      <pc:sldChg chg="addSp delSp modSp new mod modClrScheme chgLayout">
        <pc:chgData name="Weerasuriya, Nedeesha SITI-PTIY/FDE" userId="7f2b2164-3686-4b2f-8c9f-5797cedb3200" providerId="ADAL" clId="{1C7DBB96-B2AA-4BE9-A9DE-D1967F6EBA97}" dt="2022-11-14T14:30:32.756" v="1476" actId="1076"/>
        <pc:sldMkLst>
          <pc:docMk/>
          <pc:sldMk cId="1003825143" sldId="391"/>
        </pc:sldMkLst>
        <pc:spChg chg="del">
          <ac:chgData name="Weerasuriya, Nedeesha SITI-PTIY/FDE" userId="7f2b2164-3686-4b2f-8c9f-5797cedb3200" providerId="ADAL" clId="{1C7DBB96-B2AA-4BE9-A9DE-D1967F6EBA97}" dt="2022-11-14T14:23:56.931" v="1132" actId="26606"/>
          <ac:spMkLst>
            <pc:docMk/>
            <pc:sldMk cId="1003825143" sldId="391"/>
            <ac:spMk id="2" creationId="{A2625326-47DB-4BB3-A243-7AB1B9060B95}"/>
          </ac:spMkLst>
        </pc:spChg>
        <pc:spChg chg="del">
          <ac:chgData name="Weerasuriya, Nedeesha SITI-PTIY/FDE" userId="7f2b2164-3686-4b2f-8c9f-5797cedb3200" providerId="ADAL" clId="{1C7DBB96-B2AA-4BE9-A9DE-D1967F6EBA97}" dt="2022-11-14T14:23:56.931" v="1132" actId="26606"/>
          <ac:spMkLst>
            <pc:docMk/>
            <pc:sldMk cId="1003825143" sldId="391"/>
            <ac:spMk id="3" creationId="{67E4BA08-2EB2-4AE4-BCE3-B91EA7E7AFA5}"/>
          </ac:spMkLst>
        </pc:spChg>
        <pc:spChg chg="del">
          <ac:chgData name="Weerasuriya, Nedeesha SITI-PTIY/FDE" userId="7f2b2164-3686-4b2f-8c9f-5797cedb3200" providerId="ADAL" clId="{1C7DBB96-B2AA-4BE9-A9DE-D1967F6EBA97}" dt="2022-11-14T14:23:56.931" v="1132" actId="26606"/>
          <ac:spMkLst>
            <pc:docMk/>
            <pc:sldMk cId="1003825143" sldId="391"/>
            <ac:spMk id="4" creationId="{07E3850E-A456-4969-B6F8-C083D5144AA2}"/>
          </ac:spMkLst>
        </pc:spChg>
        <pc:spChg chg="mod">
          <ac:chgData name="Weerasuriya, Nedeesha SITI-PTIY/FDE" userId="7f2b2164-3686-4b2f-8c9f-5797cedb3200" providerId="ADAL" clId="{1C7DBB96-B2AA-4BE9-A9DE-D1967F6EBA97}" dt="2022-11-14T14:23:56.931" v="1132" actId="26606"/>
          <ac:spMkLst>
            <pc:docMk/>
            <pc:sldMk cId="1003825143" sldId="391"/>
            <ac:spMk id="5" creationId="{07831E21-204D-45DC-894C-F1D7AA310E60}"/>
          </ac:spMkLst>
        </pc:spChg>
        <pc:spChg chg="mod">
          <ac:chgData name="Weerasuriya, Nedeesha SITI-PTIY/FDE" userId="7f2b2164-3686-4b2f-8c9f-5797cedb3200" providerId="ADAL" clId="{1C7DBB96-B2AA-4BE9-A9DE-D1967F6EBA97}" dt="2022-11-14T14:23:56.931" v="1132" actId="26606"/>
          <ac:spMkLst>
            <pc:docMk/>
            <pc:sldMk cId="1003825143" sldId="391"/>
            <ac:spMk id="6" creationId="{5FA35286-F347-4162-86BF-EADBA9968725}"/>
          </ac:spMkLst>
        </pc:spChg>
        <pc:spChg chg="add mod">
          <ac:chgData name="Weerasuriya, Nedeesha SITI-PTIY/FDE" userId="7f2b2164-3686-4b2f-8c9f-5797cedb3200" providerId="ADAL" clId="{1C7DBB96-B2AA-4BE9-A9DE-D1967F6EBA97}" dt="2022-11-14T14:26:20.484" v="1147" actId="164"/>
          <ac:spMkLst>
            <pc:docMk/>
            <pc:sldMk cId="1003825143" sldId="391"/>
            <ac:spMk id="8" creationId="{D1796CA1-B3DE-4FFB-B15B-5DD1CBC5EA58}"/>
          </ac:spMkLst>
        </pc:spChg>
        <pc:spChg chg="add mod">
          <ac:chgData name="Weerasuriya, Nedeesha SITI-PTIY/FDE" userId="7f2b2164-3686-4b2f-8c9f-5797cedb3200" providerId="ADAL" clId="{1C7DBB96-B2AA-4BE9-A9DE-D1967F6EBA97}" dt="2022-11-14T14:26:20.484" v="1147" actId="164"/>
          <ac:spMkLst>
            <pc:docMk/>
            <pc:sldMk cId="1003825143" sldId="391"/>
            <ac:spMk id="10" creationId="{F5D42BB0-DF8B-4CB9-9115-4E56FC39669D}"/>
          </ac:spMkLst>
        </pc:spChg>
        <pc:spChg chg="add mod">
          <ac:chgData name="Weerasuriya, Nedeesha SITI-PTIY/FDE" userId="7f2b2164-3686-4b2f-8c9f-5797cedb3200" providerId="ADAL" clId="{1C7DBB96-B2AA-4BE9-A9DE-D1967F6EBA97}" dt="2022-11-14T14:26:20.484" v="1147" actId="164"/>
          <ac:spMkLst>
            <pc:docMk/>
            <pc:sldMk cId="1003825143" sldId="391"/>
            <ac:spMk id="11" creationId="{C099C538-6E02-43AE-9455-6F8C27AE3158}"/>
          </ac:spMkLst>
        </pc:spChg>
        <pc:spChg chg="add mod">
          <ac:chgData name="Weerasuriya, Nedeesha SITI-PTIY/FDE" userId="7f2b2164-3686-4b2f-8c9f-5797cedb3200" providerId="ADAL" clId="{1C7DBB96-B2AA-4BE9-A9DE-D1967F6EBA97}" dt="2022-11-14T14:30:22.136" v="1473" actId="20577"/>
          <ac:spMkLst>
            <pc:docMk/>
            <pc:sldMk cId="1003825143" sldId="391"/>
            <ac:spMk id="12" creationId="{50C28DD2-5283-74A0-815B-52F5469FAD16}"/>
          </ac:spMkLst>
        </pc:spChg>
        <pc:spChg chg="add mod">
          <ac:chgData name="Weerasuriya, Nedeesha SITI-PTIY/FDE" userId="7f2b2164-3686-4b2f-8c9f-5797cedb3200" providerId="ADAL" clId="{1C7DBB96-B2AA-4BE9-A9DE-D1967F6EBA97}" dt="2022-11-14T14:26:20.484" v="1147" actId="164"/>
          <ac:spMkLst>
            <pc:docMk/>
            <pc:sldMk cId="1003825143" sldId="391"/>
            <ac:spMk id="13" creationId="{F5958C0C-0C14-4526-A2A2-F29EA44999D2}"/>
          </ac:spMkLst>
        </pc:spChg>
        <pc:spChg chg="add mod">
          <ac:chgData name="Weerasuriya, Nedeesha SITI-PTIY/FDE" userId="7f2b2164-3686-4b2f-8c9f-5797cedb3200" providerId="ADAL" clId="{1C7DBB96-B2AA-4BE9-A9DE-D1967F6EBA97}" dt="2022-11-14T14:26:20.484" v="1147" actId="164"/>
          <ac:spMkLst>
            <pc:docMk/>
            <pc:sldMk cId="1003825143" sldId="391"/>
            <ac:spMk id="15" creationId="{2247A4EA-9BF1-4F11-AD9D-87C41430BE7D}"/>
          </ac:spMkLst>
        </pc:spChg>
        <pc:spChg chg="add mod">
          <ac:chgData name="Weerasuriya, Nedeesha SITI-PTIY/FDE" userId="7f2b2164-3686-4b2f-8c9f-5797cedb3200" providerId="ADAL" clId="{1C7DBB96-B2AA-4BE9-A9DE-D1967F6EBA97}" dt="2022-11-14T14:30:29.308" v="1475" actId="1076"/>
          <ac:spMkLst>
            <pc:docMk/>
            <pc:sldMk cId="1003825143" sldId="391"/>
            <ac:spMk id="18" creationId="{055870D0-ABC8-4B2C-BEB6-0C83F2DF6654}"/>
          </ac:spMkLst>
        </pc:spChg>
        <pc:spChg chg="add mod">
          <ac:chgData name="Weerasuriya, Nedeesha SITI-PTIY/FDE" userId="7f2b2164-3686-4b2f-8c9f-5797cedb3200" providerId="ADAL" clId="{1C7DBB96-B2AA-4BE9-A9DE-D1967F6EBA97}" dt="2022-11-14T14:30:32.756" v="1476" actId="1076"/>
          <ac:spMkLst>
            <pc:docMk/>
            <pc:sldMk cId="1003825143" sldId="391"/>
            <ac:spMk id="20" creationId="{6F6DCBAC-4103-433E-B990-A12C1C73727B}"/>
          </ac:spMkLst>
        </pc:spChg>
        <pc:grpChg chg="add mod">
          <ac:chgData name="Weerasuriya, Nedeesha SITI-PTIY/FDE" userId="7f2b2164-3686-4b2f-8c9f-5797cedb3200" providerId="ADAL" clId="{1C7DBB96-B2AA-4BE9-A9DE-D1967F6EBA97}" dt="2022-11-14T14:30:25.926" v="1474" actId="1076"/>
          <ac:grpSpMkLst>
            <pc:docMk/>
            <pc:sldMk cId="1003825143" sldId="391"/>
            <ac:grpSpMk id="9" creationId="{0CEEC4A3-DBAA-4188-AD38-0D52D64C441C}"/>
          </ac:grpSpMkLst>
        </pc:grpChg>
        <pc:picChg chg="add mod ord modCrop">
          <ac:chgData name="Weerasuriya, Nedeesha SITI-PTIY/FDE" userId="7f2b2164-3686-4b2f-8c9f-5797cedb3200" providerId="ADAL" clId="{1C7DBB96-B2AA-4BE9-A9DE-D1967F6EBA97}" dt="2022-11-14T14:26:20.484" v="1147" actId="164"/>
          <ac:picMkLst>
            <pc:docMk/>
            <pc:sldMk cId="1003825143" sldId="391"/>
            <ac:picMk id="7" creationId="{20F67E57-E5D9-4885-87D1-47206DC839F6}"/>
          </ac:picMkLst>
        </pc:picChg>
        <pc:picChg chg="add mod">
          <ac:chgData name="Weerasuriya, Nedeesha SITI-PTIY/FDE" userId="7f2b2164-3686-4b2f-8c9f-5797cedb3200" providerId="ADAL" clId="{1C7DBB96-B2AA-4BE9-A9DE-D1967F6EBA97}" dt="2022-11-14T14:26:07.868" v="1145" actId="571"/>
          <ac:picMkLst>
            <pc:docMk/>
            <pc:sldMk cId="1003825143" sldId="391"/>
            <ac:picMk id="14" creationId="{85781F3B-7C25-495F-94CE-F0A079261AB9}"/>
          </ac:picMkLst>
        </pc:picChg>
        <pc:cxnChg chg="add mod">
          <ac:chgData name="Weerasuriya, Nedeesha SITI-PTIY/FDE" userId="7f2b2164-3686-4b2f-8c9f-5797cedb3200" providerId="ADAL" clId="{1C7DBB96-B2AA-4BE9-A9DE-D1967F6EBA97}" dt="2022-11-14T14:30:29.308" v="1475" actId="1076"/>
          <ac:cxnSpMkLst>
            <pc:docMk/>
            <pc:sldMk cId="1003825143" sldId="391"/>
            <ac:cxnSpMk id="17" creationId="{AF96D095-5565-4CEF-9553-DA7C601C8D96}"/>
          </ac:cxnSpMkLst>
        </pc:cxnChg>
      </pc:sldChg>
      <pc:sldChg chg="addSp delSp modSp new mod modClrScheme chgLayout modNotesTx">
        <pc:chgData name="Weerasuriya, Nedeesha SITI-PTIY/FDE" userId="7f2b2164-3686-4b2f-8c9f-5797cedb3200" providerId="ADAL" clId="{1C7DBB96-B2AA-4BE9-A9DE-D1967F6EBA97}" dt="2022-11-14T16:56:52.939" v="2582"/>
        <pc:sldMkLst>
          <pc:docMk/>
          <pc:sldMk cId="493783620" sldId="392"/>
        </pc:sldMkLst>
        <pc:spChg chg="del mod ord">
          <ac:chgData name="Weerasuriya, Nedeesha SITI-PTIY/FDE" userId="7f2b2164-3686-4b2f-8c9f-5797cedb3200" providerId="ADAL" clId="{1C7DBB96-B2AA-4BE9-A9DE-D1967F6EBA97}" dt="2022-11-14T16:46:47.075" v="2163" actId="700"/>
          <ac:spMkLst>
            <pc:docMk/>
            <pc:sldMk cId="493783620" sldId="392"/>
            <ac:spMk id="2" creationId="{899682B4-9965-4BC6-BEB8-8A8533641B1E}"/>
          </ac:spMkLst>
        </pc:spChg>
        <pc:spChg chg="del mod ord">
          <ac:chgData name="Weerasuriya, Nedeesha SITI-PTIY/FDE" userId="7f2b2164-3686-4b2f-8c9f-5797cedb3200" providerId="ADAL" clId="{1C7DBB96-B2AA-4BE9-A9DE-D1967F6EBA97}" dt="2022-11-14T16:46:47.075" v="2163" actId="700"/>
          <ac:spMkLst>
            <pc:docMk/>
            <pc:sldMk cId="493783620" sldId="392"/>
            <ac:spMk id="3" creationId="{D159DC94-825E-4865-A6AE-DE6C30076D4E}"/>
          </ac:spMkLst>
        </pc:spChg>
        <pc:spChg chg="del">
          <ac:chgData name="Weerasuriya, Nedeesha SITI-PTIY/FDE" userId="7f2b2164-3686-4b2f-8c9f-5797cedb3200" providerId="ADAL" clId="{1C7DBB96-B2AA-4BE9-A9DE-D1967F6EBA97}" dt="2022-11-14T16:46:47.075" v="2163" actId="700"/>
          <ac:spMkLst>
            <pc:docMk/>
            <pc:sldMk cId="493783620" sldId="392"/>
            <ac:spMk id="4" creationId="{AA5E1F8A-C0BE-49EF-B46C-96A96C2037E7}"/>
          </ac:spMkLst>
        </pc:spChg>
        <pc:spChg chg="mod ord">
          <ac:chgData name="Weerasuriya, Nedeesha SITI-PTIY/FDE" userId="7f2b2164-3686-4b2f-8c9f-5797cedb3200" providerId="ADAL" clId="{1C7DBB96-B2AA-4BE9-A9DE-D1967F6EBA97}" dt="2022-11-14T16:46:47.075" v="2163" actId="700"/>
          <ac:spMkLst>
            <pc:docMk/>
            <pc:sldMk cId="493783620" sldId="392"/>
            <ac:spMk id="5" creationId="{516DD255-979D-46A1-A02D-A599711F71C0}"/>
          </ac:spMkLst>
        </pc:spChg>
        <pc:spChg chg="mod ord">
          <ac:chgData name="Weerasuriya, Nedeesha SITI-PTIY/FDE" userId="7f2b2164-3686-4b2f-8c9f-5797cedb3200" providerId="ADAL" clId="{1C7DBB96-B2AA-4BE9-A9DE-D1967F6EBA97}" dt="2022-11-14T16:46:47.075" v="2163" actId="700"/>
          <ac:spMkLst>
            <pc:docMk/>
            <pc:sldMk cId="493783620" sldId="392"/>
            <ac:spMk id="6" creationId="{E4D9DE2D-3782-45C2-91EC-E7D478A93C77}"/>
          </ac:spMkLst>
        </pc:spChg>
        <pc:spChg chg="add mod ord">
          <ac:chgData name="Weerasuriya, Nedeesha SITI-PTIY/FDE" userId="7f2b2164-3686-4b2f-8c9f-5797cedb3200" providerId="ADAL" clId="{1C7DBB96-B2AA-4BE9-A9DE-D1967F6EBA97}" dt="2022-11-14T16:46:58.205" v="2199" actId="20577"/>
          <ac:spMkLst>
            <pc:docMk/>
            <pc:sldMk cId="493783620" sldId="392"/>
            <ac:spMk id="7" creationId="{8FE8EFFC-F68B-4DB4-AC91-D82184F26936}"/>
          </ac:spMkLst>
        </pc:spChg>
        <pc:spChg chg="add del mod ord">
          <ac:chgData name="Weerasuriya, Nedeesha SITI-PTIY/FDE" userId="7f2b2164-3686-4b2f-8c9f-5797cedb3200" providerId="ADAL" clId="{1C7DBB96-B2AA-4BE9-A9DE-D1967F6EBA97}" dt="2022-11-14T16:50:39.415" v="2322" actId="478"/>
          <ac:spMkLst>
            <pc:docMk/>
            <pc:sldMk cId="493783620" sldId="392"/>
            <ac:spMk id="8" creationId="{C769B6A4-74C2-463C-B0FB-80E0835B1387}"/>
          </ac:spMkLst>
        </pc:spChg>
        <pc:spChg chg="add del mod ord">
          <ac:chgData name="Weerasuriya, Nedeesha SITI-PTIY/FDE" userId="7f2b2164-3686-4b2f-8c9f-5797cedb3200" providerId="ADAL" clId="{1C7DBB96-B2AA-4BE9-A9DE-D1967F6EBA97}" dt="2022-11-14T16:47:09.364" v="2200" actId="478"/>
          <ac:spMkLst>
            <pc:docMk/>
            <pc:sldMk cId="493783620" sldId="392"/>
            <ac:spMk id="9" creationId="{FAB44E70-E132-4EC5-A614-1A2E60D54B32}"/>
          </ac:spMkLst>
        </pc:spChg>
        <pc:spChg chg="add mod">
          <ac:chgData name="Weerasuriya, Nedeesha SITI-PTIY/FDE" userId="7f2b2164-3686-4b2f-8c9f-5797cedb3200" providerId="ADAL" clId="{1C7DBB96-B2AA-4BE9-A9DE-D1967F6EBA97}" dt="2022-11-14T16:56:03.941" v="2581" actId="20577"/>
          <ac:spMkLst>
            <pc:docMk/>
            <pc:sldMk cId="493783620" sldId="392"/>
            <ac:spMk id="10" creationId="{9A21E52C-021B-4FA0-B6D8-D291B1F031AD}"/>
          </ac:spMkLst>
        </pc:spChg>
      </pc:sldChg>
      <pc:sldChg chg="delSp modSp new del mod ord">
        <pc:chgData name="Weerasuriya, Nedeesha SITI-PTIY/FDE" userId="7f2b2164-3686-4b2f-8c9f-5797cedb3200" providerId="ADAL" clId="{1C7DBB96-B2AA-4BE9-A9DE-D1967F6EBA97}" dt="2022-11-14T16:47:42.072" v="2253" actId="47"/>
        <pc:sldMkLst>
          <pc:docMk/>
          <pc:sldMk cId="395230979" sldId="393"/>
        </pc:sldMkLst>
        <pc:spChg chg="del">
          <ac:chgData name="Weerasuriya, Nedeesha SITI-PTIY/FDE" userId="7f2b2164-3686-4b2f-8c9f-5797cedb3200" providerId="ADAL" clId="{1C7DBB96-B2AA-4BE9-A9DE-D1967F6EBA97}" dt="2022-11-14T16:47:29.073" v="2204" actId="478"/>
          <ac:spMkLst>
            <pc:docMk/>
            <pc:sldMk cId="395230979" sldId="393"/>
            <ac:spMk id="2" creationId="{722F3196-8F87-4296-8463-8CD0857EDAF0}"/>
          </ac:spMkLst>
        </pc:spChg>
        <pc:spChg chg="mod">
          <ac:chgData name="Weerasuriya, Nedeesha SITI-PTIY/FDE" userId="7f2b2164-3686-4b2f-8c9f-5797cedb3200" providerId="ADAL" clId="{1C7DBB96-B2AA-4BE9-A9DE-D1967F6EBA97}" dt="2022-11-14T16:47:39.752" v="2252" actId="20577"/>
          <ac:spMkLst>
            <pc:docMk/>
            <pc:sldMk cId="395230979" sldId="393"/>
            <ac:spMk id="3" creationId="{498EC312-85FB-42B3-BE5B-26D521F2C204}"/>
          </ac:spMkLst>
        </pc:spChg>
      </pc:sldChg>
      <pc:sldChg chg="addSp delSp modSp new mod modClrScheme chgLayout">
        <pc:chgData name="Weerasuriya, Nedeesha SITI-PTIY/FDE" userId="7f2b2164-3686-4b2f-8c9f-5797cedb3200" providerId="ADAL" clId="{1C7DBB96-B2AA-4BE9-A9DE-D1967F6EBA97}" dt="2022-11-14T23:02:03.035" v="3106" actId="20577"/>
        <pc:sldMkLst>
          <pc:docMk/>
          <pc:sldMk cId="2381214086" sldId="393"/>
        </pc:sldMkLst>
        <pc:spChg chg="mod ord">
          <ac:chgData name="Weerasuriya, Nedeesha SITI-PTIY/FDE" userId="7f2b2164-3686-4b2f-8c9f-5797cedb3200" providerId="ADAL" clId="{1C7DBB96-B2AA-4BE9-A9DE-D1967F6EBA97}" dt="2022-11-14T17:03:28.423" v="2604" actId="700"/>
          <ac:spMkLst>
            <pc:docMk/>
            <pc:sldMk cId="2381214086" sldId="393"/>
            <ac:spMk id="2" creationId="{2642E80C-FFB2-4051-91A3-AA4CC36BB529}"/>
          </ac:spMkLst>
        </pc:spChg>
        <pc:spChg chg="mod ord">
          <ac:chgData name="Weerasuriya, Nedeesha SITI-PTIY/FDE" userId="7f2b2164-3686-4b2f-8c9f-5797cedb3200" providerId="ADAL" clId="{1C7DBB96-B2AA-4BE9-A9DE-D1967F6EBA97}" dt="2022-11-14T17:03:28.423" v="2604" actId="700"/>
          <ac:spMkLst>
            <pc:docMk/>
            <pc:sldMk cId="2381214086" sldId="393"/>
            <ac:spMk id="3" creationId="{FFD3AD4B-0CAB-4C73-B572-02AEC69DB139}"/>
          </ac:spMkLst>
        </pc:spChg>
        <pc:spChg chg="mod ord">
          <ac:chgData name="Weerasuriya, Nedeesha SITI-PTIY/FDE" userId="7f2b2164-3686-4b2f-8c9f-5797cedb3200" providerId="ADAL" clId="{1C7DBB96-B2AA-4BE9-A9DE-D1967F6EBA97}" dt="2022-11-14T17:03:28.423" v="2604" actId="700"/>
          <ac:spMkLst>
            <pc:docMk/>
            <pc:sldMk cId="2381214086" sldId="393"/>
            <ac:spMk id="4" creationId="{0A5EBE51-E497-4F9B-9396-D75DC043C713}"/>
          </ac:spMkLst>
        </pc:spChg>
        <pc:spChg chg="add del mod ord">
          <ac:chgData name="Weerasuriya, Nedeesha SITI-PTIY/FDE" userId="7f2b2164-3686-4b2f-8c9f-5797cedb3200" providerId="ADAL" clId="{1C7DBB96-B2AA-4BE9-A9DE-D1967F6EBA97}" dt="2022-11-14T17:06:52.249" v="2757" actId="478"/>
          <ac:spMkLst>
            <pc:docMk/>
            <pc:sldMk cId="2381214086" sldId="393"/>
            <ac:spMk id="5" creationId="{82294E34-66A3-4020-9A76-B396A10B3965}"/>
          </ac:spMkLst>
        </pc:spChg>
        <pc:spChg chg="add mod">
          <ac:chgData name="Weerasuriya, Nedeesha SITI-PTIY/FDE" userId="7f2b2164-3686-4b2f-8c9f-5797cedb3200" providerId="ADAL" clId="{1C7DBB96-B2AA-4BE9-A9DE-D1967F6EBA97}" dt="2022-11-14T23:02:03.035" v="3106" actId="20577"/>
          <ac:spMkLst>
            <pc:docMk/>
            <pc:sldMk cId="2381214086" sldId="393"/>
            <ac:spMk id="6" creationId="{5CECAE67-D85A-476A-A9AE-A655B640ECC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03/02/2023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03/02/2023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95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17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666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529748838836625409|Tue Nov 04 21:35:40 +0000 2014|RT @susanamas: 1/ NEW | Immigration Minister Chris Alexander says Ottawa will offer health care under the IFHP to pregnant woman, children.…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34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5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047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Non-Negative Matrix Factorization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6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912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Topic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10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522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63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The VADER sentiment lexicon is sensitive both the </a:t>
            </a:r>
            <a:r>
              <a:rPr lang="en-GB" b="1" i="0" dirty="0">
                <a:solidFill>
                  <a:srgbClr val="24292F"/>
                </a:solidFill>
                <a:effectLst/>
                <a:latin typeface="-apple-system"/>
              </a:rPr>
              <a:t>polarity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 and the </a:t>
            </a:r>
            <a:r>
              <a:rPr lang="en-GB" b="1" i="0" dirty="0">
                <a:solidFill>
                  <a:srgbClr val="24292F"/>
                </a:solidFill>
                <a:effectLst/>
                <a:latin typeface="-apple-system"/>
              </a:rPr>
              <a:t>intensity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 of sentiments expressed in social media contexts</a:t>
            </a:r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95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16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9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89EC1EF2-B5FA-4F45-BBCE-023812B4D80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sldNum="0" hdr="0"/>
  <p:extLst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7" name="TextBox 26" descr="CONFIDENTIAL_TAG_0xFFEE">
            <a:extLst>
              <a:ext uri="{FF2B5EF4-FFF2-40B4-BE49-F238E27FC236}">
                <a16:creationId xmlns:a16="http://schemas.microsoft.com/office/drawing/2014/main" id="{361E391B-AAFC-456B-94B9-2FAFDEB6291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ShellBold" panose="00000800000000000000" pitchFamily="50" charset="0"/>
                <a:ea typeface="ShellMedium" panose="00000600000000000000" pitchFamily="50" charset="0"/>
                <a:cs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1" name="TextBox 10" descr="CONFIDENTIAL_TAG_0xFFEE">
            <a:extLst>
              <a:ext uri="{FF2B5EF4-FFF2-40B4-BE49-F238E27FC236}">
                <a16:creationId xmlns:a16="http://schemas.microsoft.com/office/drawing/2014/main" id="{DD52FECE-C443-4904-A30C-20C766AD55C0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59E18AA5-6032-4CAD-AFFC-E934A4305D7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FDDD14A5-433C-4A59-91C7-8E4A1AF7750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0" kern="1200" dirty="0" smtClean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266E393D-A7B2-4D34-A75C-6DE3F37CA60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</p:cSld>
  <p:clrMapOvr>
    <a:masterClrMapping/>
  </p:clrMapOvr>
  <p:transition/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F40AD8AF-0BE5-4447-A49A-EAD6201FF62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sldNum="0"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</p:cSld>
  <p:clrMapOvr>
    <a:masterClrMapping/>
  </p:clrMapOvr>
  <p:transition/>
  <p:hf sldNum="0"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9F1C1E48-5834-483F-937D-EE7AF389C7D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DAB0F8C7-A6E8-49DA-B8B1-FB615B01416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sldNum="0"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F69EA8F2-3E4D-413D-96B4-7C59CDA067C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sldNum="0"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2145DE7A-9B1C-49EF-B5F3-7ED59A4C5D40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sldNum="0"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DC9260AF-E4FD-4CF2-B285-3D88CC5CEA1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sldNum="0"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0F309E80-25BE-4551-A51E-1950C6594D40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766D6E27-FA1C-41F2-83B9-F8CC1428F18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sldNum="0" hdr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D595638B-36B6-46AE-AB65-B20DB967F4D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</p:sldLayoutIdLst>
  <p:transition>
    <p:fade/>
  </p:transition>
  <p:hf sldNum="0"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ShellBold" panose="00000800000000000000" pitchFamily="50" charset="0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Health Tweets from News Organisations</a:t>
            </a:r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Sentiment Analysis and Topic Modelling 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Nedeesha Weerasuriya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November 2022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7C0C2F1C-B745-9BCA-CA36-2CEAC3E7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0"/>
            <a:ext cx="11171238" cy="752475"/>
          </a:xfrm>
        </p:spPr>
        <p:txBody>
          <a:bodyPr/>
          <a:lstStyle/>
          <a:p>
            <a:r>
              <a:rPr lang="en-US" dirty="0"/>
              <a:t>Topic Modelling: Word Cloud</a:t>
            </a:r>
          </a:p>
        </p:txBody>
      </p:sp>
      <p:pic>
        <p:nvPicPr>
          <p:cNvPr id="8" name="Content Placeholder 7" descr="Qr code&#10;&#10;Description automatically generated">
            <a:extLst>
              <a:ext uri="{FF2B5EF4-FFF2-40B4-BE49-F238E27FC236}">
                <a16:creationId xmlns:a16="http://schemas.microsoft.com/office/drawing/2014/main" id="{F8C519E0-22F2-49F1-9C23-F4DC4C54D20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3" t="36970" r="8647" b="35365"/>
          <a:stretch/>
        </p:blipFill>
        <p:spPr>
          <a:xfrm>
            <a:off x="1055076" y="1951160"/>
            <a:ext cx="9782565" cy="2559295"/>
          </a:xfr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12D08-F5D1-4EAC-BAD9-D27E35674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noProof="1"/>
              <a:t>November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FC272-B420-46F0-8153-AADADA7C6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F41465-63C4-4A83-8891-D7E05A03C5B6}"/>
              </a:ext>
            </a:extLst>
          </p:cNvPr>
          <p:cNvSpPr txBox="1"/>
          <p:nvPr/>
        </p:nvSpPr>
        <p:spPr bwMode="auto">
          <a:xfrm>
            <a:off x="1890347" y="4510456"/>
            <a:ext cx="1125416" cy="3068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>
                <a:solidFill>
                  <a:srgbClr val="FF0000"/>
                </a:solidFill>
              </a:rPr>
              <a:t>Healthcare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AAB96B-C0A4-4F41-A4D3-6F3B9D24991C}"/>
              </a:ext>
            </a:extLst>
          </p:cNvPr>
          <p:cNvSpPr txBox="1"/>
          <p:nvPr/>
        </p:nvSpPr>
        <p:spPr bwMode="auto">
          <a:xfrm>
            <a:off x="5657590" y="4522181"/>
            <a:ext cx="577535" cy="3068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>
                <a:solidFill>
                  <a:srgbClr val="FF0000"/>
                </a:solidFill>
              </a:rPr>
              <a:t>Ebola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DB1C4C-4E6D-4830-A606-7A78131B4C78}"/>
              </a:ext>
            </a:extLst>
          </p:cNvPr>
          <p:cNvSpPr txBox="1"/>
          <p:nvPr/>
        </p:nvSpPr>
        <p:spPr bwMode="auto">
          <a:xfrm>
            <a:off x="8312368" y="4522180"/>
            <a:ext cx="2074984" cy="3068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>
                <a:solidFill>
                  <a:srgbClr val="FF0000"/>
                </a:solidFill>
              </a:rPr>
              <a:t>Consistent health risks</a:t>
            </a:r>
          </a:p>
        </p:txBody>
      </p:sp>
    </p:spTree>
    <p:extLst>
      <p:ext uri="{BB962C8B-B14F-4D97-AF65-F5344CB8AC3E}">
        <p14:creationId xmlns:p14="http://schemas.microsoft.com/office/powerpoint/2010/main" val="152714844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Sentiment wordcount and Vader analysis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Sentiment Analysis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3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November 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333114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600" dirty="0">
                <a:solidFill>
                  <a:schemeClr val="accent2"/>
                </a:solidFill>
              </a:rPr>
              <a:t>Sentiment Wordcount</a:t>
            </a:r>
          </a:p>
          <a:p>
            <a:pPr lvl="1"/>
            <a:r>
              <a:rPr lang="en-GB" sz="1600" dirty="0"/>
              <a:t>Loughran-McDonald master dictionary 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Negative'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'Positive'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'Uncertainty'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'Litigious'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'Constraining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GB" sz="1400" dirty="0"/>
          </a:p>
          <a:p>
            <a:pPr lvl="1"/>
            <a:r>
              <a:rPr lang="en-GB" sz="1600" dirty="0"/>
              <a:t>Count number of words matching dictionary</a:t>
            </a:r>
          </a:p>
          <a:p>
            <a:pPr lvl="2"/>
            <a:r>
              <a:rPr lang="en-GB" sz="1600" dirty="0"/>
              <a:t>Normalise over the number of words in the tweet</a:t>
            </a:r>
          </a:p>
          <a:p>
            <a:pPr lvl="2"/>
            <a:endParaRPr lang="en-GB" sz="1600" dirty="0"/>
          </a:p>
          <a:p>
            <a:r>
              <a:rPr lang="en-GB" sz="1600" dirty="0">
                <a:solidFill>
                  <a:schemeClr val="accent2"/>
                </a:solidFill>
              </a:rPr>
              <a:t>VADER Sentiment Analysis</a:t>
            </a:r>
          </a:p>
          <a:p>
            <a:pPr lvl="1"/>
            <a:r>
              <a:rPr lang="en-GB" sz="1600" dirty="0"/>
              <a:t>Group dataset by channel and year independently</a:t>
            </a:r>
          </a:p>
          <a:p>
            <a:pPr lvl="1"/>
            <a:r>
              <a:rPr lang="en-GB" sz="1600" dirty="0"/>
              <a:t>Run VADER analysis on grouped tweets to produce sentiment/polarity score</a:t>
            </a:r>
          </a:p>
          <a:p>
            <a:pPr lvl="2"/>
            <a:r>
              <a:rPr lang="en-GB" sz="1600" dirty="0"/>
              <a:t>Sentiment score is between -1 (negative sentiment) and +1 (positive sentiment)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November 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59379C7-3A2B-4C25-A5B4-88BC0F2EF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39" y="1931069"/>
            <a:ext cx="7231380" cy="3471061"/>
          </a:xfrm>
          <a:prstGeom prst="rect">
            <a:avLst/>
          </a:prstGeom>
          <a:noFill/>
        </p:spPr>
      </p:pic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6EF7D47C-9BF8-4D08-9114-000A89CE0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noProof="1"/>
              <a:t>November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C61A2-0CAA-4DC5-9F20-187B4EA93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noProof="1"/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CEBC3B-232D-4D3F-BEEF-013E362B7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440" y="3896242"/>
            <a:ext cx="4721519" cy="18686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C566B0-C284-4EEC-A92E-33F1EF296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440" y="1241316"/>
            <a:ext cx="4523421" cy="195064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550719-5EF1-48E3-85E3-C58548179A80}"/>
              </a:ext>
            </a:extLst>
          </p:cNvPr>
          <p:cNvCxnSpPr/>
          <p:nvPr/>
        </p:nvCxnSpPr>
        <p:spPr>
          <a:xfrm>
            <a:off x="7380519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itle 11">
            <a:extLst>
              <a:ext uri="{FF2B5EF4-FFF2-40B4-BE49-F238E27FC236}">
                <a16:creationId xmlns:a16="http://schemas.microsoft.com/office/drawing/2014/main" id="{74594954-E231-4B94-AA8E-C76431C82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0"/>
            <a:ext cx="11171238" cy="752475"/>
          </a:xfrm>
        </p:spPr>
        <p:txBody>
          <a:bodyPr/>
          <a:lstStyle/>
          <a:p>
            <a:r>
              <a:rPr lang="en-GB" dirty="0"/>
              <a:t>Sentiment Analysis by Channel</a:t>
            </a:r>
          </a:p>
        </p:txBody>
      </p:sp>
    </p:spTree>
    <p:extLst>
      <p:ext uri="{BB962C8B-B14F-4D97-AF65-F5344CB8AC3E}">
        <p14:creationId xmlns:p14="http://schemas.microsoft.com/office/powerpoint/2010/main" val="41296954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93B52-F2B2-487A-B574-A01A6D4A6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55D23-BAE4-4288-94EB-A98E0FA26F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November 2022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Add-in 7" title="Microsoft Power BI">
                <a:extLst>
                  <a:ext uri="{FF2B5EF4-FFF2-40B4-BE49-F238E27FC236}">
                    <a16:creationId xmlns:a16="http://schemas.microsoft.com/office/drawing/2014/main" id="{05FC58F7-372A-49CB-A12B-A8CB4E6900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0314571"/>
                  </p:ext>
                </p:extLst>
              </p:nvPr>
            </p:nvGraphicFramePr>
            <p:xfrm>
              <a:off x="934182" y="764931"/>
              <a:ext cx="10323635" cy="561828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Add-in 7" title="Microsoft Power BI">
                <a:extLst>
                  <a:ext uri="{FF2B5EF4-FFF2-40B4-BE49-F238E27FC236}">
                    <a16:creationId xmlns:a16="http://schemas.microsoft.com/office/drawing/2014/main" id="{05FC58F7-372A-49CB-A12B-A8CB4E6900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4182" y="764931"/>
                <a:ext cx="10323635" cy="56182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944526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E80C-FFB2-4051-91A3-AA4CC36B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EBE51-E497-4F9B-9396-D75DC043C71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3AD4B-0CAB-4C73-B572-02AEC69D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5CECAE67-D85A-476A-A9AE-A655B640ECC7}"/>
              </a:ext>
            </a:extLst>
          </p:cNvPr>
          <p:cNvSpPr txBox="1">
            <a:spLocks/>
          </p:cNvSpPr>
          <p:nvPr/>
        </p:nvSpPr>
        <p:spPr bwMode="auto">
          <a:xfrm>
            <a:off x="508000" y="1465274"/>
            <a:ext cx="11171238" cy="4346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400" indent="-176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4200" indent="-1778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2000" indent="-1778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4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4100" indent="-1397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chemeClr val="accent2"/>
                </a:solidFill>
              </a:rPr>
              <a:t>Key Takeaways</a:t>
            </a:r>
          </a:p>
          <a:p>
            <a:pPr lvl="1"/>
            <a:r>
              <a:rPr lang="en-GB" sz="1600" dirty="0"/>
              <a:t>News organisations have a tendency to report health news with a particular sentiment</a:t>
            </a:r>
          </a:p>
          <a:p>
            <a:pPr lvl="1"/>
            <a:r>
              <a:rPr lang="en-GB" sz="1600" dirty="0"/>
              <a:t>Multiple NLP methodologies can be used in conjunction to better gain insights</a:t>
            </a:r>
          </a:p>
          <a:p>
            <a:endParaRPr lang="en-GB" sz="1600" dirty="0">
              <a:solidFill>
                <a:schemeClr val="accent2"/>
              </a:solidFill>
            </a:endParaRPr>
          </a:p>
          <a:p>
            <a:endParaRPr lang="en-GB" sz="1600" dirty="0">
              <a:solidFill>
                <a:schemeClr val="accent2"/>
              </a:solidFill>
            </a:endParaRPr>
          </a:p>
          <a:p>
            <a:r>
              <a:rPr lang="en-GB" sz="1600" dirty="0">
                <a:solidFill>
                  <a:schemeClr val="accent2"/>
                </a:solidFill>
              </a:rPr>
              <a:t>Future Improvements</a:t>
            </a:r>
          </a:p>
          <a:p>
            <a:pPr lvl="1"/>
            <a:r>
              <a:rPr lang="en-GB" sz="1600" dirty="0"/>
              <a:t>Incorporate lemmatisation</a:t>
            </a:r>
          </a:p>
          <a:p>
            <a:pPr lvl="1"/>
            <a:r>
              <a:rPr lang="en-GB" sz="1600" dirty="0"/>
              <a:t>Keep all data after cleaning (fix delimiter issue)</a:t>
            </a:r>
          </a:p>
          <a:p>
            <a:pPr lvl="1"/>
            <a:r>
              <a:rPr lang="en-GB" sz="1600" dirty="0"/>
              <a:t>Compare other Topic Modelling methods</a:t>
            </a:r>
          </a:p>
          <a:p>
            <a:pPr lvl="2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21408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Questions and Answers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November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320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en-GB" dirty="0"/>
              <a:t>Data Cleaning</a:t>
            </a:r>
          </a:p>
          <a:p>
            <a:pPr lvl="1"/>
            <a:r>
              <a:rPr lang="en-GB" dirty="0"/>
              <a:t>Text Pre-processing</a:t>
            </a:r>
          </a:p>
          <a:p>
            <a:pPr lvl="1"/>
            <a:r>
              <a:rPr lang="en-GB" dirty="0"/>
              <a:t>Topic Modelling</a:t>
            </a:r>
          </a:p>
          <a:p>
            <a:pPr lvl="2"/>
            <a:r>
              <a:rPr lang="en-GB" dirty="0"/>
              <a:t>LDA Model</a:t>
            </a:r>
          </a:p>
          <a:p>
            <a:pPr lvl="2"/>
            <a:r>
              <a:rPr lang="en-GB" dirty="0"/>
              <a:t>Visualisations &amp; Conclusions</a:t>
            </a:r>
          </a:p>
          <a:p>
            <a:pPr lvl="1"/>
            <a:r>
              <a:rPr lang="en-GB" dirty="0"/>
              <a:t>Sentiment Analysis</a:t>
            </a:r>
          </a:p>
          <a:p>
            <a:pPr lvl="2"/>
            <a:r>
              <a:rPr lang="en-GB" dirty="0"/>
              <a:t>Methodology</a:t>
            </a:r>
          </a:p>
          <a:p>
            <a:pPr lvl="2"/>
            <a:r>
              <a:rPr lang="en-GB" dirty="0"/>
              <a:t>Visualisations &amp; Conclusions</a:t>
            </a:r>
          </a:p>
          <a:p>
            <a:pPr lvl="1"/>
            <a:r>
              <a:rPr lang="en-GB" dirty="0"/>
              <a:t>Q &amp; A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November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2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990922" y="1805111"/>
            <a:ext cx="4867946" cy="1907973"/>
          </a:xfrm>
        </p:spPr>
        <p:txBody>
          <a:bodyPr/>
          <a:lstStyle/>
          <a:p>
            <a:r>
              <a:rPr lang="en-GB" sz="1600" b="1" dirty="0"/>
              <a:t>Pitfalls:</a:t>
            </a:r>
          </a:p>
          <a:p>
            <a:pPr marL="516150" lvl="1" indent="-285750">
              <a:buFont typeface="Wingdings" panose="05000000000000000000" pitchFamily="2" charset="2"/>
              <a:buChar char="§"/>
            </a:pPr>
            <a:r>
              <a:rPr lang="en-GB" sz="1600" dirty="0"/>
              <a:t>Delimiter used within tweet string: </a:t>
            </a:r>
            <a:r>
              <a:rPr lang="en-GB" sz="1600" b="1" dirty="0"/>
              <a:t>0.3% </a:t>
            </a:r>
            <a:r>
              <a:rPr lang="en-GB" sz="1600" dirty="0"/>
              <a:t>of data points removed</a:t>
            </a:r>
          </a:p>
          <a:p>
            <a:pPr marL="516150" lvl="1" indent="-285750">
              <a:buFont typeface="Wingdings" panose="05000000000000000000" pitchFamily="2" charset="2"/>
              <a:buChar char="§"/>
            </a:pPr>
            <a:endParaRPr lang="en-GB" sz="1600" dirty="0"/>
          </a:p>
          <a:p>
            <a:pPr marL="516150" lvl="1" indent="-285750">
              <a:buFont typeface="Wingdings" panose="05000000000000000000" pitchFamily="2" charset="2"/>
              <a:buChar char="§"/>
            </a:pPr>
            <a:r>
              <a:rPr lang="en-GB" sz="1600" dirty="0"/>
              <a:t>Encoding varied between files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5069D9-8ADB-4ACD-AD75-A78B08A4AE85}"/>
              </a:ext>
            </a:extLst>
          </p:cNvPr>
          <p:cNvGrpSpPr/>
          <p:nvPr/>
        </p:nvGrpSpPr>
        <p:grpSpPr>
          <a:xfrm>
            <a:off x="507999" y="4874092"/>
            <a:ext cx="11007968" cy="891199"/>
            <a:chOff x="507999" y="4874092"/>
            <a:chExt cx="11007968" cy="89119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651EB1-2DAC-4C47-AD47-9E34EC565045}"/>
                </a:ext>
              </a:extLst>
            </p:cNvPr>
            <p:cNvSpPr txBox="1"/>
            <p:nvPr/>
          </p:nvSpPr>
          <p:spPr bwMode="auto">
            <a:xfrm>
              <a:off x="507999" y="5563889"/>
              <a:ext cx="11007968" cy="2014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GB" sz="1050" dirty="0">
                  <a:solidFill>
                    <a:schemeClr val="bg2">
                      <a:lumMod val="25000"/>
                    </a:schemeClr>
                  </a:solidFill>
                </a:rPr>
                <a:t>537996353746399233|Thu Nov 27 15:48:20 +0000 2014|Vaccines: Busting common myths http://www.cbc.ca/news/health/vaccines-busting-common-myths-1.2851270?cmp=rss</a:t>
              </a: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431B51A4-2D69-4F1E-B66D-7A08FA71320B}"/>
                </a:ext>
              </a:extLst>
            </p:cNvPr>
            <p:cNvSpPr/>
            <p:nvPr/>
          </p:nvSpPr>
          <p:spPr>
            <a:xfrm rot="5400000">
              <a:off x="1128658" y="4649948"/>
              <a:ext cx="228952" cy="1470269"/>
            </a:xfrm>
            <a:prstGeom prst="leftBrac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4D5ABD88-50A9-4905-BAC1-94B4CEDB4D47}"/>
                </a:ext>
              </a:extLst>
            </p:cNvPr>
            <p:cNvSpPr/>
            <p:nvPr/>
          </p:nvSpPr>
          <p:spPr>
            <a:xfrm rot="5400000">
              <a:off x="2967227" y="4288593"/>
              <a:ext cx="228952" cy="2206869"/>
            </a:xfrm>
            <a:prstGeom prst="leftBrac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B65D8435-06C2-4849-A4CD-9690C56F376A}"/>
                </a:ext>
              </a:extLst>
            </p:cNvPr>
            <p:cNvSpPr/>
            <p:nvPr/>
          </p:nvSpPr>
          <p:spPr>
            <a:xfrm rot="5400000">
              <a:off x="7684302" y="1778313"/>
              <a:ext cx="228952" cy="7227280"/>
            </a:xfrm>
            <a:prstGeom prst="leftBrac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F8A1A0-C7AD-43C8-B436-6CD780B92AEF}"/>
                </a:ext>
              </a:extLst>
            </p:cNvPr>
            <p:cNvSpPr txBox="1"/>
            <p:nvPr/>
          </p:nvSpPr>
          <p:spPr bwMode="auto">
            <a:xfrm>
              <a:off x="1148617" y="4874092"/>
              <a:ext cx="307731" cy="3098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GB" sz="1600" b="1" dirty="0"/>
                <a:t>ID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5EBAF2-FC14-4F9C-BC35-0E9EE9E6F5CB}"/>
                </a:ext>
              </a:extLst>
            </p:cNvPr>
            <p:cNvSpPr txBox="1"/>
            <p:nvPr/>
          </p:nvSpPr>
          <p:spPr bwMode="auto">
            <a:xfrm>
              <a:off x="7500813" y="4877700"/>
              <a:ext cx="658449" cy="2685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GB" sz="1400" b="1" dirty="0"/>
                <a:t>Tweet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6B533C-EF52-4B98-B749-852188D34153}"/>
                </a:ext>
              </a:extLst>
            </p:cNvPr>
            <p:cNvSpPr txBox="1"/>
            <p:nvPr/>
          </p:nvSpPr>
          <p:spPr bwMode="auto">
            <a:xfrm>
              <a:off x="2705831" y="4877700"/>
              <a:ext cx="953967" cy="2685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GB" sz="1400" b="1" dirty="0"/>
                <a:t>Datetime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319AB5-2E7D-4C5B-9016-C3C060E419FC}"/>
              </a:ext>
            </a:extLst>
          </p:cNvPr>
          <p:cNvGrpSpPr/>
          <p:nvPr/>
        </p:nvGrpSpPr>
        <p:grpSpPr>
          <a:xfrm>
            <a:off x="1705707" y="1206677"/>
            <a:ext cx="4084469" cy="3431809"/>
            <a:chOff x="6482041" y="871619"/>
            <a:chExt cx="4084469" cy="343180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F1404B0-CFD1-444C-8219-6E73B410E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16182" y="871619"/>
              <a:ext cx="1350328" cy="3431809"/>
            </a:xfrm>
            <a:prstGeom prst="rect">
              <a:avLst/>
            </a:prstGeom>
          </p:spPr>
        </p:pic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D7524230-5704-4EDD-A20B-CBFC2C4DE3E1}"/>
                </a:ext>
              </a:extLst>
            </p:cNvPr>
            <p:cNvSpPr/>
            <p:nvPr/>
          </p:nvSpPr>
          <p:spPr>
            <a:xfrm>
              <a:off x="8711330" y="871619"/>
              <a:ext cx="334108" cy="3431809"/>
            </a:xfrm>
            <a:prstGeom prst="leftBrac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BA0857-A969-4D6E-979D-D0F5D89BDF0F}"/>
                </a:ext>
              </a:extLst>
            </p:cNvPr>
            <p:cNvSpPr txBox="1"/>
            <p:nvPr/>
          </p:nvSpPr>
          <p:spPr bwMode="auto">
            <a:xfrm>
              <a:off x="6482041" y="1744664"/>
              <a:ext cx="1968837" cy="13410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GB" sz="1600" dirty="0"/>
                <a:t>Single Dataframe: </a:t>
              </a:r>
            </a:p>
            <a:p>
              <a:pPr algn="ctr"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GB" sz="1600" b="1" dirty="0"/>
                <a:t>Year</a:t>
              </a:r>
            </a:p>
            <a:p>
              <a:pPr algn="ctr"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GB" sz="1600" b="1" dirty="0"/>
                <a:t>Channel</a:t>
              </a:r>
            </a:p>
            <a:p>
              <a:pPr algn="ctr"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GB" sz="1600" b="1" dirty="0"/>
                <a:t>Tweet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153607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53D7609D-72B8-4060-9AF9-9C5CDAE33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5" t="2836" r="2480" b="2495"/>
          <a:stretch/>
        </p:blipFill>
        <p:spPr>
          <a:xfrm>
            <a:off x="6070909" y="1296211"/>
            <a:ext cx="5758491" cy="423910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6678FD9-6A9E-D13F-0FFE-C2B29EF7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0"/>
            <a:ext cx="11171238" cy="752475"/>
          </a:xfrm>
        </p:spPr>
        <p:txBody>
          <a:bodyPr/>
          <a:lstStyle/>
          <a:p>
            <a:r>
              <a:rPr lang="en-US" dirty="0"/>
              <a:t>Text Preprocessing Module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E403C-C441-4B11-8C2E-DB4FE2293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noProof="1"/>
              <a:t>November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94F84-FADC-4D76-A445-2874BA71D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noProof="1"/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EA2964-BC49-4C8E-8AAB-CA0FB6AF33ED}"/>
              </a:ext>
            </a:extLst>
          </p:cNvPr>
          <p:cNvGrpSpPr/>
          <p:nvPr/>
        </p:nvGrpSpPr>
        <p:grpSpPr>
          <a:xfrm>
            <a:off x="362600" y="1995852"/>
            <a:ext cx="5317231" cy="3543300"/>
            <a:chOff x="362600" y="1995852"/>
            <a:chExt cx="5317231" cy="35433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8C4F3B2-F646-488C-AAE7-C824CE84F1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7111" r="4030" b="21166"/>
            <a:stretch/>
          </p:blipFill>
          <p:spPr>
            <a:xfrm>
              <a:off x="362600" y="1995852"/>
              <a:ext cx="2620827" cy="35433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BC5E296-C75F-4825-A986-8EAD58E58A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" t="1002" r="3144" b="34543"/>
            <a:stretch/>
          </p:blipFill>
          <p:spPr>
            <a:xfrm>
              <a:off x="2983427" y="1995853"/>
              <a:ext cx="2696404" cy="3543299"/>
            </a:xfrm>
            <a:prstGeom prst="rect">
              <a:avLst/>
            </a:prstGeom>
          </p:spPr>
        </p:pic>
      </p:grpSp>
      <p:sp>
        <p:nvSpPr>
          <p:cNvPr id="28" name="Arrow: Up 27">
            <a:extLst>
              <a:ext uri="{FF2B5EF4-FFF2-40B4-BE49-F238E27FC236}">
                <a16:creationId xmlns:a16="http://schemas.microsoft.com/office/drawing/2014/main" id="{9D219657-6393-4C36-8D3E-456E66055211}"/>
              </a:ext>
            </a:extLst>
          </p:cNvPr>
          <p:cNvSpPr/>
          <p:nvPr/>
        </p:nvSpPr>
        <p:spPr>
          <a:xfrm rot="6275981">
            <a:off x="6854627" y="2440549"/>
            <a:ext cx="243345" cy="2038426"/>
          </a:xfrm>
          <a:prstGeom prst="upArrow">
            <a:avLst>
              <a:gd name="adj1" fmla="val 37047"/>
              <a:gd name="adj2" fmla="val 125827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</p:spTree>
    <p:extLst>
      <p:ext uri="{BB962C8B-B14F-4D97-AF65-F5344CB8AC3E}">
        <p14:creationId xmlns:p14="http://schemas.microsoft.com/office/powerpoint/2010/main" val="62419049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Designer &amp; LDA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Topic Modelling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November 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80242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FE8EFFC-F68B-4DB4-AC91-D82184F2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Topic Modelling?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DD255-979D-46A1-A02D-A599711F71C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9DE2D-3782-45C2-91EC-E7D478A93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21E52C-021B-4FA0-B6D8-D291B1F031AD}"/>
              </a:ext>
            </a:extLst>
          </p:cNvPr>
          <p:cNvSpPr txBox="1"/>
          <p:nvPr/>
        </p:nvSpPr>
        <p:spPr bwMode="auto">
          <a:xfrm>
            <a:off x="508000" y="1465275"/>
            <a:ext cx="8134838" cy="27198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Unsupervised Learning Technique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endParaRPr lang="en-GB" sz="1600" dirty="0"/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NLP procedure which scans text for words and phrase patterns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endParaRPr lang="en-GB" sz="1600" dirty="0"/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Clusters similar words/phrases into distinct topics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endParaRPr lang="en-GB" sz="1600" dirty="0"/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Latent Dirichlet Allocation (LDA) is a Topic Modelling technique available in Azure Designer</a:t>
            </a:r>
          </a:p>
        </p:txBody>
      </p:sp>
    </p:spTree>
    <p:extLst>
      <p:ext uri="{BB962C8B-B14F-4D97-AF65-F5344CB8AC3E}">
        <p14:creationId xmlns:p14="http://schemas.microsoft.com/office/powerpoint/2010/main" val="49378362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6678FD9-6A9E-D13F-0FFE-C2B29EF7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0"/>
            <a:ext cx="11171238" cy="752475"/>
          </a:xfrm>
        </p:spPr>
        <p:txBody>
          <a:bodyPr/>
          <a:lstStyle/>
          <a:p>
            <a:r>
              <a:rPr lang="en-US" dirty="0"/>
              <a:t>LDA Module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E403C-C441-4B11-8C2E-DB4FE2293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noProof="1"/>
              <a:t>November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94F84-FADC-4D76-A445-2874BA71D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noProof="1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D714D-8935-4FCA-B3D0-D758EBAB9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717" y="1531947"/>
            <a:ext cx="2600876" cy="43288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726D0D-0103-4CF0-80FB-83467B574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850" y="1089037"/>
            <a:ext cx="5054449" cy="5214676"/>
          </a:xfrm>
          <a:prstGeom prst="rect">
            <a:avLst/>
          </a:prstGeom>
        </p:spPr>
      </p:pic>
      <p:sp>
        <p:nvSpPr>
          <p:cNvPr id="15" name="Arrow: Up 14">
            <a:extLst>
              <a:ext uri="{FF2B5EF4-FFF2-40B4-BE49-F238E27FC236}">
                <a16:creationId xmlns:a16="http://schemas.microsoft.com/office/drawing/2014/main" id="{3A6D0AE6-5882-4B9B-9998-64929D74F8C0}"/>
              </a:ext>
            </a:extLst>
          </p:cNvPr>
          <p:cNvSpPr/>
          <p:nvPr/>
        </p:nvSpPr>
        <p:spPr>
          <a:xfrm rot="5400000">
            <a:off x="6376870" y="2351544"/>
            <a:ext cx="243345" cy="2446317"/>
          </a:xfrm>
          <a:prstGeom prst="upArrow">
            <a:avLst>
              <a:gd name="adj1" fmla="val 37047"/>
              <a:gd name="adj2" fmla="val 125827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</p:spTree>
    <p:extLst>
      <p:ext uri="{BB962C8B-B14F-4D97-AF65-F5344CB8AC3E}">
        <p14:creationId xmlns:p14="http://schemas.microsoft.com/office/powerpoint/2010/main" val="352558177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0C28DD2-5283-74A0-815B-52F5469F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0"/>
            <a:ext cx="11171238" cy="752474"/>
          </a:xfrm>
        </p:spPr>
        <p:txBody>
          <a:bodyPr/>
          <a:lstStyle/>
          <a:p>
            <a:r>
              <a:rPr lang="en-US" dirty="0"/>
              <a:t>Assigning Topics by probability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31E21-204D-45DC-894C-F1D7AA310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noProof="1"/>
              <a:t>November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35286-F347-4162-86BF-EADBA9968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noProof="1"/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EEC4A3-DBAA-4188-AD38-0D52D64C441C}"/>
              </a:ext>
            </a:extLst>
          </p:cNvPr>
          <p:cNvGrpSpPr/>
          <p:nvPr/>
        </p:nvGrpSpPr>
        <p:grpSpPr>
          <a:xfrm>
            <a:off x="508000" y="2658697"/>
            <a:ext cx="6228984" cy="2058291"/>
            <a:chOff x="508000" y="1766363"/>
            <a:chExt cx="6228984" cy="20582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F67E57-E5D9-4885-87D1-47206DC839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0310"/>
            <a:stretch/>
          </p:blipFill>
          <p:spPr>
            <a:xfrm>
              <a:off x="508000" y="1766363"/>
              <a:ext cx="6228984" cy="2058291"/>
            </a:xfrm>
            <a:prstGeom prst="rect">
              <a:avLst/>
            </a:prstGeom>
            <a:noFill/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796CA1-B3DE-4FFB-B15B-5DD1CBC5EA58}"/>
                </a:ext>
              </a:extLst>
            </p:cNvPr>
            <p:cNvSpPr/>
            <p:nvPr/>
          </p:nvSpPr>
          <p:spPr>
            <a:xfrm>
              <a:off x="4106008" y="2039815"/>
              <a:ext cx="650630" cy="219808"/>
            </a:xfrm>
            <a:prstGeom prst="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D42BB0-DF8B-4CB9-9115-4E56FC39669D}"/>
                </a:ext>
              </a:extLst>
            </p:cNvPr>
            <p:cNvSpPr/>
            <p:nvPr/>
          </p:nvSpPr>
          <p:spPr>
            <a:xfrm>
              <a:off x="6086354" y="2365130"/>
              <a:ext cx="650630" cy="219808"/>
            </a:xfrm>
            <a:prstGeom prst="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99C538-6E02-43AE-9455-6F8C27AE3158}"/>
                </a:ext>
              </a:extLst>
            </p:cNvPr>
            <p:cNvSpPr/>
            <p:nvPr/>
          </p:nvSpPr>
          <p:spPr>
            <a:xfrm>
              <a:off x="4106008" y="2710280"/>
              <a:ext cx="650630" cy="219808"/>
            </a:xfrm>
            <a:prstGeom prst="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958C0C-0C14-4526-A2A2-F29EA44999D2}"/>
                </a:ext>
              </a:extLst>
            </p:cNvPr>
            <p:cNvSpPr/>
            <p:nvPr/>
          </p:nvSpPr>
          <p:spPr>
            <a:xfrm>
              <a:off x="4106008" y="3270841"/>
              <a:ext cx="650630" cy="219808"/>
            </a:xfrm>
            <a:prstGeom prst="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247A4EA-9BF1-4F11-AD9D-87C41430BE7D}"/>
                </a:ext>
              </a:extLst>
            </p:cNvPr>
            <p:cNvSpPr/>
            <p:nvPr/>
          </p:nvSpPr>
          <p:spPr>
            <a:xfrm>
              <a:off x="6086354" y="2955207"/>
              <a:ext cx="650630" cy="219808"/>
            </a:xfrm>
            <a:prstGeom prst="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96D095-5565-4CEF-9553-DA7C601C8D96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4756638" y="1981438"/>
            <a:ext cx="756138" cy="855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5870D0-ABC8-4B2C-BEB6-0C83F2DF6654}"/>
              </a:ext>
            </a:extLst>
          </p:cNvPr>
          <p:cNvSpPr txBox="1"/>
          <p:nvPr/>
        </p:nvSpPr>
        <p:spPr bwMode="auto">
          <a:xfrm>
            <a:off x="5512776" y="1655643"/>
            <a:ext cx="3045776" cy="6515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Highest probability indicates topic assignment for each tweet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6DCBAC-4103-433E-B990-A12C1C73727B}"/>
              </a:ext>
            </a:extLst>
          </p:cNvPr>
          <p:cNvSpPr txBox="1"/>
          <p:nvPr/>
        </p:nvSpPr>
        <p:spPr bwMode="auto">
          <a:xfrm>
            <a:off x="7913077" y="3075362"/>
            <a:ext cx="3376246" cy="9962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Created new feature, which is the average of all these highest probabilities</a:t>
            </a:r>
          </a:p>
        </p:txBody>
      </p:sp>
    </p:spTree>
    <p:extLst>
      <p:ext uri="{BB962C8B-B14F-4D97-AF65-F5344CB8AC3E}">
        <p14:creationId xmlns:p14="http://schemas.microsoft.com/office/powerpoint/2010/main" val="10038251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1FB0-9F26-4814-A671-3AC9B563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 Modelling: Visualisations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6DAAB-5B93-4303-B1B9-3F12715B31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704D7-0807-4257-9F90-2FAE19545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7978C9-AEED-407A-A72A-75B361767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179" y="2229038"/>
            <a:ext cx="3262305" cy="24659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FCC6A-E00F-49F5-AE7F-ED9A14ED5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16" y="1702669"/>
            <a:ext cx="7731369" cy="37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02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Font Theme">
      <a:majorFont>
        <a:latin typeface="ShellBold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.potx" id="{B20C2A06-95ED-4DA1-BD89-698BD9DEA119}" vid="{4B1A5DAB-726D-47E8-8AED-8FB09D74DAFB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webextension1.xml><?xml version="1.0" encoding="utf-8"?>
<we:webextension xmlns:we="http://schemas.microsoft.com/office/webextensions/webextension/2010/11" id="{C70FC084-23AB-4D7A-B62F-191EC6D8DF15}">
  <we:reference id="ad3bb869-dfe9-409b-95f2-98016482b42b" version="2.0.0.3" store="EXCatalog" storeType="EXCatalog"/>
  <we:alternateReferences>
    <we:reference id="WA200003233" version="2.0.0.3" store="en-US" storeType="OMEX"/>
  </we:alternateReferences>
  <we:properties>
    <we:property name="backgroundColor" value="&quot;rgb(255,255,255)&quot;"/>
    <we:property name="bookmark" value="&quot;H4sIAAAAAAAAA9VXbW/TMBD+K5M/gVShJFu6dN9GAYEY07QhvqAKXexLanDtyHEKZep/5+wka9nWdbwUlQ+V6rvzvT7PJblmQtaVgsU5zJCdsOfGfJmB/XIQswHTP8uGaRrHAMeAxXCUJkleFEdkZSonja7ZyTVzYEt0H2TdgPIOSfhxMmCg1AWU/lSAqnHAKrS10aDkd2yNSeVsg8sBw2+VMha8yysHDr3bOZnTmVKJnx1SROBOzvEKuWull1gZ67pzlmCSDfNMRPGQY5Rilvta6lYb0txu74OGxMZGO5CaEvCyPCmSEcaxyJI0Oz46zqkdXl5I5XqTxctvlaW6qRuLyrfvVMxBcxQsFGexbmu5ZqdlabEE1x1f/qQcG9XM7pFfmcZyvMQiqLSTbkExnKkk/0R9FgVbUhcvrKEeB9WFxcoaTh5QHLz/iuiCxatGd+1L/XFqvo4tUr8FO4mWg5vkxyQqjZUc1J38X0u0YPl0cYZzVHdTvdH/bhVrDhifgtaoDlYyb9FF7rXsoVI2zmGP6lgg2HuKmJCklrpUHV1W+Hzf1paDHU/BOk/H/DMB22ORLhkr0D5fBDi+kLZnTDK4Vcf+QHE56flNFz+vkbZDYlvLHo1sBb3J0sshi+LosBjFo+HRYZ7xZFj8wY74td7Pgcb96QZEa63fAKxHsOMvQmNzehrLW1CI9zfZytTbk91KWUVPlX3h7C8O5nEc/cvQ7diV5wmKNIp4noyGUZqK7J+x64HNtiN6/dM1d3c7b9h4v/NGsZUOXDU1TRBFO5PdMeP/7ekuaLcd05MwTFlOFf2cv1yj6ltP8QQ4eAdVeP1fOXsWbnt9zcnjG9HSbVaBlXVPvv70VmoPEt+Nwu2Gl5d98meSUNbi7wOoxkMvieKjM7LyHSbTGTrwRVH2lEij3bnR541ST9bLe2iw9yifsomfXrulVjW9uwl1vbYW6t3MccA48CmKUPYbh7M2jhTonUis/8NxDei5QdIOf1Gn7Z4W4YGxWiA0WPo69X9M4+oKOF6AxlB01aYQehAmAVqg6KeyIY/wLctCENpkMlf42Atdej8Aen2kBnwPAAA=&quot;"/>
    <we:property name="creatorSessionId" value="&quot;afb20107-2eb1-4083-9bb4-270831ede902&quot;"/>
    <we:property name="creatorTenantId" value="&quot;db1e96a8-a3da-442a-930b-235cac24cd5c&quot;"/>
    <we:property name="creatorUserId" value="&quot;1003200237FE34FB&quot;"/>
    <we:property name="datasetId" value="&quot;b64e9fb5-959d-4ee1-929b-bdb3bd20f6e2&quot;"/>
    <we:property name="embedUrl" value="&quot;/reportEmbed?reportId=8fb9ece1-ed7a-4c2c-a445-5c57815fec24&amp;config=eyJjbHVzdGVyVXJsIjoiaHR0cHM6Ly9XQUJJLU5PUlRILUVVUk9QRS1I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initialStateBookmark" value="&quot;H4sIAAAAAAAAA91X30/bMBD+Vyo/V1MSaEn7VjqmSfwUIF6mCl2cS2pw7chxChnq/76zE1Zgg2wMULWnxHeX83f3feckdywVZSGhPoIFsjHb1fp6Aea6F7I+U63t+Hj/cHK6f3k0Odwjsy6s0Kpk4ztmweRoL0RZgXQZyPht1mcg5QnkbpWBLLHPCjSlViDFd2yCyWVNhas+w9tCagMu5ZkFiy7tksJpTXuHn7ZoR+BWLPEMuW2sp1hoY9t1HGEUD5M4DcIhx2CAceLAl43Xw+yOd5t6YFOtLAhFAJwNkiTCdBAEPIlGw2AwSGNw9kxI24Yk9d5tYahu6kZduH5N0iUojinzxRksm1ru2FTLauHv9h7Zz3RlOJ5i5l3KCltTGqsLwS+plWnGVtSoE6Opjd5VIxhvm+ubqUHqWsrGwarfDWGS5wZzsO3yMY6vAg0YPq8PcInyBf9rS3iQgMrBwmhOKTDtnd8g2t7a7YJbEL8J9O4vlWrlMPi1EzOylELlspXbmt/zpkFcViUxiGnDyXQOxjppJ1ckEscrJdAmRbNbe2o/C3Ovvqj/pPb/tKer2f3gkfKuHkzTlLqca9M05q01PVs5exJl0QjDMI2jQbyzvZOE8A9z9yJBb1bAa3S6nti2qYKTWJ/i/1AN8TkohfIZ4bTe1x0+G1THMydo57mRgHm/s+JDpfhn471BlK2l15wREAdhsJWNwtFweyuJeTTMPuzdvASi+/KniN7/1fxW8BTmT6QQbi7YQpfdYDtHVtLX3KbM7F8S8x6v4E7puunyA7ZuFlsgfee7G13ZsgCOJ6DQb140zwv0cSQSUKkjxt8bdz0QNI4NLxcgK0eJ/ytgfhOiSiQSOx5w/wrMw/LofgCQKOPmtgwAAA==&quot;"/>
    <we:property name="isFiltersActionButtonVisible" value="true"/>
    <we:property name="isFooterCollapsed" value="true"/>
    <we:property name="pageDisplayName" value="&quot;Page 3&quot;"/>
    <we:property name="pageName" value="&quot;ReportSection82e286b8d016ce05e8b1&quot;"/>
    <we:property name="reportEmbeddedTime" value="&quot;2022-11-12T18:20:34.270Z&quot;"/>
    <we:property name="reportName" value="&quot;Sentiment Report&quot;"/>
    <we:property name="reportState" value="&quot;CONNECTED&quot;"/>
    <we:property name="reportUrl" value="&quot;/groups/me/reports/8fb9ece1-ed7a-4c2c-a445-5c57815fec24/ReportSection82e286b8d016ce05e8b1?bookmarkGuid=d6c9018d-63f6-4b0a-827b-af9cb113687c&amp;bookmarkUsage=1&amp;ctid=db1e96a8-a3da-442a-930b-235cac24cd5c&amp;fromEntryPoint=export&quot;"/>
  </we:properties>
  <we:bindings/>
  <we:snapshot xmlns:r="http://schemas.openxmlformats.org/officeDocument/2006/relationships" r:embed="rId1"/>
</we:webextension>
</file>

<file path=docMetadata/LabelInfo.xml><?xml version="1.0" encoding="utf-8"?>
<clbl:labelList xmlns:clbl="http://schemas.microsoft.com/office/2020/mipLabelMetadata">
  <clbl:label id="{db1e96a8-a3da-442a-930b-235cac24cd5c}" enabled="0" method="" siteId="{db1e96a8-a3da-442a-930b-235cac24cd5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Onscreen;2057;Pos1;Date1;Widescreen Shell template - 16x9</Template>
  <TotalTime>1034</TotalTime>
  <Words>439</Words>
  <Application>Microsoft Office PowerPoint</Application>
  <PresentationFormat>Widescreen</PresentationFormat>
  <Paragraphs>119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Consolas</vt:lpstr>
      <vt:lpstr>arial</vt:lpstr>
      <vt:lpstr>ShellBold</vt:lpstr>
      <vt:lpstr>arial</vt:lpstr>
      <vt:lpstr>ShellMedium</vt:lpstr>
      <vt:lpstr>Wingdings</vt:lpstr>
      <vt:lpstr>-apple-system</vt:lpstr>
      <vt:lpstr>Shell layouts with footer</vt:lpstr>
      <vt:lpstr>Health Tweets from News Organisations</vt:lpstr>
      <vt:lpstr>Summary </vt:lpstr>
      <vt:lpstr>Data Cleaning</vt:lpstr>
      <vt:lpstr>Text Preprocessing Module</vt:lpstr>
      <vt:lpstr>Azure Designer &amp; LDA</vt:lpstr>
      <vt:lpstr>What is Topic Modelling?</vt:lpstr>
      <vt:lpstr>LDA Module</vt:lpstr>
      <vt:lpstr>Assigning Topics by probability</vt:lpstr>
      <vt:lpstr>Topic Modelling: Visualisations</vt:lpstr>
      <vt:lpstr>Topic Modelling: Word Cloud</vt:lpstr>
      <vt:lpstr>Sentiment wordcount and Vader analysis</vt:lpstr>
      <vt:lpstr>Methodology</vt:lpstr>
      <vt:lpstr>Sentiment Analysis by Channel</vt:lpstr>
      <vt:lpstr>PowerPoint Presentation</vt:lpstr>
      <vt:lpstr>Considerations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Tweets from News Organisations</dc:title>
  <dc:creator>Weerasuriya, Nedeesha SITI-PTIY/FDE</dc:creator>
  <cp:lastModifiedBy>Weerasuriya, Nedeesha SITI-PTIY/FDE</cp:lastModifiedBy>
  <cp:revision>1</cp:revision>
  <dcterms:created xsi:type="dcterms:W3CDTF">2022-11-12T17:27:08Z</dcterms:created>
  <dcterms:modified xsi:type="dcterms:W3CDTF">2023-02-03T13:26:53Z</dcterms:modified>
  <cp:category>Shell_IC: UNRESTRICTED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</Properties>
</file>