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handoutMasterIdLst>
    <p:handoutMasterId r:id="rId21"/>
  </p:handoutMasterIdLst>
  <p:sldIdLst>
    <p:sldId id="256" r:id="rId2"/>
    <p:sldId id="358" r:id="rId3"/>
    <p:sldId id="355" r:id="rId4"/>
    <p:sldId id="360" r:id="rId5"/>
    <p:sldId id="380" r:id="rId6"/>
    <p:sldId id="381" r:id="rId7"/>
    <p:sldId id="345" r:id="rId8"/>
    <p:sldId id="373" r:id="rId9"/>
    <p:sldId id="375" r:id="rId10"/>
    <p:sldId id="356" r:id="rId11"/>
    <p:sldId id="351" r:id="rId12"/>
    <p:sldId id="349" r:id="rId13"/>
    <p:sldId id="364" r:id="rId14"/>
    <p:sldId id="372" r:id="rId15"/>
    <p:sldId id="377" r:id="rId16"/>
    <p:sldId id="376" r:id="rId17"/>
    <p:sldId id="379" r:id="rId18"/>
    <p:sldId id="354" r:id="rId19"/>
  </p:sldIdLst>
  <p:sldSz cx="12192000" cy="6858000"/>
  <p:notesSz cx="6797675" cy="9926638"/>
  <p:embeddedFontLst>
    <p:embeddedFont>
      <p:font typeface="ShellBold" panose="00000800000000000000" pitchFamily="50" charset="0"/>
      <p:regular r:id="rId22"/>
      <p:bold r:id="rId23"/>
    </p:embeddedFont>
    <p:embeddedFont>
      <p:font typeface="ShellMedium" panose="00000600000000000000" pitchFamily="50" charset="0"/>
      <p:regular r:id="rId24"/>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FDC"/>
    <a:srgbClr val="BED50F"/>
    <a:srgbClr val="009EB4"/>
    <a:srgbClr val="EB8705"/>
    <a:srgbClr val="FBCE07"/>
    <a:srgbClr val="DD1D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0BF45-0774-4D49-8C31-9C6D6F6C8E2F}" v="353" dt="2022-11-12T17:25:31.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5" autoAdjust="0"/>
    <p:restoredTop sz="95448" autoAdjust="0"/>
  </p:normalViewPr>
  <p:slideViewPr>
    <p:cSldViewPr snapToGrid="0" snapToObjects="1" showGuides="1">
      <p:cViewPr varScale="1">
        <p:scale>
          <a:sx n="67" d="100"/>
          <a:sy n="67" d="100"/>
        </p:scale>
        <p:origin x="808" y="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erasuriya, Nedeesha SITI-PTIY/FDE" userId="7f2b2164-3686-4b2f-8c9f-5797cedb3200" providerId="ADAL" clId="{38E0BF45-0774-4D49-8C31-9C6D6F6C8E2F}"/>
    <pc:docChg chg="custSel modSld sldOrd modMainMaster">
      <pc:chgData name="Weerasuriya, Nedeesha SITI-PTIY/FDE" userId="7f2b2164-3686-4b2f-8c9f-5797cedb3200" providerId="ADAL" clId="{38E0BF45-0774-4D49-8C31-9C6D6F6C8E2F}" dt="2022-11-12T17:25:31.825" v="406"/>
      <pc:docMkLst>
        <pc:docMk/>
      </pc:docMkLst>
      <pc:sldChg chg="addSp delSp modSp mod">
        <pc:chgData name="Weerasuriya, Nedeesha SITI-PTIY/FDE" userId="7f2b2164-3686-4b2f-8c9f-5797cedb3200" providerId="ADAL" clId="{38E0BF45-0774-4D49-8C31-9C6D6F6C8E2F}" dt="2022-11-12T17:24:15.623" v="397" actId="478"/>
        <pc:sldMkLst>
          <pc:docMk/>
          <pc:sldMk cId="0" sldId="256"/>
        </pc:sldMkLst>
        <pc:spChg chg="mod">
          <ac:chgData name="Weerasuriya, Nedeesha SITI-PTIY/FDE" userId="7f2b2164-3686-4b2f-8c9f-5797cedb3200" providerId="ADAL" clId="{38E0BF45-0774-4D49-8C31-9C6D6F6C8E2F}" dt="2022-11-12T17:24:15.549" v="316" actId="947"/>
          <ac:spMkLst>
            <pc:docMk/>
            <pc:sldMk cId="0" sldId="256"/>
            <ac:spMk id="2" creationId="{00000000-0000-0000-0000-000000000000}"/>
          </ac:spMkLst>
        </pc:spChg>
        <pc:spChg chg="add del">
          <ac:chgData name="Weerasuriya, Nedeesha SITI-PTIY/FDE" userId="7f2b2164-3686-4b2f-8c9f-5797cedb3200" providerId="ADAL" clId="{38E0BF45-0774-4D49-8C31-9C6D6F6C8E2F}" dt="2022-11-12T15:52:03.825" v="310"/>
          <ac:spMkLst>
            <pc:docMk/>
            <pc:sldMk cId="0" sldId="256"/>
            <ac:spMk id="3" creationId="{197F1A29-1C31-4267-B725-D01A73C34CFB}"/>
          </ac:spMkLst>
        </pc:spChg>
        <pc:spChg chg="mod">
          <ac:chgData name="Weerasuriya, Nedeesha SITI-PTIY/FDE" userId="7f2b2164-3686-4b2f-8c9f-5797cedb3200" providerId="ADAL" clId="{38E0BF45-0774-4D49-8C31-9C6D6F6C8E2F}" dt="2022-11-12T17:24:15.549" v="314" actId="947"/>
          <ac:spMkLst>
            <pc:docMk/>
            <pc:sldMk cId="0" sldId="256"/>
            <ac:spMk id="4" creationId="{00000000-0000-0000-0000-000000000000}"/>
          </ac:spMkLst>
        </pc:spChg>
        <pc:spChg chg="mod">
          <ac:chgData name="Weerasuriya, Nedeesha SITI-PTIY/FDE" userId="7f2b2164-3686-4b2f-8c9f-5797cedb3200" providerId="ADAL" clId="{38E0BF45-0774-4D49-8C31-9C6D6F6C8E2F}" dt="2022-11-12T17:24:15.549" v="315" actId="947"/>
          <ac:spMkLst>
            <pc:docMk/>
            <pc:sldMk cId="0" sldId="256"/>
            <ac:spMk id="5" creationId="{00000000-0000-0000-0000-000000000000}"/>
          </ac:spMkLst>
        </pc:spChg>
        <pc:spChg chg="del">
          <ac:chgData name="Weerasuriya, Nedeesha SITI-PTIY/FDE" userId="7f2b2164-3686-4b2f-8c9f-5797cedb3200" providerId="ADAL" clId="{38E0BF45-0774-4D49-8C31-9C6D6F6C8E2F}" dt="2022-11-12T17:24:15.623" v="397" actId="478"/>
          <ac:spMkLst>
            <pc:docMk/>
            <pc:sldMk cId="0" sldId="256"/>
            <ac:spMk id="6" creationId="{CFFE71A4-30FA-4FED-9497-21CC4DD08D49}"/>
          </ac:spMkLst>
        </pc:spChg>
        <pc:spChg chg="mod">
          <ac:chgData name="Weerasuriya, Nedeesha SITI-PTIY/FDE" userId="7f2b2164-3686-4b2f-8c9f-5797cedb3200" providerId="ADAL" clId="{38E0BF45-0774-4D49-8C31-9C6D6F6C8E2F}" dt="2022-11-12T17:24:15.548" v="312" actId="947"/>
          <ac:spMkLst>
            <pc:docMk/>
            <pc:sldMk cId="0" sldId="256"/>
            <ac:spMk id="23" creationId="{00000000-0000-0000-0000-000000000000}"/>
          </ac:spMkLst>
        </pc:spChg>
        <pc:spChg chg="mod">
          <ac:chgData name="Weerasuriya, Nedeesha SITI-PTIY/FDE" userId="7f2b2164-3686-4b2f-8c9f-5797cedb3200" providerId="ADAL" clId="{38E0BF45-0774-4D49-8C31-9C6D6F6C8E2F}" dt="2022-11-12T17:24:15.549" v="313" actId="947"/>
          <ac:spMkLst>
            <pc:docMk/>
            <pc:sldMk cId="0" sldId="256"/>
            <ac:spMk id="24" creationId="{00000000-0000-0000-0000-000000000000}"/>
          </ac:spMkLst>
        </pc:spChg>
        <pc:spChg chg="del">
          <ac:chgData name="Weerasuriya, Nedeesha SITI-PTIY/FDE" userId="7f2b2164-3686-4b2f-8c9f-5797cedb3200" providerId="ADAL" clId="{38E0BF45-0774-4D49-8C31-9C6D6F6C8E2F}" dt="2022-11-12T15:51:39.468" v="307" actId="478"/>
          <ac:spMkLst>
            <pc:docMk/>
            <pc:sldMk cId="0" sldId="256"/>
            <ac:spMk id="25" creationId="{00000000-0000-0000-0000-000000000000}"/>
          </ac:spMkLst>
        </pc:spChg>
      </pc:sldChg>
      <pc:sldChg chg="modSp mod">
        <pc:chgData name="Weerasuriya, Nedeesha SITI-PTIY/FDE" userId="7f2b2164-3686-4b2f-8c9f-5797cedb3200" providerId="ADAL" clId="{38E0BF45-0774-4D49-8C31-9C6D6F6C8E2F}" dt="2022-11-12T17:24:15.583" v="350" actId="947"/>
        <pc:sldMkLst>
          <pc:docMk/>
          <pc:sldMk cId="0" sldId="345"/>
        </pc:sldMkLst>
        <pc:spChg chg="mod">
          <ac:chgData name="Weerasuriya, Nedeesha SITI-PTIY/FDE" userId="7f2b2164-3686-4b2f-8c9f-5797cedb3200" providerId="ADAL" clId="{38E0BF45-0774-4D49-8C31-9C6D6F6C8E2F}" dt="2022-11-12T17:24:15.574" v="347" actId="947"/>
          <ac:spMkLst>
            <pc:docMk/>
            <pc:sldMk cId="0" sldId="345"/>
            <ac:spMk id="3" creationId="{00000000-0000-0000-0000-000000000000}"/>
          </ac:spMkLst>
        </pc:spChg>
        <pc:spChg chg="mod">
          <ac:chgData name="Weerasuriya, Nedeesha SITI-PTIY/FDE" userId="7f2b2164-3686-4b2f-8c9f-5797cedb3200" providerId="ADAL" clId="{38E0BF45-0774-4D49-8C31-9C6D6F6C8E2F}" dt="2022-11-12T17:24:15.574" v="348" actId="947"/>
          <ac:spMkLst>
            <pc:docMk/>
            <pc:sldMk cId="0" sldId="345"/>
            <ac:spMk id="4" creationId="{00000000-0000-0000-0000-000000000000}"/>
          </ac:spMkLst>
        </pc:spChg>
        <pc:spChg chg="mod">
          <ac:chgData name="Weerasuriya, Nedeesha SITI-PTIY/FDE" userId="7f2b2164-3686-4b2f-8c9f-5797cedb3200" providerId="ADAL" clId="{38E0BF45-0774-4D49-8C31-9C6D6F6C8E2F}" dt="2022-11-12T17:24:15.583" v="350" actId="947"/>
          <ac:spMkLst>
            <pc:docMk/>
            <pc:sldMk cId="0" sldId="345"/>
            <ac:spMk id="5" creationId="{00000000-0000-0000-0000-000000000000}"/>
          </ac:spMkLst>
        </pc:spChg>
        <pc:spChg chg="mod">
          <ac:chgData name="Weerasuriya, Nedeesha SITI-PTIY/FDE" userId="7f2b2164-3686-4b2f-8c9f-5797cedb3200" providerId="ADAL" clId="{38E0BF45-0774-4D49-8C31-9C6D6F6C8E2F}" dt="2022-11-12T17:24:15.574" v="349" actId="947"/>
          <ac:spMkLst>
            <pc:docMk/>
            <pc:sldMk cId="0" sldId="345"/>
            <ac:spMk id="6" creationId="{00000000-0000-0000-0000-000000000000}"/>
          </ac:spMkLst>
        </pc:spChg>
      </pc:sldChg>
      <pc:sldChg chg="modSp mod">
        <pc:chgData name="Weerasuriya, Nedeesha SITI-PTIY/FDE" userId="7f2b2164-3686-4b2f-8c9f-5797cedb3200" providerId="ADAL" clId="{38E0BF45-0774-4D49-8C31-9C6D6F6C8E2F}" dt="2022-11-12T17:24:15.603" v="375" actId="947"/>
        <pc:sldMkLst>
          <pc:docMk/>
          <pc:sldMk cId="0" sldId="349"/>
        </pc:sldMkLst>
        <pc:spChg chg="mod">
          <ac:chgData name="Weerasuriya, Nedeesha SITI-PTIY/FDE" userId="7f2b2164-3686-4b2f-8c9f-5797cedb3200" providerId="ADAL" clId="{38E0BF45-0774-4D49-8C31-9C6D6F6C8E2F}" dt="2022-11-12T17:24:15.598" v="371" actId="947"/>
          <ac:spMkLst>
            <pc:docMk/>
            <pc:sldMk cId="0" sldId="349"/>
            <ac:spMk id="3" creationId="{00000000-0000-0000-0000-000000000000}"/>
          </ac:spMkLst>
        </pc:spChg>
        <pc:spChg chg="mod">
          <ac:chgData name="Weerasuriya, Nedeesha SITI-PTIY/FDE" userId="7f2b2164-3686-4b2f-8c9f-5797cedb3200" providerId="ADAL" clId="{38E0BF45-0774-4D49-8C31-9C6D6F6C8E2F}" dt="2022-11-12T17:24:15.603" v="373" actId="947"/>
          <ac:spMkLst>
            <pc:docMk/>
            <pc:sldMk cId="0" sldId="349"/>
            <ac:spMk id="4" creationId="{00000000-0000-0000-0000-000000000000}"/>
          </ac:spMkLst>
        </pc:spChg>
        <pc:spChg chg="mod">
          <ac:chgData name="Weerasuriya, Nedeesha SITI-PTIY/FDE" userId="7f2b2164-3686-4b2f-8c9f-5797cedb3200" providerId="ADAL" clId="{38E0BF45-0774-4D49-8C31-9C6D6F6C8E2F}" dt="2022-11-12T17:24:15.603" v="372" actId="947"/>
          <ac:spMkLst>
            <pc:docMk/>
            <pc:sldMk cId="0" sldId="349"/>
            <ac:spMk id="5" creationId="{00000000-0000-0000-0000-000000000000}"/>
          </ac:spMkLst>
        </pc:spChg>
        <pc:spChg chg="mod">
          <ac:chgData name="Weerasuriya, Nedeesha SITI-PTIY/FDE" userId="7f2b2164-3686-4b2f-8c9f-5797cedb3200" providerId="ADAL" clId="{38E0BF45-0774-4D49-8C31-9C6D6F6C8E2F}" dt="2022-11-12T17:24:15.603" v="375" actId="947"/>
          <ac:spMkLst>
            <pc:docMk/>
            <pc:sldMk cId="0" sldId="349"/>
            <ac:spMk id="6" creationId="{00000000-0000-0000-0000-000000000000}"/>
          </ac:spMkLst>
        </pc:spChg>
        <pc:spChg chg="mod">
          <ac:chgData name="Weerasuriya, Nedeesha SITI-PTIY/FDE" userId="7f2b2164-3686-4b2f-8c9f-5797cedb3200" providerId="ADAL" clId="{38E0BF45-0774-4D49-8C31-9C6D6F6C8E2F}" dt="2022-11-12T17:24:15.603" v="374" actId="947"/>
          <ac:spMkLst>
            <pc:docMk/>
            <pc:sldMk cId="0" sldId="349"/>
            <ac:spMk id="7" creationId="{00000000-0000-0000-0000-000000000000}"/>
          </ac:spMkLst>
        </pc:spChg>
      </pc:sldChg>
      <pc:sldChg chg="modSp mod">
        <pc:chgData name="Weerasuriya, Nedeesha SITI-PTIY/FDE" userId="7f2b2164-3686-4b2f-8c9f-5797cedb3200" providerId="ADAL" clId="{38E0BF45-0774-4D49-8C31-9C6D6F6C8E2F}" dt="2022-11-12T17:24:15.598" v="370" actId="947"/>
        <pc:sldMkLst>
          <pc:docMk/>
          <pc:sldMk cId="0" sldId="351"/>
        </pc:sldMkLst>
        <pc:spChg chg="mod">
          <ac:chgData name="Weerasuriya, Nedeesha SITI-PTIY/FDE" userId="7f2b2164-3686-4b2f-8c9f-5797cedb3200" providerId="ADAL" clId="{38E0BF45-0774-4D49-8C31-9C6D6F6C8E2F}" dt="2022-11-12T17:24:15.598" v="368" actId="947"/>
          <ac:spMkLst>
            <pc:docMk/>
            <pc:sldMk cId="0" sldId="351"/>
            <ac:spMk id="2" creationId="{00000000-0000-0000-0000-000000000000}"/>
          </ac:spMkLst>
        </pc:spChg>
        <pc:spChg chg="mod">
          <ac:chgData name="Weerasuriya, Nedeesha SITI-PTIY/FDE" userId="7f2b2164-3686-4b2f-8c9f-5797cedb3200" providerId="ADAL" clId="{38E0BF45-0774-4D49-8C31-9C6D6F6C8E2F}" dt="2022-11-12T17:24:15.598" v="370" actId="947"/>
          <ac:spMkLst>
            <pc:docMk/>
            <pc:sldMk cId="0" sldId="351"/>
            <ac:spMk id="3" creationId="{00000000-0000-0000-0000-000000000000}"/>
          </ac:spMkLst>
        </pc:spChg>
        <pc:spChg chg="mod">
          <ac:chgData name="Weerasuriya, Nedeesha SITI-PTIY/FDE" userId="7f2b2164-3686-4b2f-8c9f-5797cedb3200" providerId="ADAL" clId="{38E0BF45-0774-4D49-8C31-9C6D6F6C8E2F}" dt="2022-11-12T17:24:15.598" v="367" actId="947"/>
          <ac:spMkLst>
            <pc:docMk/>
            <pc:sldMk cId="0" sldId="351"/>
            <ac:spMk id="4" creationId="{00000000-0000-0000-0000-000000000000}"/>
          </ac:spMkLst>
        </pc:spChg>
        <pc:spChg chg="mod">
          <ac:chgData name="Weerasuriya, Nedeesha SITI-PTIY/FDE" userId="7f2b2164-3686-4b2f-8c9f-5797cedb3200" providerId="ADAL" clId="{38E0BF45-0774-4D49-8C31-9C6D6F6C8E2F}" dt="2022-11-12T17:24:15.598" v="369" actId="947"/>
          <ac:spMkLst>
            <pc:docMk/>
            <pc:sldMk cId="0" sldId="351"/>
            <ac:spMk id="5" creationId="{00000000-0000-0000-0000-000000000000}"/>
          </ac:spMkLst>
        </pc:spChg>
        <pc:spChg chg="mod">
          <ac:chgData name="Weerasuriya, Nedeesha SITI-PTIY/FDE" userId="7f2b2164-3686-4b2f-8c9f-5797cedb3200" providerId="ADAL" clId="{38E0BF45-0774-4D49-8C31-9C6D6F6C8E2F}" dt="2022-11-12T17:24:15.598" v="366" actId="947"/>
          <ac:spMkLst>
            <pc:docMk/>
            <pc:sldMk cId="0" sldId="351"/>
            <ac:spMk id="15" creationId="{00000000-0000-0000-0000-000000000000}"/>
          </ac:spMkLst>
        </pc:spChg>
      </pc:sldChg>
      <pc:sldChg chg="modSp mod ord modAnim">
        <pc:chgData name="Weerasuriya, Nedeesha SITI-PTIY/FDE" userId="7f2b2164-3686-4b2f-8c9f-5797cedb3200" providerId="ADAL" clId="{38E0BF45-0774-4D49-8C31-9C6D6F6C8E2F}" dt="2022-11-12T17:24:15.563" v="326" actId="947"/>
        <pc:sldMkLst>
          <pc:docMk/>
          <pc:sldMk cId="0" sldId="355"/>
        </pc:sldMkLst>
        <pc:spChg chg="mod">
          <ac:chgData name="Weerasuriya, Nedeesha SITI-PTIY/FDE" userId="7f2b2164-3686-4b2f-8c9f-5797cedb3200" providerId="ADAL" clId="{38E0BF45-0774-4D49-8C31-9C6D6F6C8E2F}" dt="2022-11-11T14:08:21.631" v="306" actId="20577"/>
          <ac:spMkLst>
            <pc:docMk/>
            <pc:sldMk cId="0" sldId="355"/>
            <ac:spMk id="3" creationId="{00000000-0000-0000-0000-000000000000}"/>
          </ac:spMkLst>
        </pc:spChg>
        <pc:spChg chg="mod">
          <ac:chgData name="Weerasuriya, Nedeesha SITI-PTIY/FDE" userId="7f2b2164-3686-4b2f-8c9f-5797cedb3200" providerId="ADAL" clId="{38E0BF45-0774-4D49-8C31-9C6D6F6C8E2F}" dt="2022-11-12T17:24:15.553" v="324" actId="947"/>
          <ac:spMkLst>
            <pc:docMk/>
            <pc:sldMk cId="0" sldId="355"/>
            <ac:spMk id="4" creationId="{00000000-0000-0000-0000-000000000000}"/>
          </ac:spMkLst>
        </pc:spChg>
        <pc:spChg chg="mod">
          <ac:chgData name="Weerasuriya, Nedeesha SITI-PTIY/FDE" userId="7f2b2164-3686-4b2f-8c9f-5797cedb3200" providerId="ADAL" clId="{38E0BF45-0774-4D49-8C31-9C6D6F6C8E2F}" dt="2022-11-12T17:24:15.563" v="326" actId="947"/>
          <ac:spMkLst>
            <pc:docMk/>
            <pc:sldMk cId="0" sldId="355"/>
            <ac:spMk id="5" creationId="{00000000-0000-0000-0000-000000000000}"/>
          </ac:spMkLst>
        </pc:spChg>
        <pc:spChg chg="mod">
          <ac:chgData name="Weerasuriya, Nedeesha SITI-PTIY/FDE" userId="7f2b2164-3686-4b2f-8c9f-5797cedb3200" providerId="ADAL" clId="{38E0BF45-0774-4D49-8C31-9C6D6F6C8E2F}" dt="2022-11-12T17:24:15.563" v="325" actId="947"/>
          <ac:spMkLst>
            <pc:docMk/>
            <pc:sldMk cId="0" sldId="355"/>
            <ac:spMk id="6" creationId="{00000000-0000-0000-0000-000000000000}"/>
          </ac:spMkLst>
        </pc:spChg>
      </pc:sldChg>
      <pc:sldChg chg="modSp mod">
        <pc:chgData name="Weerasuriya, Nedeesha SITI-PTIY/FDE" userId="7f2b2164-3686-4b2f-8c9f-5797cedb3200" providerId="ADAL" clId="{38E0BF45-0774-4D49-8C31-9C6D6F6C8E2F}" dt="2022-11-12T17:24:15.594" v="365" actId="947"/>
        <pc:sldMkLst>
          <pc:docMk/>
          <pc:sldMk cId="0" sldId="356"/>
        </pc:sldMkLst>
        <pc:spChg chg="mod">
          <ac:chgData name="Weerasuriya, Nedeesha SITI-PTIY/FDE" userId="7f2b2164-3686-4b2f-8c9f-5797cedb3200" providerId="ADAL" clId="{38E0BF45-0774-4D49-8C31-9C6D6F6C8E2F}" dt="2022-11-12T17:24:15.594" v="363" actId="947"/>
          <ac:spMkLst>
            <pc:docMk/>
            <pc:sldMk cId="0" sldId="356"/>
            <ac:spMk id="2" creationId="{00000000-0000-0000-0000-000000000000}"/>
          </ac:spMkLst>
        </pc:spChg>
        <pc:spChg chg="mod">
          <ac:chgData name="Weerasuriya, Nedeesha SITI-PTIY/FDE" userId="7f2b2164-3686-4b2f-8c9f-5797cedb3200" providerId="ADAL" clId="{38E0BF45-0774-4D49-8C31-9C6D6F6C8E2F}" dt="2022-11-12T17:24:15.594" v="365" actId="947"/>
          <ac:spMkLst>
            <pc:docMk/>
            <pc:sldMk cId="0" sldId="356"/>
            <ac:spMk id="3" creationId="{00000000-0000-0000-0000-000000000000}"/>
          </ac:spMkLst>
        </pc:spChg>
        <pc:spChg chg="mod">
          <ac:chgData name="Weerasuriya, Nedeesha SITI-PTIY/FDE" userId="7f2b2164-3686-4b2f-8c9f-5797cedb3200" providerId="ADAL" clId="{38E0BF45-0774-4D49-8C31-9C6D6F6C8E2F}" dt="2022-11-12T17:24:15.594" v="364" actId="947"/>
          <ac:spMkLst>
            <pc:docMk/>
            <pc:sldMk cId="0" sldId="356"/>
            <ac:spMk id="4" creationId="{00000000-0000-0000-0000-000000000000}"/>
          </ac:spMkLst>
        </pc:spChg>
        <pc:spChg chg="mod">
          <ac:chgData name="Weerasuriya, Nedeesha SITI-PTIY/FDE" userId="7f2b2164-3686-4b2f-8c9f-5797cedb3200" providerId="ADAL" clId="{38E0BF45-0774-4D49-8C31-9C6D6F6C8E2F}" dt="2022-11-12T17:24:15.594" v="362" actId="947"/>
          <ac:spMkLst>
            <pc:docMk/>
            <pc:sldMk cId="0" sldId="356"/>
            <ac:spMk id="8" creationId="{00000000-0000-0000-0000-000000000000}"/>
          </ac:spMkLst>
        </pc:spChg>
      </pc:sldChg>
      <pc:sldChg chg="delSp modSp mod">
        <pc:chgData name="Weerasuriya, Nedeesha SITI-PTIY/FDE" userId="7f2b2164-3686-4b2f-8c9f-5797cedb3200" providerId="ADAL" clId="{38E0BF45-0774-4D49-8C31-9C6D6F6C8E2F}" dt="2022-11-12T17:25:30.872" v="405"/>
        <pc:sldMkLst>
          <pc:docMk/>
          <pc:sldMk cId="3913706379" sldId="358"/>
        </pc:sldMkLst>
        <pc:spChg chg="mod">
          <ac:chgData name="Weerasuriya, Nedeesha SITI-PTIY/FDE" userId="7f2b2164-3686-4b2f-8c9f-5797cedb3200" providerId="ADAL" clId="{38E0BF45-0774-4D49-8C31-9C6D6F6C8E2F}" dt="2022-11-12T17:25:30.872" v="405"/>
          <ac:spMkLst>
            <pc:docMk/>
            <pc:sldMk cId="3913706379" sldId="358"/>
            <ac:spMk id="2" creationId="{00000000-0000-0000-0000-000000000000}"/>
          </ac:spMkLst>
        </pc:spChg>
        <pc:spChg chg="mod">
          <ac:chgData name="Weerasuriya, Nedeesha SITI-PTIY/FDE" userId="7f2b2164-3686-4b2f-8c9f-5797cedb3200" providerId="ADAL" clId="{38E0BF45-0774-4D49-8C31-9C6D6F6C8E2F}" dt="2022-11-12T17:25:30.872" v="405"/>
          <ac:spMkLst>
            <pc:docMk/>
            <pc:sldMk cId="3913706379" sldId="358"/>
            <ac:spMk id="3" creationId="{00000000-0000-0000-0000-000000000000}"/>
          </ac:spMkLst>
        </pc:spChg>
        <pc:spChg chg="mod">
          <ac:chgData name="Weerasuriya, Nedeesha SITI-PTIY/FDE" userId="7f2b2164-3686-4b2f-8c9f-5797cedb3200" providerId="ADAL" clId="{38E0BF45-0774-4D49-8C31-9C6D6F6C8E2F}" dt="2022-11-12T17:25:30.872" v="405"/>
          <ac:spMkLst>
            <pc:docMk/>
            <pc:sldMk cId="3913706379" sldId="358"/>
            <ac:spMk id="4" creationId="{00000000-0000-0000-0000-000000000000}"/>
          </ac:spMkLst>
        </pc:spChg>
        <pc:spChg chg="del">
          <ac:chgData name="Weerasuriya, Nedeesha SITI-PTIY/FDE" userId="7f2b2164-3686-4b2f-8c9f-5797cedb3200" providerId="ADAL" clId="{38E0BF45-0774-4D49-8C31-9C6D6F6C8E2F}" dt="2022-11-12T17:24:15.623" v="398" actId="478"/>
          <ac:spMkLst>
            <pc:docMk/>
            <pc:sldMk cId="3913706379" sldId="358"/>
            <ac:spMk id="5" creationId="{AF32DA7A-4EFC-4F80-B57C-9D6E9D0DF81A}"/>
          </ac:spMkLst>
        </pc:spChg>
        <pc:spChg chg="mod">
          <ac:chgData name="Weerasuriya, Nedeesha SITI-PTIY/FDE" userId="7f2b2164-3686-4b2f-8c9f-5797cedb3200" providerId="ADAL" clId="{38E0BF45-0774-4D49-8C31-9C6D6F6C8E2F}" dt="2022-11-12T17:24:15.553" v="323" actId="947"/>
          <ac:spMkLst>
            <pc:docMk/>
            <pc:sldMk cId="3913706379" sldId="358"/>
            <ac:spMk id="12" creationId="{00000000-0000-0000-0000-000000000000}"/>
          </ac:spMkLst>
        </pc:spChg>
        <pc:spChg chg="mod">
          <ac:chgData name="Weerasuriya, Nedeesha SITI-PTIY/FDE" userId="7f2b2164-3686-4b2f-8c9f-5797cedb3200" providerId="ADAL" clId="{38E0BF45-0774-4D49-8C31-9C6D6F6C8E2F}" dt="2022-11-12T17:24:15.553" v="317" actId="947"/>
          <ac:spMkLst>
            <pc:docMk/>
            <pc:sldMk cId="3913706379" sldId="358"/>
            <ac:spMk id="17" creationId="{00000000-0000-0000-0000-000000000000}"/>
          </ac:spMkLst>
        </pc:spChg>
        <pc:spChg chg="mod">
          <ac:chgData name="Weerasuriya, Nedeesha SITI-PTIY/FDE" userId="7f2b2164-3686-4b2f-8c9f-5797cedb3200" providerId="ADAL" clId="{38E0BF45-0774-4D49-8C31-9C6D6F6C8E2F}" dt="2022-11-12T17:24:15.553" v="318" actId="947"/>
          <ac:spMkLst>
            <pc:docMk/>
            <pc:sldMk cId="3913706379" sldId="358"/>
            <ac:spMk id="18" creationId="{00000000-0000-0000-0000-000000000000}"/>
          </ac:spMkLst>
        </pc:spChg>
        <pc:spChg chg="mod">
          <ac:chgData name="Weerasuriya, Nedeesha SITI-PTIY/FDE" userId="7f2b2164-3686-4b2f-8c9f-5797cedb3200" providerId="ADAL" clId="{38E0BF45-0774-4D49-8C31-9C6D6F6C8E2F}" dt="2022-11-12T17:24:15.553" v="319" actId="947"/>
          <ac:spMkLst>
            <pc:docMk/>
            <pc:sldMk cId="3913706379" sldId="358"/>
            <ac:spMk id="19" creationId="{00000000-0000-0000-0000-000000000000}"/>
          </ac:spMkLst>
        </pc:spChg>
      </pc:sldChg>
      <pc:sldChg chg="delSp modSp mod">
        <pc:chgData name="Weerasuriya, Nedeesha SITI-PTIY/FDE" userId="7f2b2164-3686-4b2f-8c9f-5797cedb3200" providerId="ADAL" clId="{38E0BF45-0774-4D49-8C31-9C6D6F6C8E2F}" dt="2022-11-12T17:24:15.623" v="399" actId="478"/>
        <pc:sldMkLst>
          <pc:docMk/>
          <pc:sldMk cId="1957330005" sldId="360"/>
        </pc:sldMkLst>
        <pc:spChg chg="mod">
          <ac:chgData name="Weerasuriya, Nedeesha SITI-PTIY/FDE" userId="7f2b2164-3686-4b2f-8c9f-5797cedb3200" providerId="ADAL" clId="{38E0BF45-0774-4D49-8C31-9C6D6F6C8E2F}" dt="2022-11-12T17:24:15.563" v="332" actId="947"/>
          <ac:spMkLst>
            <pc:docMk/>
            <pc:sldMk cId="1957330005" sldId="360"/>
            <ac:spMk id="2" creationId="{00000000-0000-0000-0000-000000000000}"/>
          </ac:spMkLst>
        </pc:spChg>
        <pc:spChg chg="mod">
          <ac:chgData name="Weerasuriya, Nedeesha SITI-PTIY/FDE" userId="7f2b2164-3686-4b2f-8c9f-5797cedb3200" providerId="ADAL" clId="{38E0BF45-0774-4D49-8C31-9C6D6F6C8E2F}" dt="2022-11-12T17:24:15.563" v="327" actId="947"/>
          <ac:spMkLst>
            <pc:docMk/>
            <pc:sldMk cId="1957330005" sldId="360"/>
            <ac:spMk id="4" creationId="{00000000-0000-0000-0000-000000000000}"/>
          </ac:spMkLst>
        </pc:spChg>
        <pc:spChg chg="del">
          <ac:chgData name="Weerasuriya, Nedeesha SITI-PTIY/FDE" userId="7f2b2164-3686-4b2f-8c9f-5797cedb3200" providerId="ADAL" clId="{38E0BF45-0774-4D49-8C31-9C6D6F6C8E2F}" dt="2022-11-12T17:24:15.623" v="399" actId="478"/>
          <ac:spMkLst>
            <pc:docMk/>
            <pc:sldMk cId="1957330005" sldId="360"/>
            <ac:spMk id="5" creationId="{F8C0FA1B-0AA0-4211-82C1-9977464EA8AC}"/>
          </ac:spMkLst>
        </pc:spChg>
        <pc:spChg chg="mod">
          <ac:chgData name="Weerasuriya, Nedeesha SITI-PTIY/FDE" userId="7f2b2164-3686-4b2f-8c9f-5797cedb3200" providerId="ADAL" clId="{38E0BF45-0774-4D49-8C31-9C6D6F6C8E2F}" dt="2022-11-12T17:24:15.563" v="331" actId="947"/>
          <ac:spMkLst>
            <pc:docMk/>
            <pc:sldMk cId="1957330005" sldId="360"/>
            <ac:spMk id="14" creationId="{00000000-0000-0000-0000-000000000000}"/>
          </ac:spMkLst>
        </pc:spChg>
        <pc:spChg chg="mod">
          <ac:chgData name="Weerasuriya, Nedeesha SITI-PTIY/FDE" userId="7f2b2164-3686-4b2f-8c9f-5797cedb3200" providerId="ADAL" clId="{38E0BF45-0774-4D49-8C31-9C6D6F6C8E2F}" dt="2022-11-12T17:24:15.563" v="333" actId="947"/>
          <ac:spMkLst>
            <pc:docMk/>
            <pc:sldMk cId="1957330005" sldId="360"/>
            <ac:spMk id="15" creationId="{00000000-0000-0000-0000-000000000000}"/>
          </ac:spMkLst>
        </pc:spChg>
        <pc:spChg chg="mod">
          <ac:chgData name="Weerasuriya, Nedeesha SITI-PTIY/FDE" userId="7f2b2164-3686-4b2f-8c9f-5797cedb3200" providerId="ADAL" clId="{38E0BF45-0774-4D49-8C31-9C6D6F6C8E2F}" dt="2022-11-12T17:24:15.563" v="328" actId="947"/>
          <ac:spMkLst>
            <pc:docMk/>
            <pc:sldMk cId="1957330005" sldId="360"/>
            <ac:spMk id="17" creationId="{00000000-0000-0000-0000-000000000000}"/>
          </ac:spMkLst>
        </pc:spChg>
        <pc:spChg chg="mod">
          <ac:chgData name="Weerasuriya, Nedeesha SITI-PTIY/FDE" userId="7f2b2164-3686-4b2f-8c9f-5797cedb3200" providerId="ADAL" clId="{38E0BF45-0774-4D49-8C31-9C6D6F6C8E2F}" dt="2022-11-12T17:24:15.563" v="329" actId="947"/>
          <ac:spMkLst>
            <pc:docMk/>
            <pc:sldMk cId="1957330005" sldId="360"/>
            <ac:spMk id="18" creationId="{00000000-0000-0000-0000-000000000000}"/>
          </ac:spMkLst>
        </pc:spChg>
        <pc:spChg chg="mod">
          <ac:chgData name="Weerasuriya, Nedeesha SITI-PTIY/FDE" userId="7f2b2164-3686-4b2f-8c9f-5797cedb3200" providerId="ADAL" clId="{38E0BF45-0774-4D49-8C31-9C6D6F6C8E2F}" dt="2022-11-12T17:24:15.563" v="330" actId="947"/>
          <ac:spMkLst>
            <pc:docMk/>
            <pc:sldMk cId="1957330005" sldId="360"/>
            <ac:spMk id="19" creationId="{00000000-0000-0000-0000-000000000000}"/>
          </ac:spMkLst>
        </pc:spChg>
      </pc:sldChg>
      <pc:sldChg chg="modSp mod">
        <pc:chgData name="Weerasuriya, Nedeesha SITI-PTIY/FDE" userId="7f2b2164-3686-4b2f-8c9f-5797cedb3200" providerId="ADAL" clId="{38E0BF45-0774-4D49-8C31-9C6D6F6C8E2F}" dt="2022-11-12T17:24:15.603" v="380" actId="947"/>
        <pc:sldMkLst>
          <pc:docMk/>
          <pc:sldMk cId="2492240025" sldId="364"/>
        </pc:sldMkLst>
        <pc:spChg chg="mod">
          <ac:chgData name="Weerasuriya, Nedeesha SITI-PTIY/FDE" userId="7f2b2164-3686-4b2f-8c9f-5797cedb3200" providerId="ADAL" clId="{38E0BF45-0774-4D49-8C31-9C6D6F6C8E2F}" dt="2022-11-12T17:24:15.603" v="377" actId="947"/>
          <ac:spMkLst>
            <pc:docMk/>
            <pc:sldMk cId="2492240025" sldId="364"/>
            <ac:spMk id="2" creationId="{00000000-0000-0000-0000-000000000000}"/>
          </ac:spMkLst>
        </pc:spChg>
        <pc:spChg chg="mod">
          <ac:chgData name="Weerasuriya, Nedeesha SITI-PTIY/FDE" userId="7f2b2164-3686-4b2f-8c9f-5797cedb3200" providerId="ADAL" clId="{38E0BF45-0774-4D49-8C31-9C6D6F6C8E2F}" dt="2022-11-12T17:24:15.603" v="379" actId="947"/>
          <ac:spMkLst>
            <pc:docMk/>
            <pc:sldMk cId="2492240025" sldId="364"/>
            <ac:spMk id="3" creationId="{00000000-0000-0000-0000-000000000000}"/>
          </ac:spMkLst>
        </pc:spChg>
        <pc:spChg chg="mod">
          <ac:chgData name="Weerasuriya, Nedeesha SITI-PTIY/FDE" userId="7f2b2164-3686-4b2f-8c9f-5797cedb3200" providerId="ADAL" clId="{38E0BF45-0774-4D49-8C31-9C6D6F6C8E2F}" dt="2022-11-12T17:24:15.603" v="378" actId="947"/>
          <ac:spMkLst>
            <pc:docMk/>
            <pc:sldMk cId="2492240025" sldId="364"/>
            <ac:spMk id="4" creationId="{00000000-0000-0000-0000-000000000000}"/>
          </ac:spMkLst>
        </pc:spChg>
        <pc:spChg chg="mod">
          <ac:chgData name="Weerasuriya, Nedeesha SITI-PTIY/FDE" userId="7f2b2164-3686-4b2f-8c9f-5797cedb3200" providerId="ADAL" clId="{38E0BF45-0774-4D49-8C31-9C6D6F6C8E2F}" dt="2022-11-12T17:24:15.603" v="376" actId="947"/>
          <ac:spMkLst>
            <pc:docMk/>
            <pc:sldMk cId="2492240025" sldId="364"/>
            <ac:spMk id="11" creationId="{00000000-0000-0000-0000-000000000000}"/>
          </ac:spMkLst>
        </pc:spChg>
        <pc:spChg chg="mod">
          <ac:chgData name="Weerasuriya, Nedeesha SITI-PTIY/FDE" userId="7f2b2164-3686-4b2f-8c9f-5797cedb3200" providerId="ADAL" clId="{38E0BF45-0774-4D49-8C31-9C6D6F6C8E2F}" dt="2022-11-12T17:24:15.603" v="380" actId="947"/>
          <ac:spMkLst>
            <pc:docMk/>
            <pc:sldMk cId="2492240025" sldId="364"/>
            <ac:spMk id="23" creationId="{00000000-0000-0000-0000-000000000000}"/>
          </ac:spMkLst>
        </pc:spChg>
      </pc:sldChg>
      <pc:sldChg chg="modSp mod">
        <pc:chgData name="Weerasuriya, Nedeesha SITI-PTIY/FDE" userId="7f2b2164-3686-4b2f-8c9f-5797cedb3200" providerId="ADAL" clId="{38E0BF45-0774-4D49-8C31-9C6D6F6C8E2F}" dt="2022-11-12T17:24:15.615" v="386" actId="947"/>
        <pc:sldMkLst>
          <pc:docMk/>
          <pc:sldMk cId="4120317095" sldId="372"/>
        </pc:sldMkLst>
        <pc:spChg chg="mod">
          <ac:chgData name="Weerasuriya, Nedeesha SITI-PTIY/FDE" userId="7f2b2164-3686-4b2f-8c9f-5797cedb3200" providerId="ADAL" clId="{38E0BF45-0774-4D49-8C31-9C6D6F6C8E2F}" dt="2022-11-12T17:24:15.613" v="385" actId="947"/>
          <ac:spMkLst>
            <pc:docMk/>
            <pc:sldMk cId="4120317095" sldId="372"/>
            <ac:spMk id="9" creationId="{00000000-0000-0000-0000-000000000000}"/>
          </ac:spMkLst>
        </pc:spChg>
        <pc:spChg chg="mod">
          <ac:chgData name="Weerasuriya, Nedeesha SITI-PTIY/FDE" userId="7f2b2164-3686-4b2f-8c9f-5797cedb3200" providerId="ADAL" clId="{38E0BF45-0774-4D49-8C31-9C6D6F6C8E2F}" dt="2022-11-12T17:24:15.603" v="381" actId="947"/>
          <ac:spMkLst>
            <pc:docMk/>
            <pc:sldMk cId="4120317095" sldId="372"/>
            <ac:spMk id="16" creationId="{00000000-0000-0000-0000-000000000000}"/>
          </ac:spMkLst>
        </pc:spChg>
        <pc:spChg chg="mod">
          <ac:chgData name="Weerasuriya, Nedeesha SITI-PTIY/FDE" userId="7f2b2164-3686-4b2f-8c9f-5797cedb3200" providerId="ADAL" clId="{38E0BF45-0774-4D49-8C31-9C6D6F6C8E2F}" dt="2022-11-12T17:24:15.603" v="383" actId="947"/>
          <ac:spMkLst>
            <pc:docMk/>
            <pc:sldMk cId="4120317095" sldId="372"/>
            <ac:spMk id="17" creationId="{00000000-0000-0000-0000-000000000000}"/>
          </ac:spMkLst>
        </pc:spChg>
        <pc:spChg chg="mod">
          <ac:chgData name="Weerasuriya, Nedeesha SITI-PTIY/FDE" userId="7f2b2164-3686-4b2f-8c9f-5797cedb3200" providerId="ADAL" clId="{38E0BF45-0774-4D49-8C31-9C6D6F6C8E2F}" dt="2022-11-12T17:24:15.603" v="382" actId="947"/>
          <ac:spMkLst>
            <pc:docMk/>
            <pc:sldMk cId="4120317095" sldId="372"/>
            <ac:spMk id="18" creationId="{00000000-0000-0000-0000-000000000000}"/>
          </ac:spMkLst>
        </pc:spChg>
        <pc:spChg chg="mod">
          <ac:chgData name="Weerasuriya, Nedeesha SITI-PTIY/FDE" userId="7f2b2164-3686-4b2f-8c9f-5797cedb3200" providerId="ADAL" clId="{38E0BF45-0774-4D49-8C31-9C6D6F6C8E2F}" dt="2022-11-12T17:24:15.615" v="386" actId="947"/>
          <ac:spMkLst>
            <pc:docMk/>
            <pc:sldMk cId="4120317095" sldId="372"/>
            <ac:spMk id="20" creationId="{00000000-0000-0000-0000-000000000000}"/>
          </ac:spMkLst>
        </pc:spChg>
        <pc:spChg chg="mod">
          <ac:chgData name="Weerasuriya, Nedeesha SITI-PTIY/FDE" userId="7f2b2164-3686-4b2f-8c9f-5797cedb3200" providerId="ADAL" clId="{38E0BF45-0774-4D49-8C31-9C6D6F6C8E2F}" dt="2022-11-12T17:24:15.603" v="384" actId="947"/>
          <ac:spMkLst>
            <pc:docMk/>
            <pc:sldMk cId="4120317095" sldId="372"/>
            <ac:spMk id="21" creationId="{00000000-0000-0000-0000-000000000000}"/>
          </ac:spMkLst>
        </pc:spChg>
      </pc:sldChg>
      <pc:sldChg chg="modSp mod">
        <pc:chgData name="Weerasuriya, Nedeesha SITI-PTIY/FDE" userId="7f2b2164-3686-4b2f-8c9f-5797cedb3200" providerId="ADAL" clId="{38E0BF45-0774-4D49-8C31-9C6D6F6C8E2F}" dt="2022-11-12T17:24:15.583" v="356" actId="947"/>
        <pc:sldMkLst>
          <pc:docMk/>
          <pc:sldMk cId="140802423" sldId="373"/>
        </pc:sldMkLst>
        <pc:spChg chg="mod">
          <ac:chgData name="Weerasuriya, Nedeesha SITI-PTIY/FDE" userId="7f2b2164-3686-4b2f-8c9f-5797cedb3200" providerId="ADAL" clId="{38E0BF45-0774-4D49-8C31-9C6D6F6C8E2F}" dt="2022-11-12T17:24:15.583" v="353" actId="947"/>
          <ac:spMkLst>
            <pc:docMk/>
            <pc:sldMk cId="140802423" sldId="373"/>
            <ac:spMk id="2" creationId="{00000000-0000-0000-0000-000000000000}"/>
          </ac:spMkLst>
        </pc:spChg>
        <pc:spChg chg="mod">
          <ac:chgData name="Weerasuriya, Nedeesha SITI-PTIY/FDE" userId="7f2b2164-3686-4b2f-8c9f-5797cedb3200" providerId="ADAL" clId="{38E0BF45-0774-4D49-8C31-9C6D6F6C8E2F}" dt="2022-11-12T17:24:15.583" v="355" actId="947"/>
          <ac:spMkLst>
            <pc:docMk/>
            <pc:sldMk cId="140802423" sldId="373"/>
            <ac:spMk id="3" creationId="{00000000-0000-0000-0000-000000000000}"/>
          </ac:spMkLst>
        </pc:spChg>
        <pc:spChg chg="mod">
          <ac:chgData name="Weerasuriya, Nedeesha SITI-PTIY/FDE" userId="7f2b2164-3686-4b2f-8c9f-5797cedb3200" providerId="ADAL" clId="{38E0BF45-0774-4D49-8C31-9C6D6F6C8E2F}" dt="2022-11-12T17:24:15.583" v="354" actId="947"/>
          <ac:spMkLst>
            <pc:docMk/>
            <pc:sldMk cId="140802423" sldId="373"/>
            <ac:spMk id="4" creationId="{00000000-0000-0000-0000-000000000000}"/>
          </ac:spMkLst>
        </pc:spChg>
        <pc:spChg chg="mod">
          <ac:chgData name="Weerasuriya, Nedeesha SITI-PTIY/FDE" userId="7f2b2164-3686-4b2f-8c9f-5797cedb3200" providerId="ADAL" clId="{38E0BF45-0774-4D49-8C31-9C6D6F6C8E2F}" dt="2022-11-12T17:24:15.583" v="356" actId="947"/>
          <ac:spMkLst>
            <pc:docMk/>
            <pc:sldMk cId="140802423" sldId="373"/>
            <ac:spMk id="8" creationId="{00000000-0000-0000-0000-000000000000}"/>
          </ac:spMkLst>
        </pc:spChg>
        <pc:spChg chg="mod">
          <ac:chgData name="Weerasuriya, Nedeesha SITI-PTIY/FDE" userId="7f2b2164-3686-4b2f-8c9f-5797cedb3200" providerId="ADAL" clId="{38E0BF45-0774-4D49-8C31-9C6D6F6C8E2F}" dt="2022-11-12T17:24:15.583" v="351" actId="947"/>
          <ac:spMkLst>
            <pc:docMk/>
            <pc:sldMk cId="140802423" sldId="373"/>
            <ac:spMk id="9" creationId="{00000000-0000-0000-0000-000000000000}"/>
          </ac:spMkLst>
        </pc:spChg>
        <pc:spChg chg="mod">
          <ac:chgData name="Weerasuriya, Nedeesha SITI-PTIY/FDE" userId="7f2b2164-3686-4b2f-8c9f-5797cedb3200" providerId="ADAL" clId="{38E0BF45-0774-4D49-8C31-9C6D6F6C8E2F}" dt="2022-11-12T17:24:15.583" v="352" actId="947"/>
          <ac:spMkLst>
            <pc:docMk/>
            <pc:sldMk cId="140802423" sldId="373"/>
            <ac:spMk id="10" creationId="{00000000-0000-0000-0000-000000000000}"/>
          </ac:spMkLst>
        </pc:spChg>
      </pc:sldChg>
      <pc:sldChg chg="modSp mod">
        <pc:chgData name="Weerasuriya, Nedeesha SITI-PTIY/FDE" userId="7f2b2164-3686-4b2f-8c9f-5797cedb3200" providerId="ADAL" clId="{38E0BF45-0774-4D49-8C31-9C6D6F6C8E2F}" dt="2022-11-12T17:24:15.583" v="361" actId="947"/>
        <pc:sldMkLst>
          <pc:docMk/>
          <pc:sldMk cId="379652221" sldId="375"/>
        </pc:sldMkLst>
        <pc:spChg chg="mod">
          <ac:chgData name="Weerasuriya, Nedeesha SITI-PTIY/FDE" userId="7f2b2164-3686-4b2f-8c9f-5797cedb3200" providerId="ADAL" clId="{38E0BF45-0774-4D49-8C31-9C6D6F6C8E2F}" dt="2022-11-12T17:24:15.583" v="360" actId="947"/>
          <ac:spMkLst>
            <pc:docMk/>
            <pc:sldMk cId="379652221" sldId="375"/>
            <ac:spMk id="2" creationId="{00000000-0000-0000-0000-000000000000}"/>
          </ac:spMkLst>
        </pc:spChg>
        <pc:spChg chg="mod">
          <ac:chgData name="Weerasuriya, Nedeesha SITI-PTIY/FDE" userId="7f2b2164-3686-4b2f-8c9f-5797cedb3200" providerId="ADAL" clId="{38E0BF45-0774-4D49-8C31-9C6D6F6C8E2F}" dt="2022-11-12T17:24:15.583" v="357" actId="947"/>
          <ac:spMkLst>
            <pc:docMk/>
            <pc:sldMk cId="379652221" sldId="375"/>
            <ac:spMk id="3" creationId="{00000000-0000-0000-0000-000000000000}"/>
          </ac:spMkLst>
        </pc:spChg>
        <pc:spChg chg="mod">
          <ac:chgData name="Weerasuriya, Nedeesha SITI-PTIY/FDE" userId="7f2b2164-3686-4b2f-8c9f-5797cedb3200" providerId="ADAL" clId="{38E0BF45-0774-4D49-8C31-9C6D6F6C8E2F}" dt="2022-11-12T17:24:15.583" v="358" actId="947"/>
          <ac:spMkLst>
            <pc:docMk/>
            <pc:sldMk cId="379652221" sldId="375"/>
            <ac:spMk id="4" creationId="{00000000-0000-0000-0000-000000000000}"/>
          </ac:spMkLst>
        </pc:spChg>
        <pc:spChg chg="mod">
          <ac:chgData name="Weerasuriya, Nedeesha SITI-PTIY/FDE" userId="7f2b2164-3686-4b2f-8c9f-5797cedb3200" providerId="ADAL" clId="{38E0BF45-0774-4D49-8C31-9C6D6F6C8E2F}" dt="2022-11-12T17:24:15.583" v="361" actId="947"/>
          <ac:spMkLst>
            <pc:docMk/>
            <pc:sldMk cId="379652221" sldId="375"/>
            <ac:spMk id="11" creationId="{00000000-0000-0000-0000-000000000000}"/>
          </ac:spMkLst>
        </pc:spChg>
        <pc:spChg chg="mod">
          <ac:chgData name="Weerasuriya, Nedeesha SITI-PTIY/FDE" userId="7f2b2164-3686-4b2f-8c9f-5797cedb3200" providerId="ADAL" clId="{38E0BF45-0774-4D49-8C31-9C6D6F6C8E2F}" dt="2022-11-12T17:24:15.583" v="359" actId="947"/>
          <ac:spMkLst>
            <pc:docMk/>
            <pc:sldMk cId="379652221" sldId="375"/>
            <ac:spMk id="27" creationId="{00000000-0000-0000-0000-000000000000}"/>
          </ac:spMkLst>
        </pc:spChg>
      </pc:sldChg>
      <pc:sldChg chg="delSp modSp mod">
        <pc:chgData name="Weerasuriya, Nedeesha SITI-PTIY/FDE" userId="7f2b2164-3686-4b2f-8c9f-5797cedb3200" providerId="ADAL" clId="{38E0BF45-0774-4D49-8C31-9C6D6F6C8E2F}" dt="2022-11-12T17:24:15.623" v="404" actId="478"/>
        <pc:sldMkLst>
          <pc:docMk/>
          <pc:sldMk cId="4223202" sldId="376"/>
        </pc:sldMkLst>
        <pc:spChg chg="del">
          <ac:chgData name="Weerasuriya, Nedeesha SITI-PTIY/FDE" userId="7f2b2164-3686-4b2f-8c9f-5797cedb3200" providerId="ADAL" clId="{38E0BF45-0774-4D49-8C31-9C6D6F6C8E2F}" dt="2022-11-12T17:24:15.623" v="404" actId="478"/>
          <ac:spMkLst>
            <pc:docMk/>
            <pc:sldMk cId="4223202" sldId="376"/>
            <ac:spMk id="2" creationId="{E6732754-72AD-45E6-ABF8-DE63CFC5459E}"/>
          </ac:spMkLst>
        </pc:spChg>
        <pc:spChg chg="mod">
          <ac:chgData name="Weerasuriya, Nedeesha SITI-PTIY/FDE" userId="7f2b2164-3686-4b2f-8c9f-5797cedb3200" providerId="ADAL" clId="{38E0BF45-0774-4D49-8C31-9C6D6F6C8E2F}" dt="2022-11-12T17:24:15.615" v="391" actId="947"/>
          <ac:spMkLst>
            <pc:docMk/>
            <pc:sldMk cId="4223202" sldId="376"/>
            <ac:spMk id="4" creationId="{00000000-0000-0000-0000-000000000000}"/>
          </ac:spMkLst>
        </pc:spChg>
        <pc:spChg chg="mod">
          <ac:chgData name="Weerasuriya, Nedeesha SITI-PTIY/FDE" userId="7f2b2164-3686-4b2f-8c9f-5797cedb3200" providerId="ADAL" clId="{38E0BF45-0774-4D49-8C31-9C6D6F6C8E2F}" dt="2022-11-12T17:24:15.615" v="392" actId="947"/>
          <ac:spMkLst>
            <pc:docMk/>
            <pc:sldMk cId="4223202" sldId="376"/>
            <ac:spMk id="5" creationId="{00000000-0000-0000-0000-000000000000}"/>
          </ac:spMkLst>
        </pc:spChg>
        <pc:spChg chg="mod">
          <ac:chgData name="Weerasuriya, Nedeesha SITI-PTIY/FDE" userId="7f2b2164-3686-4b2f-8c9f-5797cedb3200" providerId="ADAL" clId="{38E0BF45-0774-4D49-8C31-9C6D6F6C8E2F}" dt="2022-11-12T17:24:15.615" v="393" actId="947"/>
          <ac:spMkLst>
            <pc:docMk/>
            <pc:sldMk cId="4223202" sldId="376"/>
            <ac:spMk id="6" creationId="{00000000-0000-0000-0000-000000000000}"/>
          </ac:spMkLst>
        </pc:spChg>
        <pc:spChg chg="mod">
          <ac:chgData name="Weerasuriya, Nedeesha SITI-PTIY/FDE" userId="7f2b2164-3686-4b2f-8c9f-5797cedb3200" providerId="ADAL" clId="{38E0BF45-0774-4D49-8C31-9C6D6F6C8E2F}" dt="2022-11-12T17:24:15.615" v="390" actId="947"/>
          <ac:spMkLst>
            <pc:docMk/>
            <pc:sldMk cId="4223202" sldId="376"/>
            <ac:spMk id="11" creationId="{00000000-0000-0000-0000-000000000000}"/>
          </ac:spMkLst>
        </pc:spChg>
      </pc:sldChg>
      <pc:sldChg chg="modSp mod">
        <pc:chgData name="Weerasuriya, Nedeesha SITI-PTIY/FDE" userId="7f2b2164-3686-4b2f-8c9f-5797cedb3200" providerId="ADAL" clId="{38E0BF45-0774-4D49-8C31-9C6D6F6C8E2F}" dt="2022-11-12T17:24:15.615" v="389" actId="947"/>
        <pc:sldMkLst>
          <pc:docMk/>
          <pc:sldMk cId="3278643310" sldId="377"/>
        </pc:sldMkLst>
        <pc:spChg chg="mod">
          <ac:chgData name="Weerasuriya, Nedeesha SITI-PTIY/FDE" userId="7f2b2164-3686-4b2f-8c9f-5797cedb3200" providerId="ADAL" clId="{38E0BF45-0774-4D49-8C31-9C6D6F6C8E2F}" dt="2022-11-12T17:24:15.615" v="387" actId="947"/>
          <ac:spMkLst>
            <pc:docMk/>
            <pc:sldMk cId="3278643310" sldId="377"/>
            <ac:spMk id="2" creationId="{00000000-0000-0000-0000-000000000000}"/>
          </ac:spMkLst>
        </pc:spChg>
        <pc:spChg chg="mod">
          <ac:chgData name="Weerasuriya, Nedeesha SITI-PTIY/FDE" userId="7f2b2164-3686-4b2f-8c9f-5797cedb3200" providerId="ADAL" clId="{38E0BF45-0774-4D49-8C31-9C6D6F6C8E2F}" dt="2022-11-12T17:24:15.615" v="389" actId="947"/>
          <ac:spMkLst>
            <pc:docMk/>
            <pc:sldMk cId="3278643310" sldId="377"/>
            <ac:spMk id="3" creationId="{00000000-0000-0000-0000-000000000000}"/>
          </ac:spMkLst>
        </pc:spChg>
        <pc:spChg chg="mod">
          <ac:chgData name="Weerasuriya, Nedeesha SITI-PTIY/FDE" userId="7f2b2164-3686-4b2f-8c9f-5797cedb3200" providerId="ADAL" clId="{38E0BF45-0774-4D49-8C31-9C6D6F6C8E2F}" dt="2022-11-12T17:24:15.615" v="388" actId="947"/>
          <ac:spMkLst>
            <pc:docMk/>
            <pc:sldMk cId="3278643310" sldId="377"/>
            <ac:spMk id="6" creationId="{00000000-0000-0000-0000-000000000000}"/>
          </ac:spMkLst>
        </pc:spChg>
      </pc:sldChg>
      <pc:sldChg chg="modSp mod">
        <pc:chgData name="Weerasuriya, Nedeesha SITI-PTIY/FDE" userId="7f2b2164-3686-4b2f-8c9f-5797cedb3200" providerId="ADAL" clId="{38E0BF45-0774-4D49-8C31-9C6D6F6C8E2F}" dt="2022-11-12T17:24:15.623" v="396" actId="947"/>
        <pc:sldMkLst>
          <pc:docMk/>
          <pc:sldMk cId="2989127202" sldId="379"/>
        </pc:sldMkLst>
        <pc:spChg chg="mod">
          <ac:chgData name="Weerasuriya, Nedeesha SITI-PTIY/FDE" userId="7f2b2164-3686-4b2f-8c9f-5797cedb3200" providerId="ADAL" clId="{38E0BF45-0774-4D49-8C31-9C6D6F6C8E2F}" dt="2022-11-12T17:24:15.623" v="395" actId="947"/>
          <ac:spMkLst>
            <pc:docMk/>
            <pc:sldMk cId="2989127202" sldId="379"/>
            <ac:spMk id="2" creationId="{00000000-0000-0000-0000-000000000000}"/>
          </ac:spMkLst>
        </pc:spChg>
        <pc:spChg chg="mod">
          <ac:chgData name="Weerasuriya, Nedeesha SITI-PTIY/FDE" userId="7f2b2164-3686-4b2f-8c9f-5797cedb3200" providerId="ADAL" clId="{38E0BF45-0774-4D49-8C31-9C6D6F6C8E2F}" dt="2022-11-12T17:24:15.623" v="396" actId="947"/>
          <ac:spMkLst>
            <pc:docMk/>
            <pc:sldMk cId="2989127202" sldId="379"/>
            <ac:spMk id="3" creationId="{00000000-0000-0000-0000-000000000000}"/>
          </ac:spMkLst>
        </pc:spChg>
        <pc:spChg chg="mod">
          <ac:chgData name="Weerasuriya, Nedeesha SITI-PTIY/FDE" userId="7f2b2164-3686-4b2f-8c9f-5797cedb3200" providerId="ADAL" clId="{38E0BF45-0774-4D49-8C31-9C6D6F6C8E2F}" dt="2022-11-12T17:24:15.623" v="394" actId="947"/>
          <ac:spMkLst>
            <pc:docMk/>
            <pc:sldMk cId="2989127202" sldId="379"/>
            <ac:spMk id="4" creationId="{00000000-0000-0000-0000-000000000000}"/>
          </ac:spMkLst>
        </pc:spChg>
      </pc:sldChg>
      <pc:sldChg chg="delSp modSp mod">
        <pc:chgData name="Weerasuriya, Nedeesha SITI-PTIY/FDE" userId="7f2b2164-3686-4b2f-8c9f-5797cedb3200" providerId="ADAL" clId="{38E0BF45-0774-4D49-8C31-9C6D6F6C8E2F}" dt="2022-11-12T17:24:15.623" v="400" actId="478"/>
        <pc:sldMkLst>
          <pc:docMk/>
          <pc:sldMk cId="157366685" sldId="380"/>
        </pc:sldMkLst>
        <pc:spChg chg="mod">
          <ac:chgData name="Weerasuriya, Nedeesha SITI-PTIY/FDE" userId="7f2b2164-3686-4b2f-8c9f-5797cedb3200" providerId="ADAL" clId="{38E0BF45-0774-4D49-8C31-9C6D6F6C8E2F}" dt="2022-11-12T17:24:15.574" v="339" actId="947"/>
          <ac:spMkLst>
            <pc:docMk/>
            <pc:sldMk cId="157366685" sldId="380"/>
            <ac:spMk id="2" creationId="{00000000-0000-0000-0000-000000000000}"/>
          </ac:spMkLst>
        </pc:spChg>
        <pc:spChg chg="mod">
          <ac:chgData name="Weerasuriya, Nedeesha SITI-PTIY/FDE" userId="7f2b2164-3686-4b2f-8c9f-5797cedb3200" providerId="ADAL" clId="{38E0BF45-0774-4D49-8C31-9C6D6F6C8E2F}" dt="2022-11-12T17:24:15.571" v="334" actId="947"/>
          <ac:spMkLst>
            <pc:docMk/>
            <pc:sldMk cId="157366685" sldId="380"/>
            <ac:spMk id="3" creationId="{00000000-0000-0000-0000-000000000000}"/>
          </ac:spMkLst>
        </pc:spChg>
        <pc:spChg chg="mod">
          <ac:chgData name="Weerasuriya, Nedeesha SITI-PTIY/FDE" userId="7f2b2164-3686-4b2f-8c9f-5797cedb3200" providerId="ADAL" clId="{38E0BF45-0774-4D49-8C31-9C6D6F6C8E2F}" dt="2022-11-12T17:24:15.571" v="335" actId="947"/>
          <ac:spMkLst>
            <pc:docMk/>
            <pc:sldMk cId="157366685" sldId="380"/>
            <ac:spMk id="5" creationId="{00000000-0000-0000-0000-000000000000}"/>
          </ac:spMkLst>
        </pc:spChg>
        <pc:spChg chg="mod">
          <ac:chgData name="Weerasuriya, Nedeesha SITI-PTIY/FDE" userId="7f2b2164-3686-4b2f-8c9f-5797cedb3200" providerId="ADAL" clId="{38E0BF45-0774-4D49-8C31-9C6D6F6C8E2F}" dt="2022-11-12T17:24:15.571" v="336" actId="947"/>
          <ac:spMkLst>
            <pc:docMk/>
            <pc:sldMk cId="157366685" sldId="380"/>
            <ac:spMk id="6" creationId="{00000000-0000-0000-0000-000000000000}"/>
          </ac:spMkLst>
        </pc:spChg>
        <pc:spChg chg="mod">
          <ac:chgData name="Weerasuriya, Nedeesha SITI-PTIY/FDE" userId="7f2b2164-3686-4b2f-8c9f-5797cedb3200" providerId="ADAL" clId="{38E0BF45-0774-4D49-8C31-9C6D6F6C8E2F}" dt="2022-11-12T17:24:15.571" v="337" actId="947"/>
          <ac:spMkLst>
            <pc:docMk/>
            <pc:sldMk cId="157366685" sldId="380"/>
            <ac:spMk id="7" creationId="{00000000-0000-0000-0000-000000000000}"/>
          </ac:spMkLst>
        </pc:spChg>
        <pc:spChg chg="mod">
          <ac:chgData name="Weerasuriya, Nedeesha SITI-PTIY/FDE" userId="7f2b2164-3686-4b2f-8c9f-5797cedb3200" providerId="ADAL" clId="{38E0BF45-0774-4D49-8C31-9C6D6F6C8E2F}" dt="2022-11-12T17:24:15.574" v="338" actId="947"/>
          <ac:spMkLst>
            <pc:docMk/>
            <pc:sldMk cId="157366685" sldId="380"/>
            <ac:spMk id="8" creationId="{00000000-0000-0000-0000-000000000000}"/>
          </ac:spMkLst>
        </pc:spChg>
        <pc:spChg chg="del">
          <ac:chgData name="Weerasuriya, Nedeesha SITI-PTIY/FDE" userId="7f2b2164-3686-4b2f-8c9f-5797cedb3200" providerId="ADAL" clId="{38E0BF45-0774-4D49-8C31-9C6D6F6C8E2F}" dt="2022-11-12T17:24:15.623" v="400" actId="478"/>
          <ac:spMkLst>
            <pc:docMk/>
            <pc:sldMk cId="157366685" sldId="380"/>
            <ac:spMk id="9" creationId="{E3AB1344-DCFB-4DA4-9504-20F5FA5E8124}"/>
          </ac:spMkLst>
        </pc:spChg>
        <pc:spChg chg="mod">
          <ac:chgData name="Weerasuriya, Nedeesha SITI-PTIY/FDE" userId="7f2b2164-3686-4b2f-8c9f-5797cedb3200" providerId="ADAL" clId="{38E0BF45-0774-4D49-8C31-9C6D6F6C8E2F}" dt="2022-11-12T17:24:15.574" v="340" actId="947"/>
          <ac:spMkLst>
            <pc:docMk/>
            <pc:sldMk cId="157366685" sldId="380"/>
            <ac:spMk id="13" creationId="{00000000-0000-0000-0000-000000000000}"/>
          </ac:spMkLst>
        </pc:spChg>
        <pc:spChg chg="mod">
          <ac:chgData name="Weerasuriya, Nedeesha SITI-PTIY/FDE" userId="7f2b2164-3686-4b2f-8c9f-5797cedb3200" providerId="ADAL" clId="{38E0BF45-0774-4D49-8C31-9C6D6F6C8E2F}" dt="2022-11-12T17:24:15.574" v="341" actId="947"/>
          <ac:spMkLst>
            <pc:docMk/>
            <pc:sldMk cId="157366685" sldId="380"/>
            <ac:spMk id="36" creationId="{00000000-0000-0000-0000-000000000000}"/>
          </ac:spMkLst>
        </pc:spChg>
      </pc:sldChg>
      <pc:sldChg chg="delSp modSp mod">
        <pc:chgData name="Weerasuriya, Nedeesha SITI-PTIY/FDE" userId="7f2b2164-3686-4b2f-8c9f-5797cedb3200" providerId="ADAL" clId="{38E0BF45-0774-4D49-8C31-9C6D6F6C8E2F}" dt="2022-11-12T17:24:15.623" v="403" actId="478"/>
        <pc:sldMkLst>
          <pc:docMk/>
          <pc:sldMk cId="3841536074" sldId="381"/>
        </pc:sldMkLst>
        <pc:spChg chg="mod">
          <ac:chgData name="Weerasuriya, Nedeesha SITI-PTIY/FDE" userId="7f2b2164-3686-4b2f-8c9f-5797cedb3200" providerId="ADAL" clId="{38E0BF45-0774-4D49-8C31-9C6D6F6C8E2F}" dt="2022-11-12T17:24:15.574" v="342" actId="947"/>
          <ac:spMkLst>
            <pc:docMk/>
            <pc:sldMk cId="3841536074" sldId="381"/>
            <ac:spMk id="3" creationId="{00000000-0000-0000-0000-000000000000}"/>
          </ac:spMkLst>
        </pc:spChg>
        <pc:spChg chg="mod">
          <ac:chgData name="Weerasuriya, Nedeesha SITI-PTIY/FDE" userId="7f2b2164-3686-4b2f-8c9f-5797cedb3200" providerId="ADAL" clId="{38E0BF45-0774-4D49-8C31-9C6D6F6C8E2F}" dt="2022-11-12T17:24:15.574" v="343" actId="947"/>
          <ac:spMkLst>
            <pc:docMk/>
            <pc:sldMk cId="3841536074" sldId="381"/>
            <ac:spMk id="4" creationId="{00000000-0000-0000-0000-000000000000}"/>
          </ac:spMkLst>
        </pc:spChg>
        <pc:spChg chg="mod">
          <ac:chgData name="Weerasuriya, Nedeesha SITI-PTIY/FDE" userId="7f2b2164-3686-4b2f-8c9f-5797cedb3200" providerId="ADAL" clId="{38E0BF45-0774-4D49-8C31-9C6D6F6C8E2F}" dt="2022-11-12T17:24:15.574" v="344" actId="947"/>
          <ac:spMkLst>
            <pc:docMk/>
            <pc:sldMk cId="3841536074" sldId="381"/>
            <ac:spMk id="5" creationId="{00000000-0000-0000-0000-000000000000}"/>
          </ac:spMkLst>
        </pc:spChg>
        <pc:spChg chg="mod">
          <ac:chgData name="Weerasuriya, Nedeesha SITI-PTIY/FDE" userId="7f2b2164-3686-4b2f-8c9f-5797cedb3200" providerId="ADAL" clId="{38E0BF45-0774-4D49-8C31-9C6D6F6C8E2F}" dt="2022-11-12T17:24:15.574" v="345" actId="947"/>
          <ac:spMkLst>
            <pc:docMk/>
            <pc:sldMk cId="3841536074" sldId="381"/>
            <ac:spMk id="6" creationId="{00000000-0000-0000-0000-000000000000}"/>
          </ac:spMkLst>
        </pc:spChg>
        <pc:spChg chg="mod">
          <ac:chgData name="Weerasuriya, Nedeesha SITI-PTIY/FDE" userId="7f2b2164-3686-4b2f-8c9f-5797cedb3200" providerId="ADAL" clId="{38E0BF45-0774-4D49-8C31-9C6D6F6C8E2F}" dt="2022-11-12T17:24:15.574" v="346" actId="947"/>
          <ac:spMkLst>
            <pc:docMk/>
            <pc:sldMk cId="3841536074" sldId="381"/>
            <ac:spMk id="7" creationId="{00000000-0000-0000-0000-000000000000}"/>
          </ac:spMkLst>
        </pc:spChg>
        <pc:spChg chg="del">
          <ac:chgData name="Weerasuriya, Nedeesha SITI-PTIY/FDE" userId="7f2b2164-3686-4b2f-8c9f-5797cedb3200" providerId="ADAL" clId="{38E0BF45-0774-4D49-8C31-9C6D6F6C8E2F}" dt="2022-11-12T17:24:15.623" v="401" actId="478"/>
          <ac:spMkLst>
            <pc:docMk/>
            <pc:sldMk cId="3841536074" sldId="381"/>
            <ac:spMk id="8" creationId="{F59580D0-6B42-4519-844A-7BF281960400}"/>
          </ac:spMkLst>
        </pc:spChg>
        <pc:spChg chg="del">
          <ac:chgData name="Weerasuriya, Nedeesha SITI-PTIY/FDE" userId="7f2b2164-3686-4b2f-8c9f-5797cedb3200" providerId="ADAL" clId="{38E0BF45-0774-4D49-8C31-9C6D6F6C8E2F}" dt="2022-11-12T17:24:15.623" v="403" actId="478"/>
          <ac:spMkLst>
            <pc:docMk/>
            <pc:sldMk cId="3841536074" sldId="381"/>
            <ac:spMk id="9" creationId="{4A4059C4-37BA-485B-B65C-1C2A00A49FA5}"/>
          </ac:spMkLst>
        </pc:spChg>
        <pc:spChg chg="del">
          <ac:chgData name="Weerasuriya, Nedeesha SITI-PTIY/FDE" userId="7f2b2164-3686-4b2f-8c9f-5797cedb3200" providerId="ADAL" clId="{38E0BF45-0774-4D49-8C31-9C6D6F6C8E2F}" dt="2022-11-12T17:24:15.623" v="402" actId="478"/>
          <ac:spMkLst>
            <pc:docMk/>
            <pc:sldMk cId="3841536074" sldId="381"/>
            <ac:spMk id="10" creationId="{CB00BEFA-10C9-4F4E-9F13-F0E137A7FBC3}"/>
          </ac:spMkLst>
        </pc:spChg>
      </pc:sldChg>
      <pc:sldMasterChg chg="modSldLayout">
        <pc:chgData name="Weerasuriya, Nedeesha SITI-PTIY/FDE" userId="7f2b2164-3686-4b2f-8c9f-5797cedb3200" providerId="ADAL" clId="{38E0BF45-0774-4D49-8C31-9C6D6F6C8E2F}" dt="2022-11-12T17:25:31.825" v="406"/>
        <pc:sldMasterMkLst>
          <pc:docMk/>
          <pc:sldMasterMk cId="0" sldId="2147483648"/>
        </pc:sldMasterMkLst>
        <pc:sldLayoutChg chg="delSp mod">
          <pc:chgData name="Weerasuriya, Nedeesha SITI-PTIY/FDE" userId="7f2b2164-3686-4b2f-8c9f-5797cedb3200" providerId="ADAL" clId="{38E0BF45-0774-4D49-8C31-9C6D6F6C8E2F}" dt="2022-11-12T17:23:49.901" v="311" actId="478"/>
          <pc:sldLayoutMkLst>
            <pc:docMk/>
            <pc:sldMasterMk cId="0" sldId="2147483648"/>
            <pc:sldLayoutMk cId="0" sldId="2147483649"/>
          </pc:sldLayoutMkLst>
          <pc:spChg chg="del">
            <ac:chgData name="Weerasuriya, Nedeesha SITI-PTIY/FDE" userId="7f2b2164-3686-4b2f-8c9f-5797cedb3200" providerId="ADAL" clId="{38E0BF45-0774-4D49-8C31-9C6D6F6C8E2F}" dt="2022-11-12T17:23:49.901" v="311" actId="478"/>
            <ac:spMkLst>
              <pc:docMk/>
              <pc:sldMasterMk cId="0" sldId="2147483648"/>
              <pc:sldLayoutMk cId="0" sldId="2147483649"/>
              <ac:spMk id="13" creationId="{2CAD7549-28C5-4F82-BC65-BE44A7AEAE24}"/>
            </ac:spMkLst>
          </pc:spChg>
        </pc:sldLayoutChg>
        <pc:sldLayoutChg chg="addSp delSp modSp">
          <pc:chgData name="Weerasuriya, Nedeesha SITI-PTIY/FDE" userId="7f2b2164-3686-4b2f-8c9f-5797cedb3200" providerId="ADAL" clId="{38E0BF45-0774-4D49-8C31-9C6D6F6C8E2F}" dt="2022-11-12T17:25:31.825" v="406"/>
          <pc:sldLayoutMkLst>
            <pc:docMk/>
            <pc:sldMasterMk cId="0" sldId="2147483648"/>
            <pc:sldLayoutMk cId="3370520605" sldId="2147483695"/>
          </pc:sldLayoutMkLst>
          <pc:spChg chg="add mod">
            <ac:chgData name="Weerasuriya, Nedeesha SITI-PTIY/FDE" userId="7f2b2164-3686-4b2f-8c9f-5797cedb3200" providerId="ADAL" clId="{38E0BF45-0774-4D49-8C31-9C6D6F6C8E2F}" dt="2022-11-12T17:25:31.825" v="406"/>
            <ac:spMkLst>
              <pc:docMk/>
              <pc:sldMasterMk cId="0" sldId="2147483648"/>
              <pc:sldLayoutMk cId="3370520605" sldId="2147483695"/>
              <ac:spMk id="2" creationId="{4D07C9B9-B014-4F41-804C-F1C643FD7929}"/>
            </ac:spMkLst>
          </pc:spChg>
          <pc:spChg chg="add mod">
            <ac:chgData name="Weerasuriya, Nedeesha SITI-PTIY/FDE" userId="7f2b2164-3686-4b2f-8c9f-5797cedb3200" providerId="ADAL" clId="{38E0BF45-0774-4D49-8C31-9C6D6F6C8E2F}" dt="2022-11-12T17:25:31.825" v="406"/>
            <ac:spMkLst>
              <pc:docMk/>
              <pc:sldMasterMk cId="0" sldId="2147483648"/>
              <pc:sldLayoutMk cId="3370520605" sldId="2147483695"/>
              <ac:spMk id="4" creationId="{26976D77-21F1-4B44-9C01-7C16081CE404}"/>
            </ac:spMkLst>
          </pc:spChg>
          <pc:spChg chg="add mod">
            <ac:chgData name="Weerasuriya, Nedeesha SITI-PTIY/FDE" userId="7f2b2164-3686-4b2f-8c9f-5797cedb3200" providerId="ADAL" clId="{38E0BF45-0774-4D49-8C31-9C6D6F6C8E2F}" dt="2022-11-12T17:25:31.825" v="406"/>
            <ac:spMkLst>
              <pc:docMk/>
              <pc:sldMasterMk cId="0" sldId="2147483648"/>
              <pc:sldLayoutMk cId="3370520605" sldId="2147483695"/>
              <ac:spMk id="5" creationId="{944E5CC8-54AD-4186-8B3F-E6587A3E9965}"/>
            </ac:spMkLst>
          </pc:spChg>
          <pc:spChg chg="del">
            <ac:chgData name="Weerasuriya, Nedeesha SITI-PTIY/FDE" userId="7f2b2164-3686-4b2f-8c9f-5797cedb3200" providerId="ADAL" clId="{38E0BF45-0774-4D49-8C31-9C6D6F6C8E2F}" dt="2022-11-12T17:25:30.872" v="405"/>
            <ac:spMkLst>
              <pc:docMk/>
              <pc:sldMasterMk cId="0" sldId="2147483648"/>
              <pc:sldLayoutMk cId="3370520605" sldId="2147483695"/>
              <ac:spMk id="31" creationId="{00000000-0000-0000-0000-000000000000}"/>
            </ac:spMkLst>
          </pc:spChg>
          <pc:spChg chg="del">
            <ac:chgData name="Weerasuriya, Nedeesha SITI-PTIY/FDE" userId="7f2b2164-3686-4b2f-8c9f-5797cedb3200" providerId="ADAL" clId="{38E0BF45-0774-4D49-8C31-9C6D6F6C8E2F}" dt="2022-11-12T17:25:30.872" v="405"/>
            <ac:spMkLst>
              <pc:docMk/>
              <pc:sldMasterMk cId="0" sldId="2147483648"/>
              <pc:sldLayoutMk cId="3370520605" sldId="2147483695"/>
              <ac:spMk id="112" creationId="{00000000-0000-0000-0000-000000000000}"/>
            </ac:spMkLst>
          </pc:spChg>
          <pc:spChg chg="del">
            <ac:chgData name="Weerasuriya, Nedeesha SITI-PTIY/FDE" userId="7f2b2164-3686-4b2f-8c9f-5797cedb3200" providerId="ADAL" clId="{38E0BF45-0774-4D49-8C31-9C6D6F6C8E2F}" dt="2022-11-12T17:25:30.872" v="405"/>
            <ac:spMkLst>
              <pc:docMk/>
              <pc:sldMasterMk cId="0" sldId="2147483648"/>
              <pc:sldLayoutMk cId="3370520605" sldId="2147483695"/>
              <ac:spMk id="113"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GB"/>
              <a:t>Column Clustered</a:t>
            </a:r>
          </a:p>
        </c:rich>
      </c:tx>
      <c:layout>
        <c:manualLayout>
          <c:xMode val="edge"/>
          <c:yMode val="edge"/>
          <c:x val="0.43756994524689208"/>
          <c:y val="0"/>
        </c:manualLayout>
      </c:layout>
      <c:overlay val="0"/>
    </c:title>
    <c:autoTitleDeleted val="0"/>
    <c:plotArea>
      <c:layout/>
      <c:barChart>
        <c:barDir val="col"/>
        <c:grouping val="clustered"/>
        <c:varyColors val="0"/>
        <c:ser>
          <c:idx val="0"/>
          <c:order val="0"/>
          <c:tx>
            <c:strRef>
              <c:f>Sheet1!$B$1</c:f>
              <c:strCache>
                <c:ptCount val="1"/>
                <c:pt idx="0">
                  <c:v>Area 1</c:v>
                </c:pt>
              </c:strCache>
            </c:strRef>
          </c:tx>
          <c:spPr>
            <a:solidFill>
              <a:srgbClr val="DD1D21"/>
            </a:solidFill>
            <a:ln>
              <a:noFill/>
              <a:prstDash val="solid"/>
            </a:ln>
          </c:spPr>
          <c:invertIfNegative val="0"/>
          <c:cat>
            <c:strRef>
              <c:f>Sheet1!$A$2</c:f>
              <c:strCache>
                <c:ptCount val="1"/>
                <c:pt idx="0">
                  <c:v>Item 1</c:v>
                </c:pt>
              </c:strCache>
            </c:strRef>
          </c:cat>
          <c:val>
            <c:numRef>
              <c:f>Sheet1!$B$2</c:f>
              <c:numCache>
                <c:formatCode>General</c:formatCode>
                <c:ptCount val="1"/>
                <c:pt idx="0">
                  <c:v>44.5</c:v>
                </c:pt>
              </c:numCache>
            </c:numRef>
          </c:val>
          <c:extLst>
            <c:ext xmlns:c16="http://schemas.microsoft.com/office/drawing/2014/chart" uri="{C3380CC4-5D6E-409C-BE32-E72D297353CC}">
              <c16:uniqueId val="{00000000-F44D-40EA-AF9C-58F8DBE934EB}"/>
            </c:ext>
          </c:extLst>
        </c:ser>
        <c:ser>
          <c:idx val="1"/>
          <c:order val="1"/>
          <c:tx>
            <c:strRef>
              <c:f>Sheet1!$C$1</c:f>
              <c:strCache>
                <c:ptCount val="1"/>
                <c:pt idx="0">
                  <c:v>Area 2</c:v>
                </c:pt>
              </c:strCache>
            </c:strRef>
          </c:tx>
          <c:spPr>
            <a:solidFill>
              <a:srgbClr val="FBCE07"/>
            </a:solidFill>
            <a:ln>
              <a:noFill/>
              <a:prstDash val="solid"/>
            </a:ln>
          </c:spPr>
          <c:invertIfNegative val="0"/>
          <c:cat>
            <c:strRef>
              <c:f>Sheet1!$A$2</c:f>
              <c:strCache>
                <c:ptCount val="1"/>
                <c:pt idx="0">
                  <c:v>Item 1</c:v>
                </c:pt>
              </c:strCache>
            </c:strRef>
          </c:cat>
          <c:val>
            <c:numRef>
              <c:f>Sheet1!$C$2</c:f>
              <c:numCache>
                <c:formatCode>General</c:formatCode>
                <c:ptCount val="1"/>
                <c:pt idx="0">
                  <c:v>37.299999999999997</c:v>
                </c:pt>
              </c:numCache>
            </c:numRef>
          </c:val>
          <c:extLst>
            <c:ext xmlns:c16="http://schemas.microsoft.com/office/drawing/2014/chart" uri="{C3380CC4-5D6E-409C-BE32-E72D297353CC}">
              <c16:uniqueId val="{00000001-F44D-40EA-AF9C-58F8DBE934EB}"/>
            </c:ext>
          </c:extLst>
        </c:ser>
        <c:ser>
          <c:idx val="2"/>
          <c:order val="2"/>
          <c:tx>
            <c:strRef>
              <c:f>Sheet1!$D$1</c:f>
              <c:strCache>
                <c:ptCount val="1"/>
                <c:pt idx="0">
                  <c:v>Area 3</c:v>
                </c:pt>
              </c:strCache>
            </c:strRef>
          </c:tx>
          <c:spPr>
            <a:solidFill>
              <a:schemeClr val="tx1"/>
            </a:solidFill>
            <a:ln>
              <a:noFill/>
              <a:prstDash val="solid"/>
            </a:ln>
          </c:spPr>
          <c:invertIfNegative val="0"/>
          <c:cat>
            <c:strRef>
              <c:f>Sheet1!$A$2</c:f>
              <c:strCache>
                <c:ptCount val="1"/>
                <c:pt idx="0">
                  <c:v>Item 1</c:v>
                </c:pt>
              </c:strCache>
            </c:strRef>
          </c:cat>
          <c:val>
            <c:numRef>
              <c:f>Sheet1!$D$2</c:f>
              <c:numCache>
                <c:formatCode>General</c:formatCode>
                <c:ptCount val="1"/>
                <c:pt idx="0">
                  <c:v>83.1</c:v>
                </c:pt>
              </c:numCache>
            </c:numRef>
          </c:val>
          <c:extLst>
            <c:ext xmlns:c16="http://schemas.microsoft.com/office/drawing/2014/chart" uri="{C3380CC4-5D6E-409C-BE32-E72D297353CC}">
              <c16:uniqueId val="{00000002-F44D-40EA-AF9C-58F8DBE934EB}"/>
            </c:ext>
          </c:extLst>
        </c:ser>
        <c:ser>
          <c:idx val="3"/>
          <c:order val="3"/>
          <c:tx>
            <c:strRef>
              <c:f>Sheet1!$E$1</c:f>
              <c:strCache>
                <c:ptCount val="1"/>
                <c:pt idx="0">
                  <c:v>Area 4</c:v>
                </c:pt>
              </c:strCache>
            </c:strRef>
          </c:tx>
          <c:spPr>
            <a:solidFill>
              <a:srgbClr val="EB8705"/>
            </a:solidFill>
            <a:ln>
              <a:noFill/>
              <a:prstDash val="solid"/>
            </a:ln>
          </c:spPr>
          <c:invertIfNegative val="0"/>
          <c:cat>
            <c:strRef>
              <c:f>Sheet1!$A$2</c:f>
              <c:strCache>
                <c:ptCount val="1"/>
                <c:pt idx="0">
                  <c:v>Item 1</c:v>
                </c:pt>
              </c:strCache>
            </c:strRef>
          </c:cat>
          <c:val>
            <c:numRef>
              <c:f>Sheet1!$E$2</c:f>
              <c:numCache>
                <c:formatCode>General</c:formatCode>
                <c:ptCount val="1"/>
                <c:pt idx="0">
                  <c:v>70.599999999999994</c:v>
                </c:pt>
              </c:numCache>
            </c:numRef>
          </c:val>
          <c:extLst>
            <c:ext xmlns:c16="http://schemas.microsoft.com/office/drawing/2014/chart" uri="{C3380CC4-5D6E-409C-BE32-E72D297353CC}">
              <c16:uniqueId val="{00000003-F44D-40EA-AF9C-58F8DBE934EB}"/>
            </c:ext>
          </c:extLst>
        </c:ser>
        <c:ser>
          <c:idx val="4"/>
          <c:order val="4"/>
          <c:tx>
            <c:strRef>
              <c:f>Sheet1!$F$1</c:f>
              <c:strCache>
                <c:ptCount val="1"/>
                <c:pt idx="0">
                  <c:v>Area 5</c:v>
                </c:pt>
              </c:strCache>
            </c:strRef>
          </c:tx>
          <c:spPr>
            <a:solidFill>
              <a:srgbClr val="009EB4"/>
            </a:solidFill>
            <a:ln>
              <a:noFill/>
              <a:prstDash val="solid"/>
            </a:ln>
          </c:spPr>
          <c:invertIfNegative val="0"/>
          <c:cat>
            <c:strRef>
              <c:f>Sheet1!$A$2</c:f>
              <c:strCache>
                <c:ptCount val="1"/>
                <c:pt idx="0">
                  <c:v>Item 1</c:v>
                </c:pt>
              </c:strCache>
            </c:strRef>
          </c:cat>
          <c:val>
            <c:numRef>
              <c:f>Sheet1!$F$2</c:f>
              <c:numCache>
                <c:formatCode>General</c:formatCode>
                <c:ptCount val="1"/>
                <c:pt idx="0">
                  <c:v>76.400000000000006</c:v>
                </c:pt>
              </c:numCache>
            </c:numRef>
          </c:val>
          <c:extLst>
            <c:ext xmlns:c16="http://schemas.microsoft.com/office/drawing/2014/chart" uri="{C3380CC4-5D6E-409C-BE32-E72D297353CC}">
              <c16:uniqueId val="{00000004-F44D-40EA-AF9C-58F8DBE934EB}"/>
            </c:ext>
          </c:extLst>
        </c:ser>
        <c:ser>
          <c:idx val="5"/>
          <c:order val="5"/>
          <c:tx>
            <c:strRef>
              <c:f>Sheet1!$G$1</c:f>
              <c:strCache>
                <c:ptCount val="1"/>
                <c:pt idx="0">
                  <c:v>Area 6</c:v>
                </c:pt>
              </c:strCache>
            </c:strRef>
          </c:tx>
          <c:spPr>
            <a:solidFill>
              <a:schemeClr val="accent4"/>
            </a:solidFill>
            <a:ln>
              <a:noFill/>
              <a:prstDash val="solid"/>
            </a:ln>
          </c:spPr>
          <c:invertIfNegative val="0"/>
          <c:cat>
            <c:strRef>
              <c:f>Sheet1!$A$2</c:f>
              <c:strCache>
                <c:ptCount val="1"/>
                <c:pt idx="0">
                  <c:v>Item 1</c:v>
                </c:pt>
              </c:strCache>
            </c:strRef>
          </c:cat>
          <c:val>
            <c:numRef>
              <c:f>Sheet1!$G$2</c:f>
              <c:numCache>
                <c:formatCode>General</c:formatCode>
                <c:ptCount val="1"/>
                <c:pt idx="0">
                  <c:v>91.4</c:v>
                </c:pt>
              </c:numCache>
            </c:numRef>
          </c:val>
          <c:extLst>
            <c:ext xmlns:c16="http://schemas.microsoft.com/office/drawing/2014/chart" uri="{C3380CC4-5D6E-409C-BE32-E72D297353CC}">
              <c16:uniqueId val="{00000005-F44D-40EA-AF9C-58F8DBE934EB}"/>
            </c:ext>
          </c:extLst>
        </c:ser>
        <c:ser>
          <c:idx val="6"/>
          <c:order val="6"/>
          <c:tx>
            <c:strRef>
              <c:f>Sheet1!$H$1</c:f>
              <c:strCache>
                <c:ptCount val="1"/>
                <c:pt idx="0">
                  <c:v>Area 7</c:v>
                </c:pt>
              </c:strCache>
            </c:strRef>
          </c:tx>
          <c:spPr>
            <a:solidFill>
              <a:srgbClr val="BED50F"/>
            </a:solidFill>
            <a:ln>
              <a:noFill/>
              <a:prstDash val="solid"/>
            </a:ln>
          </c:spPr>
          <c:invertIfNegative val="0"/>
          <c:cat>
            <c:strRef>
              <c:f>Sheet1!$A$2</c:f>
              <c:strCache>
                <c:ptCount val="1"/>
                <c:pt idx="0">
                  <c:v>Item 1</c:v>
                </c:pt>
              </c:strCache>
            </c:strRef>
          </c:cat>
          <c:val>
            <c:numRef>
              <c:f>Sheet1!$H$2</c:f>
              <c:numCache>
                <c:formatCode>General</c:formatCode>
                <c:ptCount val="1"/>
                <c:pt idx="0">
                  <c:v>57.3</c:v>
                </c:pt>
              </c:numCache>
            </c:numRef>
          </c:val>
          <c:extLst>
            <c:ext xmlns:c16="http://schemas.microsoft.com/office/drawing/2014/chart" uri="{C3380CC4-5D6E-409C-BE32-E72D297353CC}">
              <c16:uniqueId val="{00000006-F44D-40EA-AF9C-58F8DBE934EB}"/>
            </c:ext>
          </c:extLst>
        </c:ser>
        <c:ser>
          <c:idx val="7"/>
          <c:order val="7"/>
          <c:tx>
            <c:strRef>
              <c:f>Sheet1!$I$1</c:f>
              <c:strCache>
                <c:ptCount val="1"/>
                <c:pt idx="0">
                  <c:v>Area 8</c:v>
                </c:pt>
              </c:strCache>
            </c:strRef>
          </c:tx>
          <c:spPr>
            <a:solidFill>
              <a:schemeClr val="accent5"/>
            </a:solidFill>
            <a:ln>
              <a:noFill/>
              <a:prstDash val="solid"/>
            </a:ln>
          </c:spPr>
          <c:invertIfNegative val="0"/>
          <c:cat>
            <c:strRef>
              <c:f>Sheet1!$A$2</c:f>
              <c:strCache>
                <c:ptCount val="1"/>
                <c:pt idx="0">
                  <c:v>Item 1</c:v>
                </c:pt>
              </c:strCache>
            </c:strRef>
          </c:cat>
          <c:val>
            <c:numRef>
              <c:f>Sheet1!$I$2</c:f>
              <c:numCache>
                <c:formatCode>General</c:formatCode>
                <c:ptCount val="1"/>
                <c:pt idx="0">
                  <c:v>65.099999999999994</c:v>
                </c:pt>
              </c:numCache>
            </c:numRef>
          </c:val>
          <c:extLst>
            <c:ext xmlns:c16="http://schemas.microsoft.com/office/drawing/2014/chart" uri="{C3380CC4-5D6E-409C-BE32-E72D297353CC}">
              <c16:uniqueId val="{00000007-F44D-40EA-AF9C-58F8DBE934EB}"/>
            </c:ext>
          </c:extLst>
        </c:ser>
        <c:ser>
          <c:idx val="8"/>
          <c:order val="8"/>
          <c:tx>
            <c:strRef>
              <c:f>Sheet1!$J$1</c:f>
              <c:strCache>
                <c:ptCount val="1"/>
                <c:pt idx="0">
                  <c:v>Area 9</c:v>
                </c:pt>
              </c:strCache>
            </c:strRef>
          </c:tx>
          <c:spPr>
            <a:solidFill>
              <a:schemeClr val="accent3"/>
            </a:solidFill>
            <a:ln>
              <a:noFill/>
              <a:prstDash val="solid"/>
            </a:ln>
          </c:spPr>
          <c:invertIfNegative val="0"/>
          <c:cat>
            <c:strRef>
              <c:f>Sheet1!$A$2</c:f>
              <c:strCache>
                <c:ptCount val="1"/>
                <c:pt idx="0">
                  <c:v>Item 1</c:v>
                </c:pt>
              </c:strCache>
            </c:strRef>
          </c:cat>
          <c:val>
            <c:numRef>
              <c:f>Sheet1!$J$2</c:f>
              <c:numCache>
                <c:formatCode>General</c:formatCode>
                <c:ptCount val="1"/>
                <c:pt idx="0">
                  <c:v>80.599999999999994</c:v>
                </c:pt>
              </c:numCache>
            </c:numRef>
          </c:val>
          <c:extLst>
            <c:ext xmlns:c16="http://schemas.microsoft.com/office/drawing/2014/chart" uri="{C3380CC4-5D6E-409C-BE32-E72D297353CC}">
              <c16:uniqueId val="{00000008-F44D-40EA-AF9C-58F8DBE934EB}"/>
            </c:ext>
          </c:extLst>
        </c:ser>
        <c:ser>
          <c:idx val="9"/>
          <c:order val="9"/>
          <c:tx>
            <c:strRef>
              <c:f>Sheet1!$K$1</c:f>
              <c:strCache>
                <c:ptCount val="1"/>
                <c:pt idx="0">
                  <c:v>Area 10</c:v>
                </c:pt>
              </c:strCache>
            </c:strRef>
          </c:tx>
          <c:spPr>
            <a:solidFill>
              <a:srgbClr val="BA95BE"/>
            </a:solidFill>
            <a:ln>
              <a:noFill/>
              <a:prstDash val="solid"/>
            </a:ln>
          </c:spPr>
          <c:invertIfNegative val="0"/>
          <c:cat>
            <c:strRef>
              <c:f>Sheet1!$A$2</c:f>
              <c:strCache>
                <c:ptCount val="1"/>
                <c:pt idx="0">
                  <c:v>Item 1</c:v>
                </c:pt>
              </c:strCache>
            </c:strRef>
          </c:cat>
          <c:val>
            <c:numRef>
              <c:f>Sheet1!$K$2</c:f>
              <c:numCache>
                <c:formatCode>General</c:formatCode>
                <c:ptCount val="1"/>
                <c:pt idx="0">
                  <c:v>56.1</c:v>
                </c:pt>
              </c:numCache>
            </c:numRef>
          </c:val>
          <c:extLst>
            <c:ext xmlns:c16="http://schemas.microsoft.com/office/drawing/2014/chart" uri="{C3380CC4-5D6E-409C-BE32-E72D297353CC}">
              <c16:uniqueId val="{00000009-F44D-40EA-AF9C-58F8DBE934EB}"/>
            </c:ext>
          </c:extLst>
        </c:ser>
        <c:ser>
          <c:idx val="10"/>
          <c:order val="10"/>
          <c:tx>
            <c:strRef>
              <c:f>Sheet1!$L$1</c:f>
              <c:strCache>
                <c:ptCount val="1"/>
                <c:pt idx="0">
                  <c:v>Area 11</c:v>
                </c:pt>
              </c:strCache>
            </c:strRef>
          </c:tx>
          <c:spPr>
            <a:solidFill>
              <a:srgbClr val="89CFDC"/>
            </a:solidFill>
            <a:ln>
              <a:noFill/>
              <a:prstDash val="solid"/>
            </a:ln>
          </c:spPr>
          <c:invertIfNegative val="0"/>
          <c:cat>
            <c:strRef>
              <c:f>Sheet1!$A$2</c:f>
              <c:strCache>
                <c:ptCount val="1"/>
                <c:pt idx="0">
                  <c:v>Item 1</c:v>
                </c:pt>
              </c:strCache>
            </c:strRef>
          </c:cat>
          <c:val>
            <c:numRef>
              <c:f>Sheet1!$L$2</c:f>
              <c:numCache>
                <c:formatCode>General</c:formatCode>
                <c:ptCount val="1"/>
                <c:pt idx="0">
                  <c:v>60.6</c:v>
                </c:pt>
              </c:numCache>
            </c:numRef>
          </c:val>
          <c:extLst>
            <c:ext xmlns:c16="http://schemas.microsoft.com/office/drawing/2014/chart" uri="{C3380CC4-5D6E-409C-BE32-E72D297353CC}">
              <c16:uniqueId val="{0000000A-F44D-40EA-AF9C-58F8DBE934EB}"/>
            </c:ext>
          </c:extLst>
        </c:ser>
        <c:dLbls>
          <c:showLegendKey val="0"/>
          <c:showVal val="0"/>
          <c:showCatName val="0"/>
          <c:showSerName val="0"/>
          <c:showPercent val="0"/>
          <c:showBubbleSize val="0"/>
        </c:dLbls>
        <c:gapWidth val="150"/>
        <c:overlap val="-50"/>
        <c:axId val="280645712"/>
        <c:axId val="280646104"/>
      </c:barChart>
      <c:catAx>
        <c:axId val="280645712"/>
        <c:scaling>
          <c:orientation val="minMax"/>
        </c:scaling>
        <c:delete val="0"/>
        <c:axPos val="b"/>
        <c:numFmt formatCode="General" sourceLinked="0"/>
        <c:majorTickMark val="none"/>
        <c:minorTickMark val="none"/>
        <c:tickLblPos val="nextTo"/>
        <c:spPr>
          <a:ln>
            <a:solidFill>
              <a:schemeClr val="tx2"/>
            </a:solidFill>
            <a:prstDash val="solid"/>
          </a:ln>
        </c:spPr>
        <c:crossAx val="280646104"/>
        <c:crosses val="autoZero"/>
        <c:auto val="1"/>
        <c:lblAlgn val="ctr"/>
        <c:lblOffset val="100"/>
        <c:noMultiLvlLbl val="0"/>
      </c:catAx>
      <c:valAx>
        <c:axId val="280646104"/>
        <c:scaling>
          <c:orientation val="minMax"/>
        </c:scaling>
        <c:delete val="0"/>
        <c:axPos val="l"/>
        <c:majorGridlines>
          <c:spPr>
            <a:ln>
              <a:solidFill>
                <a:srgbClr val="D9D9D9"/>
              </a:solidFill>
              <a:prstDash val="solid"/>
            </a:ln>
          </c:spPr>
        </c:majorGridlines>
        <c:numFmt formatCode="General" sourceLinked="1"/>
        <c:majorTickMark val="none"/>
        <c:minorTickMark val="none"/>
        <c:tickLblPos val="nextTo"/>
        <c:spPr>
          <a:ln>
            <a:noFill/>
            <a:prstDash val="solid"/>
          </a:ln>
        </c:spPr>
        <c:crossAx val="280645712"/>
        <c:crosses val="autoZero"/>
        <c:crossBetween val="between"/>
      </c:valAx>
    </c:plotArea>
    <c:legend>
      <c:legendPos val="b"/>
      <c:overlay val="0"/>
      <c:spPr>
        <a:noFill/>
        <a:extLst>
          <a:ext uri="{909E8E84-426E-40DD-AFC4-6F175D3DCCD1}">
            <a14:hiddenFill xmlns:a14="http://schemas.microsoft.com/office/drawing/2010/main">
              <a:noFill/>
            </a14:hiddenFill>
          </a:ext>
        </a:extLst>
      </c:spPr>
      <c:txPr>
        <a:bodyPr/>
        <a:lstStyle/>
        <a:p>
          <a:pPr>
            <a:defRPr sz="1200"/>
          </a:pPr>
          <a:endParaRPr lang="en-US"/>
        </a:p>
      </c:txPr>
    </c:legend>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12/11/2022</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12/11/2022</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10</a:t>
            </a:fld>
            <a:endParaRPr lang="en-GB" dirty="0">
              <a:latin typeface="ShellMedium" panose="00000600000000000000" pitchFamily="50" charset="0"/>
            </a:endParaRPr>
          </a:p>
        </p:txBody>
      </p:sp>
    </p:spTree>
    <p:extLst>
      <p:ext uri="{BB962C8B-B14F-4D97-AF65-F5344CB8AC3E}">
        <p14:creationId xmlns:p14="http://schemas.microsoft.com/office/powerpoint/2010/main" val="3665195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20B9C825-F38E-45BB-92C1-043DE61C9183}" type="slidenum">
              <a:rPr lang="en-GB" smtClean="0">
                <a:latin typeface="ShellMedium" panose="00000600000000000000" pitchFamily="50" charset="0"/>
              </a:rPr>
              <a:pPr/>
              <a:t>11</a:t>
            </a:fld>
            <a:endParaRPr lang="en-GB" dirty="0">
              <a:latin typeface="ShellMedium" panose="00000600000000000000" pitchFamily="50" charset="0"/>
            </a:endParaRPr>
          </a:p>
        </p:txBody>
      </p:sp>
    </p:spTree>
    <p:extLst>
      <p:ext uri="{BB962C8B-B14F-4D97-AF65-F5344CB8AC3E}">
        <p14:creationId xmlns:p14="http://schemas.microsoft.com/office/powerpoint/2010/main" val="1645334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20B9C825-F38E-45BB-92C1-043DE61C9183}" type="slidenum">
              <a:rPr lang="en-GB" smtClean="0">
                <a:latin typeface="ShellMedium" panose="00000600000000000000" pitchFamily="50" charset="0"/>
              </a:rPr>
              <a:pPr/>
              <a:t>12</a:t>
            </a:fld>
            <a:endParaRPr lang="en-GB" dirty="0">
              <a:latin typeface="ShellMedium" panose="00000600000000000000" pitchFamily="50" charset="0"/>
            </a:endParaRPr>
          </a:p>
        </p:txBody>
      </p:sp>
    </p:spTree>
    <p:extLst>
      <p:ext uri="{BB962C8B-B14F-4D97-AF65-F5344CB8AC3E}">
        <p14:creationId xmlns:p14="http://schemas.microsoft.com/office/powerpoint/2010/main" val="2502657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13</a:t>
            </a:fld>
            <a:endParaRPr lang="en-GB" dirty="0">
              <a:latin typeface="ShellMedium" panose="00000600000000000000" pitchFamily="50" charset="0"/>
            </a:endParaRPr>
          </a:p>
        </p:txBody>
      </p:sp>
    </p:spTree>
    <p:extLst>
      <p:ext uri="{BB962C8B-B14F-4D97-AF65-F5344CB8AC3E}">
        <p14:creationId xmlns:p14="http://schemas.microsoft.com/office/powerpoint/2010/main" val="3218648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14</a:t>
            </a:fld>
            <a:endParaRPr lang="en-GB" dirty="0">
              <a:latin typeface="ShellMedium" panose="00000600000000000000" pitchFamily="50" charset="0"/>
            </a:endParaRPr>
          </a:p>
        </p:txBody>
      </p:sp>
    </p:spTree>
    <p:extLst>
      <p:ext uri="{BB962C8B-B14F-4D97-AF65-F5344CB8AC3E}">
        <p14:creationId xmlns:p14="http://schemas.microsoft.com/office/powerpoint/2010/main" val="1348512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15</a:t>
            </a:fld>
            <a:endParaRPr lang="en-GB" dirty="0">
              <a:latin typeface="ShellMedium" panose="00000600000000000000" pitchFamily="50" charset="0"/>
            </a:endParaRPr>
          </a:p>
        </p:txBody>
      </p:sp>
    </p:spTree>
    <p:extLst>
      <p:ext uri="{BB962C8B-B14F-4D97-AF65-F5344CB8AC3E}">
        <p14:creationId xmlns:p14="http://schemas.microsoft.com/office/powerpoint/2010/main" val="898805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16</a:t>
            </a:fld>
            <a:endParaRPr lang="en-GB" dirty="0">
              <a:latin typeface="ShellMedium" panose="00000600000000000000" pitchFamily="50" charset="0"/>
            </a:endParaRPr>
          </a:p>
        </p:txBody>
      </p:sp>
    </p:spTree>
    <p:extLst>
      <p:ext uri="{BB962C8B-B14F-4D97-AF65-F5344CB8AC3E}">
        <p14:creationId xmlns:p14="http://schemas.microsoft.com/office/powerpoint/2010/main" val="513299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17</a:t>
            </a:fld>
            <a:endParaRPr lang="en-GB" dirty="0">
              <a:latin typeface="ShellMedium" panose="00000600000000000000" pitchFamily="50" charset="0"/>
            </a:endParaRPr>
          </a:p>
        </p:txBody>
      </p:sp>
    </p:spTree>
    <p:extLst>
      <p:ext uri="{BB962C8B-B14F-4D97-AF65-F5344CB8AC3E}">
        <p14:creationId xmlns:p14="http://schemas.microsoft.com/office/powerpoint/2010/main" val="4085191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18</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207992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20B9C825-F38E-45BB-92C1-043DE61C9183}"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100966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4</a:t>
            </a:fld>
            <a:endParaRPr lang="en-GB" dirty="0">
              <a:latin typeface="ShellMedium" panose="00000600000000000000" pitchFamily="50" charset="0"/>
            </a:endParaRPr>
          </a:p>
        </p:txBody>
      </p:sp>
    </p:spTree>
    <p:extLst>
      <p:ext uri="{BB962C8B-B14F-4D97-AF65-F5344CB8AC3E}">
        <p14:creationId xmlns:p14="http://schemas.microsoft.com/office/powerpoint/2010/main" val="17126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5</a:t>
            </a:fld>
            <a:endParaRPr lang="en-GB" dirty="0">
              <a:latin typeface="ShellMedium" panose="00000600000000000000" pitchFamily="50" charset="0"/>
            </a:endParaRPr>
          </a:p>
        </p:txBody>
      </p:sp>
    </p:spTree>
    <p:extLst>
      <p:ext uri="{BB962C8B-B14F-4D97-AF65-F5344CB8AC3E}">
        <p14:creationId xmlns:p14="http://schemas.microsoft.com/office/powerpoint/2010/main" val="3261932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6</a:t>
            </a:fld>
            <a:endParaRPr lang="en-GB" dirty="0">
              <a:latin typeface="ShellMedium" panose="00000600000000000000" pitchFamily="50" charset="0"/>
            </a:endParaRPr>
          </a:p>
        </p:txBody>
      </p:sp>
    </p:spTree>
    <p:extLst>
      <p:ext uri="{BB962C8B-B14F-4D97-AF65-F5344CB8AC3E}">
        <p14:creationId xmlns:p14="http://schemas.microsoft.com/office/powerpoint/2010/main" val="3870234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20B9C825-F38E-45BB-92C1-043DE61C9183}" type="slidenum">
              <a:rPr lang="en-GB" smtClean="0">
                <a:latin typeface="ShellMedium" panose="00000600000000000000" pitchFamily="50" charset="0"/>
              </a:rPr>
              <a:pPr/>
              <a:t>7</a:t>
            </a:fld>
            <a:endParaRPr lang="en-GB" dirty="0">
              <a:latin typeface="ShellMedium" panose="00000600000000000000" pitchFamily="50" charset="0"/>
            </a:endParaRPr>
          </a:p>
        </p:txBody>
      </p:sp>
    </p:spTree>
    <p:extLst>
      <p:ext uri="{BB962C8B-B14F-4D97-AF65-F5344CB8AC3E}">
        <p14:creationId xmlns:p14="http://schemas.microsoft.com/office/powerpoint/2010/main" val="98525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8</a:t>
            </a:fld>
            <a:endParaRPr lang="en-GB" dirty="0">
              <a:latin typeface="ShellMedium" panose="00000600000000000000" pitchFamily="50" charset="0"/>
            </a:endParaRPr>
          </a:p>
        </p:txBody>
      </p:sp>
    </p:spTree>
    <p:extLst>
      <p:ext uri="{BB962C8B-B14F-4D97-AF65-F5344CB8AC3E}">
        <p14:creationId xmlns:p14="http://schemas.microsoft.com/office/powerpoint/2010/main" val="516047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9</a:t>
            </a:fld>
            <a:endParaRPr lang="en-GB" dirty="0">
              <a:latin typeface="ShellMedium" panose="00000600000000000000" pitchFamily="50" charset="0"/>
            </a:endParaRPr>
          </a:p>
        </p:txBody>
      </p:sp>
    </p:spTree>
    <p:extLst>
      <p:ext uri="{BB962C8B-B14F-4D97-AF65-F5344CB8AC3E}">
        <p14:creationId xmlns:p14="http://schemas.microsoft.com/office/powerpoint/2010/main" val="1542023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a:extLst>
              <a:ext uri="{FF2B5EF4-FFF2-40B4-BE49-F238E27FC236}">
                <a16:creationId xmlns:a16="http://schemas.microsoft.com/office/drawing/2014/main" id="{35A49ADA-2D13-422D-B0AA-294B8755F14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 Box 11" descr="DRAFT_TAG_0xFFE3">
            <a:extLst>
              <a:ext uri="{FF2B5EF4-FFF2-40B4-BE49-F238E27FC236}">
                <a16:creationId xmlns:a16="http://schemas.microsoft.com/office/drawing/2014/main" id="{CB79A413-E9EF-4C08-8E31-B0B1C87CB53F}"/>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28" name="TextBox 27" descr="CONFIDENTIAL_TAG_0xFFEE">
            <a:extLst>
              <a:ext uri="{FF2B5EF4-FFF2-40B4-BE49-F238E27FC236}">
                <a16:creationId xmlns:a16="http://schemas.microsoft.com/office/drawing/2014/main" id="{CBD41475-80E0-4C92-8694-4203AA5FCAA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 Box 11" descr="DRAFT_TAG_0xFFE3">
            <a:extLst>
              <a:ext uri="{FF2B5EF4-FFF2-40B4-BE49-F238E27FC236}">
                <a16:creationId xmlns:a16="http://schemas.microsoft.com/office/drawing/2014/main" id="{CE3D03AF-FF72-45BC-8597-F54B7D9BFFEC}"/>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2" name="TextBox 11" descr="CONFIDENTIAL_TAG_0xFFEE">
            <a:extLst>
              <a:ext uri="{FF2B5EF4-FFF2-40B4-BE49-F238E27FC236}">
                <a16:creationId xmlns:a16="http://schemas.microsoft.com/office/drawing/2014/main" id="{B2BCBFF4-7A88-466F-9067-1602A711119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12" name="Text Box 11" descr="DRAFT_TAG_0xFFE3">
            <a:extLst>
              <a:ext uri="{FF2B5EF4-FFF2-40B4-BE49-F238E27FC236}">
                <a16:creationId xmlns:a16="http://schemas.microsoft.com/office/drawing/2014/main" id="{5E866409-C579-47F0-82EE-A015A1FD8512}"/>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4" name="TextBox 13" descr="CONFIDENTIAL_TAG_0xFFEE">
            <a:extLst>
              <a:ext uri="{FF2B5EF4-FFF2-40B4-BE49-F238E27FC236}">
                <a16:creationId xmlns:a16="http://schemas.microsoft.com/office/drawing/2014/main" id="{5791804E-8228-4B35-BD01-57496A7F325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6" name="Text Box 11" descr="DRAFT_TAG_0xFFE3">
            <a:extLst>
              <a:ext uri="{FF2B5EF4-FFF2-40B4-BE49-F238E27FC236}">
                <a16:creationId xmlns:a16="http://schemas.microsoft.com/office/drawing/2014/main" id="{B3C61089-D5AE-44F2-9381-87704B86F1A6}"/>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8" name="TextBox 7" descr="CONFIDENTIAL_TAG_0xFFEE">
            <a:extLst>
              <a:ext uri="{FF2B5EF4-FFF2-40B4-BE49-F238E27FC236}">
                <a16:creationId xmlns:a16="http://schemas.microsoft.com/office/drawing/2014/main" id="{CD4A2EC6-1EB5-47C4-AAAC-069716486D4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7" name="Text Box 11" descr="DRAFT_TAG_0xFFE3">
            <a:extLst>
              <a:ext uri="{FF2B5EF4-FFF2-40B4-BE49-F238E27FC236}">
                <a16:creationId xmlns:a16="http://schemas.microsoft.com/office/drawing/2014/main" id="{C31E2010-E967-4CB6-ABA3-E324A5811973}"/>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9" name="TextBox 8" descr="CONFIDENTIAL_TAG_0xFFEE">
            <a:extLst>
              <a:ext uri="{FF2B5EF4-FFF2-40B4-BE49-F238E27FC236}">
                <a16:creationId xmlns:a16="http://schemas.microsoft.com/office/drawing/2014/main" id="{0F269778-8574-46E9-A87E-10D0C7B00D3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6" name="Text Box 11" descr="DRAFT_TAG_0xFFE3">
            <a:extLst>
              <a:ext uri="{FF2B5EF4-FFF2-40B4-BE49-F238E27FC236}">
                <a16:creationId xmlns:a16="http://schemas.microsoft.com/office/drawing/2014/main" id="{E65AF16D-A2DE-4268-BDBC-B729089091C1}"/>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7" name="TextBox 6" descr="CONFIDENTIAL_TAG_0xFFEE">
            <a:extLst>
              <a:ext uri="{FF2B5EF4-FFF2-40B4-BE49-F238E27FC236}">
                <a16:creationId xmlns:a16="http://schemas.microsoft.com/office/drawing/2014/main" id="{47290E06-3721-4672-AFE0-76A2840438D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4" name="Text Box 11" descr="DRAFT_TAG_0xFFE3">
            <a:extLst>
              <a:ext uri="{FF2B5EF4-FFF2-40B4-BE49-F238E27FC236}">
                <a16:creationId xmlns:a16="http://schemas.microsoft.com/office/drawing/2014/main" id="{A1DE8A6C-F799-47CA-9FF5-AEBFFEF5FEE3}"/>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5" name="TextBox 14" descr="CONFIDENTIAL_TAG_0xFFEE">
            <a:extLst>
              <a:ext uri="{FF2B5EF4-FFF2-40B4-BE49-F238E27FC236}">
                <a16:creationId xmlns:a16="http://schemas.microsoft.com/office/drawing/2014/main" id="{C49E5ADE-8FA7-4B70-ACB4-E04646E7AB7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
        <p:nvSpPr>
          <p:cNvPr id="2" name="Date Placeholder 1">
            <a:extLst>
              <a:ext uri="{FF2B5EF4-FFF2-40B4-BE49-F238E27FC236}">
                <a16:creationId xmlns:a16="http://schemas.microsoft.com/office/drawing/2014/main" id="{4D07C9B9-B014-4F41-804C-F1C643FD7929}"/>
              </a:ext>
            </a:extLst>
          </p:cNvPr>
          <p:cNvSpPr>
            <a:spLocks noGrp="1"/>
          </p:cNvSpPr>
          <p:nvPr>
            <p:ph type="dt" sz="half" idx="13"/>
          </p:nvPr>
        </p:nvSpPr>
        <p:spPr/>
        <p:txBody>
          <a:bodyPr/>
          <a:lstStyle/>
          <a:p>
            <a:pPr>
              <a:defRPr/>
            </a:pPr>
            <a:r>
              <a:rPr lang="en-GB" noProof="1"/>
              <a:t>November 2022</a:t>
            </a:r>
          </a:p>
        </p:txBody>
      </p:sp>
      <p:sp>
        <p:nvSpPr>
          <p:cNvPr id="4" name="Footer Placeholder 3">
            <a:extLst>
              <a:ext uri="{FF2B5EF4-FFF2-40B4-BE49-F238E27FC236}">
                <a16:creationId xmlns:a16="http://schemas.microsoft.com/office/drawing/2014/main" id="{26976D77-21F1-4B44-9C01-7C16081CE404}"/>
              </a:ext>
            </a:extLst>
          </p:cNvPr>
          <p:cNvSpPr>
            <a:spLocks noGrp="1"/>
          </p:cNvSpPr>
          <p:nvPr>
            <p:ph type="ftr" sz="quarter" idx="14"/>
          </p:nvPr>
        </p:nvSpPr>
        <p:spPr/>
        <p:txBody>
          <a:bodyPr/>
          <a:lstStyle/>
          <a:p>
            <a:pPr>
              <a:defRPr/>
            </a:pPr>
            <a:r>
              <a:rPr lang="en-GB" noProof="1"/>
              <a:t> </a:t>
            </a:r>
          </a:p>
        </p:txBody>
      </p:sp>
      <p:sp>
        <p:nvSpPr>
          <p:cNvPr id="5" name="Slide Number Placeholder 4">
            <a:extLst>
              <a:ext uri="{FF2B5EF4-FFF2-40B4-BE49-F238E27FC236}">
                <a16:creationId xmlns:a16="http://schemas.microsoft.com/office/drawing/2014/main" id="{944E5CC8-54AD-4186-8B3F-E6587A3E9965}"/>
              </a:ext>
            </a:extLst>
          </p:cNvPr>
          <p:cNvSpPr>
            <a:spLocks noGrp="1"/>
          </p:cNvSpPr>
          <p:nvPr>
            <p:ph type="sldNum" sz="quarter" idx="15"/>
          </p:nvPr>
        </p:nvSpPr>
        <p:spPr/>
        <p:txBody>
          <a:bodyPr/>
          <a:lstStyle/>
          <a:p>
            <a:fld id="{D32BAE6A-B452-4007-8177-56DD051636F9}" type="slidenum">
              <a:rPr lang="en-GB" noProof="1" smtClean="0"/>
              <a:pPr/>
              <a:t>‹#›</a:t>
            </a:fld>
            <a:endParaRPr lang="en-GB" noProof="1"/>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 Box 11" descr="DRAFT_TAG_0xFFE3">
            <a:extLst>
              <a:ext uri="{FF2B5EF4-FFF2-40B4-BE49-F238E27FC236}">
                <a16:creationId xmlns:a16="http://schemas.microsoft.com/office/drawing/2014/main" id="{8A9EF7F9-BAB9-483B-A6A5-2D0F05CFC0F7}"/>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6" name="TextBox 15" descr="CONFIDENTIAL_TAG_0xFFEE">
            <a:extLst>
              <a:ext uri="{FF2B5EF4-FFF2-40B4-BE49-F238E27FC236}">
                <a16:creationId xmlns:a16="http://schemas.microsoft.com/office/drawing/2014/main" id="{C3636989-7518-4FB7-92B1-0C4D42F5BBF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 Box 11" descr="DRAFT_TAG_0xFFE3">
            <a:extLst>
              <a:ext uri="{FF2B5EF4-FFF2-40B4-BE49-F238E27FC236}">
                <a16:creationId xmlns:a16="http://schemas.microsoft.com/office/drawing/2014/main" id="{B2246AD7-9C61-4E7F-AC09-BFEAE15B0B02}"/>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6" name="TextBox 15" descr="CONFIDENTIAL_TAG_0xFFEE">
            <a:extLst>
              <a:ext uri="{FF2B5EF4-FFF2-40B4-BE49-F238E27FC236}">
                <a16:creationId xmlns:a16="http://schemas.microsoft.com/office/drawing/2014/main" id="{6B2C64C6-7EDA-4899-993C-6517A2D132F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 Box 11" descr="DRAFT_TAG_0xFFE3">
            <a:extLst>
              <a:ext uri="{FF2B5EF4-FFF2-40B4-BE49-F238E27FC236}">
                <a16:creationId xmlns:a16="http://schemas.microsoft.com/office/drawing/2014/main" id="{0F031618-18F1-4897-BB79-A3CA2D5CB21F}"/>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9" name="TextBox 8" descr="CONFIDENTIAL_TAG_0xFFEE">
            <a:extLst>
              <a:ext uri="{FF2B5EF4-FFF2-40B4-BE49-F238E27FC236}">
                <a16:creationId xmlns:a16="http://schemas.microsoft.com/office/drawing/2014/main" id="{C69D297C-B2E0-4DDA-83D2-37F4291D9C4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 Box 11" descr="DRAFT_TAG_0xFFE3">
            <a:extLst>
              <a:ext uri="{FF2B5EF4-FFF2-40B4-BE49-F238E27FC236}">
                <a16:creationId xmlns:a16="http://schemas.microsoft.com/office/drawing/2014/main" id="{16744E85-8C5B-4F67-AB05-6B81C34A0CB8}"/>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2" name="TextBox 11" descr="CONFIDENTIAL_TAG_0xFFEE">
            <a:extLst>
              <a:ext uri="{FF2B5EF4-FFF2-40B4-BE49-F238E27FC236}">
                <a16:creationId xmlns:a16="http://schemas.microsoft.com/office/drawing/2014/main" id="{78E1A8F3-068F-4EA2-BF7C-EF0BB5EE6D8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 Box 11" descr="DRAFT_TAG_0xFFE3">
            <a:extLst>
              <a:ext uri="{FF2B5EF4-FFF2-40B4-BE49-F238E27FC236}">
                <a16:creationId xmlns:a16="http://schemas.microsoft.com/office/drawing/2014/main" id="{705D551A-2E55-4AE4-A685-F600923A4ADB}"/>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8" name="TextBox 7" descr="CONFIDENTIAL_TAG_0xFFEE">
            <a:extLst>
              <a:ext uri="{FF2B5EF4-FFF2-40B4-BE49-F238E27FC236}">
                <a16:creationId xmlns:a16="http://schemas.microsoft.com/office/drawing/2014/main" id="{066597CB-2B3C-44AF-8C09-F4B4470BD84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 Box 11" descr="DRAFT_TAG_0xFFE3">
            <a:extLst>
              <a:ext uri="{FF2B5EF4-FFF2-40B4-BE49-F238E27FC236}">
                <a16:creationId xmlns:a16="http://schemas.microsoft.com/office/drawing/2014/main" id="{92295D64-21E5-4E91-A638-B9A801744422}"/>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9" name="TextBox 8" descr="CONFIDENTIAL_TAG_0xFFEE">
            <a:extLst>
              <a:ext uri="{FF2B5EF4-FFF2-40B4-BE49-F238E27FC236}">
                <a16:creationId xmlns:a16="http://schemas.microsoft.com/office/drawing/2014/main" id="{532C1F82-24D5-4C4D-B807-7C349C63B25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 Box 11" descr="DRAFT_TAG_0xFFE3">
            <a:extLst>
              <a:ext uri="{FF2B5EF4-FFF2-40B4-BE49-F238E27FC236}">
                <a16:creationId xmlns:a16="http://schemas.microsoft.com/office/drawing/2014/main" id="{525039FE-AA34-49DD-888F-55FEA9A9B393}"/>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9" name="TextBox 8" descr="CONFIDENTIAL_TAG_0xFFEE">
            <a:extLst>
              <a:ext uri="{FF2B5EF4-FFF2-40B4-BE49-F238E27FC236}">
                <a16:creationId xmlns:a16="http://schemas.microsoft.com/office/drawing/2014/main" id="{E259E77D-11BC-401D-98D6-D21086D69A9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November 2022</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Analysis of health tweets</a:t>
            </a:r>
          </a:p>
        </p:txBody>
      </p:sp>
      <p:sp>
        <p:nvSpPr>
          <p:cNvPr id="23" name="Subtitle 22"/>
          <p:cNvSpPr>
            <a:spLocks noGrp="1"/>
          </p:cNvSpPr>
          <p:nvPr>
            <p:ph type="subTitle" idx="1"/>
          </p:nvPr>
        </p:nvSpPr>
        <p:spPr/>
        <p:txBody>
          <a:bodyPr/>
          <a:lstStyle/>
          <a:p>
            <a:r>
              <a:rPr lang="en-GB" dirty="0"/>
              <a:t>Sentiment Analysis and Topic Modelling  </a:t>
            </a:r>
          </a:p>
        </p:txBody>
      </p:sp>
      <p:sp>
        <p:nvSpPr>
          <p:cNvPr id="24" name="Text Placeholder 23"/>
          <p:cNvSpPr>
            <a:spLocks noGrp="1"/>
          </p:cNvSpPr>
          <p:nvPr>
            <p:ph type="body" sz="quarter" idx="10"/>
          </p:nvPr>
        </p:nvSpPr>
        <p:spPr/>
        <p:txBody>
          <a:bodyPr/>
          <a:lstStyle/>
          <a:p>
            <a:r>
              <a:rPr lang="en-GB" dirty="0"/>
              <a:t>Nedeesha Weerasuriya</a:t>
            </a:r>
          </a:p>
        </p:txBody>
      </p:sp>
      <p:sp>
        <p:nvSpPr>
          <p:cNvPr id="13" name="Text Placeholder 12">
            <a:extLst>
              <a:ext uri="{FF2B5EF4-FFF2-40B4-BE49-F238E27FC236}">
                <a16:creationId xmlns:a16="http://schemas.microsoft.com/office/drawing/2014/main" id="{6E368B9A-CB2F-438C-A109-746E3AB49B09}"/>
              </a:ext>
            </a:extLst>
          </p:cNvPr>
          <p:cNvSpPr>
            <a:spLocks noGrp="1"/>
          </p:cNvSpPr>
          <p:nvPr>
            <p:ph type="body" sz="quarter" idx="11"/>
          </p:nvPr>
        </p:nvSpPr>
        <p:spPr/>
        <p:txBody>
          <a:bodyPr/>
          <a:lstStyle/>
          <a:p>
            <a:endParaRPr lang="en-GB"/>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November 2022</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a:t>Standard text slide</a:t>
            </a:r>
          </a:p>
        </p:txBody>
      </p:sp>
      <p:sp>
        <p:nvSpPr>
          <p:cNvPr id="8" name="Content Placeholder 7"/>
          <p:cNvSpPr>
            <a:spLocks noGrp="1"/>
          </p:cNvSpPr>
          <p:nvPr>
            <p:ph sz="quarter" idx="11"/>
          </p:nvPr>
        </p:nvSpPr>
        <p:spPr/>
        <p:txBody>
          <a:bodyPr/>
          <a:lstStyle/>
          <a:p>
            <a:r>
              <a:rPr lang="en-GB" dirty="0"/>
              <a:t>Subheading can appear here if required</a:t>
            </a:r>
          </a:p>
          <a:p>
            <a:pPr lvl="1"/>
            <a:r>
              <a:rPr lang="en-GB" dirty="0"/>
              <a:t>First level of sub-information - Increase list level 1</a:t>
            </a:r>
          </a:p>
          <a:p>
            <a:pPr lvl="1"/>
            <a:r>
              <a:rPr lang="en-GB" dirty="0"/>
              <a:t>First level of sub-information - Increase list level 1</a:t>
            </a:r>
          </a:p>
          <a:p>
            <a:r>
              <a:rPr lang="en-GB" dirty="0"/>
              <a:t>Additional text can appear here if required.</a:t>
            </a:r>
          </a:p>
          <a:p>
            <a:pPr lvl="2"/>
            <a:r>
              <a:rPr lang="en-GB" dirty="0"/>
              <a:t>Second level of sub-information - Increase list level 2</a:t>
            </a:r>
          </a:p>
          <a:p>
            <a:pPr lvl="3"/>
            <a:r>
              <a:rPr lang="en-GB" dirty="0"/>
              <a:t>Third level of sub-information - Increase list level 3</a:t>
            </a:r>
          </a:p>
          <a:p>
            <a:endParaRPr lang="en-GB" dirty="0"/>
          </a:p>
          <a:p>
            <a:r>
              <a:rPr lang="en-GB" dirty="0"/>
              <a:t>Please note: To get a bullet point do not use the ‘Bullets’ icon on the toolbar, </a:t>
            </a:r>
            <a:br>
              <a:rPr lang="en-GB" dirty="0"/>
            </a:br>
            <a:r>
              <a:rPr lang="en-GB" dirty="0"/>
              <a:t>but rather the ‘Increase List Level’ or ‘Indent’ icon, which will give you both </a:t>
            </a:r>
            <a:br>
              <a:rPr lang="en-GB" dirty="0"/>
            </a:br>
            <a:r>
              <a:rPr lang="en-GB" dirty="0"/>
              <a:t>the correct bullet and indent.</a:t>
            </a:r>
          </a:p>
        </p:txBody>
      </p:sp>
      <p:sp>
        <p:nvSpPr>
          <p:cNvPr id="2" name="Date Placeholder 1"/>
          <p:cNvSpPr>
            <a:spLocks noGrp="1"/>
          </p:cNvSpPr>
          <p:nvPr>
            <p:ph type="dt" sz="half" idx="2"/>
          </p:nvPr>
        </p:nvSpPr>
        <p:spPr/>
        <p:txBody>
          <a:bodyPr/>
          <a:lstStyle/>
          <a:p>
            <a:r>
              <a:rPr lang="en-GB" noProof="1"/>
              <a:t>November 2022</a:t>
            </a:r>
          </a:p>
        </p:txBody>
      </p:sp>
      <p:sp>
        <p:nvSpPr>
          <p:cNvPr id="4" name="Slide Number Placeholder 3"/>
          <p:cNvSpPr>
            <a:spLocks noGrp="1"/>
          </p:cNvSpPr>
          <p:nvPr>
            <p:ph type="sldNum" sz="quarter" idx="4"/>
          </p:nvPr>
        </p:nvSpPr>
        <p:spPr/>
        <p:txBody>
          <a:bodyPr/>
          <a:lstStyle/>
          <a:p>
            <a:fld id="{D32BAE6A-B452-4007-8177-56DD051636F9}" type="slidenum">
              <a:rPr lang="en-GB" noProof="1" dirty="0" smtClean="0"/>
              <a:pPr/>
              <a:t>10</a:t>
            </a:fld>
            <a:endParaRPr lang="en-GB" noProof="1"/>
          </a:p>
        </p:txBody>
      </p:sp>
      <p:sp>
        <p:nvSpPr>
          <p:cNvPr id="3" name="Footer Placeholder 2"/>
          <p:cNvSpPr>
            <a:spLocks noGrp="1"/>
          </p:cNvSpPr>
          <p:nvPr>
            <p:ph type="ftr" sz="quarter" idx="3"/>
          </p:nvPr>
        </p:nvSpPr>
        <p:spPr/>
        <p:txBody>
          <a:bodyPr/>
          <a:lstStyle/>
          <a:p>
            <a:r>
              <a:rPr lang="en-GB" noProof="1"/>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Standard text slide</a:t>
            </a:r>
            <a:br>
              <a:rPr lang="en-GB" dirty="0"/>
            </a:br>
            <a:r>
              <a:rPr lang="en-GB" dirty="0"/>
              <a:t>Two column layout</a:t>
            </a:r>
          </a:p>
        </p:txBody>
      </p:sp>
      <p:sp>
        <p:nvSpPr>
          <p:cNvPr id="15" name="Content Placeholder 14"/>
          <p:cNvSpPr>
            <a:spLocks noGrp="1"/>
          </p:cNvSpPr>
          <p:nvPr>
            <p:ph sz="quarter" idx="13"/>
          </p:nvPr>
        </p:nvSpPr>
        <p:spPr/>
        <p:txBody>
          <a:bodyPr/>
          <a:lstStyle/>
          <a:p>
            <a:r>
              <a:rPr lang="en-GB" dirty="0"/>
              <a:t>First level of information</a:t>
            </a:r>
          </a:p>
          <a:p>
            <a:pPr lvl="1"/>
            <a:r>
              <a:rPr lang="en-GB" dirty="0"/>
              <a:t>First level of sub-information list level 1</a:t>
            </a:r>
          </a:p>
          <a:p>
            <a:pPr lvl="2"/>
            <a:r>
              <a:rPr lang="en-GB" dirty="0"/>
              <a:t>Second level of sub-information</a:t>
            </a:r>
            <a:br>
              <a:rPr lang="en-GB" dirty="0"/>
            </a:br>
            <a:r>
              <a:rPr lang="en-GB" dirty="0"/>
              <a:t>Increase list level 2</a:t>
            </a:r>
          </a:p>
          <a:p>
            <a:pPr lvl="3"/>
            <a:r>
              <a:rPr lang="en-GB" dirty="0"/>
              <a:t>Third level of sub-information list level 3</a:t>
            </a:r>
          </a:p>
          <a:p>
            <a:pPr lvl="4"/>
            <a:r>
              <a:rPr lang="en-GB" dirty="0"/>
              <a:t>Fourth level of sub-information </a:t>
            </a:r>
            <a:br>
              <a:rPr lang="en-GB" dirty="0"/>
            </a:br>
            <a:r>
              <a:rPr lang="en-GB" dirty="0"/>
              <a:t>Increase list level 4</a:t>
            </a:r>
          </a:p>
          <a:p>
            <a:pPr lvl="5"/>
            <a:r>
              <a:rPr lang="en-GB" dirty="0"/>
              <a:t>Fifth level of sub-information </a:t>
            </a:r>
            <a:br>
              <a:rPr lang="en-GB" dirty="0"/>
            </a:br>
            <a:r>
              <a:rPr lang="en-GB" dirty="0"/>
              <a:t>Increase list level 5</a:t>
            </a:r>
          </a:p>
          <a:p>
            <a:endParaRPr lang="en-GB" dirty="0"/>
          </a:p>
        </p:txBody>
      </p:sp>
      <p:sp>
        <p:nvSpPr>
          <p:cNvPr id="4" name="Content Placeholder 3"/>
          <p:cNvSpPr>
            <a:spLocks noGrp="1"/>
          </p:cNvSpPr>
          <p:nvPr>
            <p:ph type="body" sz="quarter" idx="11"/>
          </p:nvPr>
        </p:nvSpPr>
        <p:spPr/>
        <p:txBody>
          <a:bodyPr/>
          <a:lstStyle/>
          <a:p>
            <a:r>
              <a:rPr lang="en-GB" dirty="0"/>
              <a:t>First level of information</a:t>
            </a:r>
          </a:p>
          <a:p>
            <a:pPr lvl="1"/>
            <a:r>
              <a:rPr lang="en-GB" dirty="0"/>
              <a:t>First level of sub-information list level 1</a:t>
            </a:r>
          </a:p>
          <a:p>
            <a:pPr lvl="2"/>
            <a:r>
              <a:rPr lang="en-GB" dirty="0"/>
              <a:t>Second level of sub-information</a:t>
            </a:r>
            <a:br>
              <a:rPr lang="en-GB" dirty="0"/>
            </a:br>
            <a:r>
              <a:rPr lang="en-GB" dirty="0"/>
              <a:t>Increase list level 2</a:t>
            </a:r>
          </a:p>
          <a:p>
            <a:pPr lvl="3"/>
            <a:r>
              <a:rPr lang="en-GB" dirty="0"/>
              <a:t>Third level of sub-information list level 3</a:t>
            </a:r>
          </a:p>
          <a:p>
            <a:pPr lvl="4"/>
            <a:r>
              <a:rPr lang="en-GB" dirty="0"/>
              <a:t>Fourth level of sub-information </a:t>
            </a:r>
            <a:br>
              <a:rPr lang="en-GB" dirty="0"/>
            </a:br>
            <a:r>
              <a:rPr lang="en-GB" dirty="0"/>
              <a:t>Increase list level 4</a:t>
            </a:r>
          </a:p>
          <a:p>
            <a:pPr lvl="5"/>
            <a:r>
              <a:rPr lang="en-GB" dirty="0"/>
              <a:t>Fifth level of sub-information </a:t>
            </a:r>
            <a:br>
              <a:rPr lang="en-GB" dirty="0"/>
            </a:br>
            <a:r>
              <a:rPr lang="en-GB" dirty="0"/>
              <a:t>Increase list level 5</a:t>
            </a:r>
          </a:p>
        </p:txBody>
      </p:sp>
      <p:sp>
        <p:nvSpPr>
          <p:cNvPr id="2" name="Date Placeholder 1"/>
          <p:cNvSpPr>
            <a:spLocks noGrp="1"/>
          </p:cNvSpPr>
          <p:nvPr>
            <p:ph type="dt" sz="half" idx="2"/>
          </p:nvPr>
        </p:nvSpPr>
        <p:spPr/>
        <p:txBody>
          <a:bodyPr/>
          <a:lstStyle/>
          <a:p>
            <a:r>
              <a:rPr lang="en-GB" noProof="1"/>
              <a:t>November 2022</a:t>
            </a:r>
          </a:p>
        </p:txBody>
      </p:sp>
      <p:sp>
        <p:nvSpPr>
          <p:cNvPr id="5" name="Slide Number Placeholder 4"/>
          <p:cNvSpPr>
            <a:spLocks noGrp="1"/>
          </p:cNvSpPr>
          <p:nvPr>
            <p:ph type="sldNum" sz="quarter" idx="4"/>
          </p:nvPr>
        </p:nvSpPr>
        <p:spPr/>
        <p:txBody>
          <a:bodyPr/>
          <a:lstStyle/>
          <a:p>
            <a:fld id="{D32BAE6A-B452-4007-8177-56DD051636F9}" type="slidenum">
              <a:rPr lang="en-GB" noProof="1" smtClean="0"/>
              <a:pPr/>
              <a:t>11</a:t>
            </a:fld>
            <a:endParaRPr lang="en-GB" noProof="1"/>
          </a:p>
        </p:txBody>
      </p:sp>
      <p:sp>
        <p:nvSpPr>
          <p:cNvPr id="3" name="Footer Placeholder 2"/>
          <p:cNvSpPr>
            <a:spLocks noGrp="1"/>
          </p:cNvSpPr>
          <p:nvPr>
            <p:ph type="ftr" sz="quarter" idx="3"/>
          </p:nvPr>
        </p:nvSpPr>
        <p:spPr/>
        <p:txBody>
          <a:bodyPr/>
          <a:lstStyle/>
          <a:p>
            <a:r>
              <a:rPr lang="en-GB" noProof="1"/>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 text slide </a:t>
            </a:r>
            <a:br>
              <a:rPr lang="en-GB" dirty="0"/>
            </a:br>
            <a:r>
              <a:rPr lang="en-GB" dirty="0"/>
              <a:t>Two column high content layout</a:t>
            </a:r>
          </a:p>
        </p:txBody>
      </p:sp>
      <p:sp>
        <p:nvSpPr>
          <p:cNvPr id="3" name="Content Placeholder 2"/>
          <p:cNvSpPr>
            <a:spLocks noGrp="1"/>
          </p:cNvSpPr>
          <p:nvPr>
            <p:ph sz="quarter" idx="13"/>
          </p:nvPr>
        </p:nvSpPr>
        <p:spPr/>
        <p:txBody>
          <a:bodyPr/>
          <a:lstStyle/>
          <a:p>
            <a:r>
              <a:rPr lang="en-GB" dirty="0"/>
              <a:t>High content text slides can be used when making an onscreen report, where higher than normal levels of text are required. It is recommend that copies or printouts of the document are given to the audience. This will ensure that when you talk around the projected version of this document the audience can check any smaller details or text in their own version.</a:t>
            </a:r>
          </a:p>
          <a:p>
            <a:r>
              <a:rPr lang="en-GB" dirty="0"/>
              <a:t>Highlights can be in colour.</a:t>
            </a:r>
          </a:p>
          <a:p>
            <a:pPr lvl="1"/>
            <a:r>
              <a:rPr lang="en-GB" dirty="0"/>
              <a:t>First level of sub-information list level 1</a:t>
            </a:r>
          </a:p>
          <a:p>
            <a:pPr lvl="2"/>
            <a:r>
              <a:rPr lang="en-GB" dirty="0"/>
              <a:t>Second level of sub-information</a:t>
            </a:r>
            <a:br>
              <a:rPr lang="en-GB" dirty="0"/>
            </a:br>
            <a:r>
              <a:rPr lang="en-GB" dirty="0"/>
              <a:t>Increase list level 2</a:t>
            </a:r>
          </a:p>
        </p:txBody>
      </p:sp>
      <p:sp>
        <p:nvSpPr>
          <p:cNvPr id="5" name="Content Placeholder 4"/>
          <p:cNvSpPr>
            <a:spLocks noGrp="1"/>
          </p:cNvSpPr>
          <p:nvPr>
            <p:ph type="body" sz="quarter" idx="11"/>
          </p:nvPr>
        </p:nvSpPr>
        <p:spPr/>
        <p:txBody>
          <a:bodyPr/>
          <a:lstStyle/>
          <a:p>
            <a:r>
              <a:rPr lang="en-GB" dirty="0"/>
              <a:t>High content text slides can be used when making an onscreen report, where higher than normal levels of text are required. It is recommend that copies or printouts of the document are given to the audience. This will ensure that when you talk around the projected version of this document the audience can check any smaller details or text in their own version.</a:t>
            </a:r>
          </a:p>
          <a:p>
            <a:r>
              <a:rPr lang="en-GB" dirty="0"/>
              <a:t>Highlights can be in colour.</a:t>
            </a:r>
          </a:p>
          <a:p>
            <a:pPr lvl="1"/>
            <a:r>
              <a:rPr lang="en-GB" dirty="0"/>
              <a:t>First level of sub-information list level 1</a:t>
            </a:r>
          </a:p>
          <a:p>
            <a:pPr lvl="2"/>
            <a:r>
              <a:rPr lang="en-GB" dirty="0"/>
              <a:t>Second level of sub-information</a:t>
            </a:r>
            <a:br>
              <a:rPr lang="en-GB" dirty="0"/>
            </a:br>
            <a:r>
              <a:rPr lang="en-GB" dirty="0"/>
              <a:t>Increase list level 2</a:t>
            </a:r>
          </a:p>
        </p:txBody>
      </p:sp>
      <p:sp>
        <p:nvSpPr>
          <p:cNvPr id="4" name="Date Placeholder 3"/>
          <p:cNvSpPr>
            <a:spLocks noGrp="1"/>
          </p:cNvSpPr>
          <p:nvPr>
            <p:ph type="dt" sz="half" idx="2"/>
          </p:nvPr>
        </p:nvSpPr>
        <p:spPr/>
        <p:txBody>
          <a:bodyPr/>
          <a:lstStyle/>
          <a:p>
            <a:r>
              <a:rPr lang="en-GB" noProof="1"/>
              <a:t>November 2022</a:t>
            </a:r>
          </a:p>
        </p:txBody>
      </p:sp>
      <p:sp>
        <p:nvSpPr>
          <p:cNvPr id="7" name="Slide Number Placeholder 6"/>
          <p:cNvSpPr>
            <a:spLocks noGrp="1"/>
          </p:cNvSpPr>
          <p:nvPr>
            <p:ph type="sldNum" sz="quarter" idx="4"/>
          </p:nvPr>
        </p:nvSpPr>
        <p:spPr/>
        <p:txBody>
          <a:bodyPr/>
          <a:lstStyle/>
          <a:p>
            <a:fld id="{D32BAE6A-B452-4007-8177-56DD051636F9}" type="slidenum">
              <a:rPr lang="en-GB" noProof="1" smtClean="0"/>
              <a:pPr/>
              <a:t>12</a:t>
            </a:fld>
            <a:endParaRPr lang="en-GB" noProof="1"/>
          </a:p>
        </p:txBody>
      </p:sp>
      <p:sp>
        <p:nvSpPr>
          <p:cNvPr id="6" name="Footer Placeholder 5"/>
          <p:cNvSpPr>
            <a:spLocks noGrp="1"/>
          </p:cNvSpPr>
          <p:nvPr>
            <p:ph type="ftr" sz="quarter" idx="3"/>
          </p:nvPr>
        </p:nvSpPr>
        <p:spPr/>
        <p:txBody>
          <a:bodyPr/>
          <a:lstStyle/>
          <a:p>
            <a:r>
              <a:rPr lang="en-GB" noProof="1"/>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4" descr="&lt;ignore&gt;"/>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7" b="7"/>
          <a:stretch>
            <a:fillRect/>
          </a:stretch>
        </p:blipFill>
        <p:spPr/>
      </p:pic>
      <p:sp>
        <p:nvSpPr>
          <p:cNvPr id="9" name="Title 8"/>
          <p:cNvSpPr>
            <a:spLocks noGrp="1"/>
          </p:cNvSpPr>
          <p:nvPr>
            <p:ph type="title"/>
          </p:nvPr>
        </p:nvSpPr>
        <p:spPr/>
        <p:txBody>
          <a:bodyPr/>
          <a:lstStyle/>
          <a:p>
            <a:r>
              <a:rPr lang="en-GB" dirty="0"/>
              <a:t>Full bleed image slide</a:t>
            </a:r>
          </a:p>
        </p:txBody>
      </p:sp>
      <p:sp>
        <p:nvSpPr>
          <p:cNvPr id="11" name="Content Placeholder 10"/>
          <p:cNvSpPr>
            <a:spLocks noGrp="1"/>
          </p:cNvSpPr>
          <p:nvPr>
            <p:ph sz="quarter" idx="11"/>
          </p:nvPr>
        </p:nvSpPr>
        <p:spPr/>
        <p:txBody>
          <a:bodyPr/>
          <a:lstStyle/>
          <a:p>
            <a:r>
              <a:rPr lang="en-GB" dirty="0"/>
              <a:t>First level of information</a:t>
            </a:r>
          </a:p>
          <a:p>
            <a:pPr lvl="1"/>
            <a:r>
              <a:rPr lang="en-GB" dirty="0"/>
              <a:t>First level of sub-information</a:t>
            </a:r>
          </a:p>
          <a:p>
            <a:pPr lvl="2"/>
            <a:r>
              <a:rPr lang="en-GB" dirty="0"/>
              <a:t>Second level of sub-information</a:t>
            </a:r>
          </a:p>
        </p:txBody>
      </p:sp>
      <p:sp>
        <p:nvSpPr>
          <p:cNvPr id="2" name="Date Placeholder 1"/>
          <p:cNvSpPr>
            <a:spLocks noGrp="1"/>
          </p:cNvSpPr>
          <p:nvPr>
            <p:ph type="dt" sz="half" idx="2"/>
          </p:nvPr>
        </p:nvSpPr>
        <p:spPr/>
        <p:txBody>
          <a:bodyPr/>
          <a:lstStyle/>
          <a:p>
            <a:r>
              <a:rPr lang="en-GB" noProof="1"/>
              <a:t>November 2022</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13</a:t>
            </a:fld>
            <a:endParaRPr lang="en-GB" noProof="1"/>
          </a:p>
        </p:txBody>
      </p:sp>
      <p:sp>
        <p:nvSpPr>
          <p:cNvPr id="3" name="Footer Placeholder 2"/>
          <p:cNvSpPr>
            <a:spLocks noGrp="1"/>
          </p:cNvSpPr>
          <p:nvPr>
            <p:ph type="ftr" sz="quarter" idx="3"/>
          </p:nvPr>
        </p:nvSpPr>
        <p:spPr/>
        <p:txBody>
          <a:bodyPr/>
          <a:lstStyle/>
          <a:p>
            <a:r>
              <a:rPr lang="en-GB" noProof="1"/>
              <a:t> </a:t>
            </a:r>
          </a:p>
        </p:txBody>
      </p:sp>
      <p:sp>
        <p:nvSpPr>
          <p:cNvPr id="23"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Copyright of Shell International B.V.</a:t>
            </a:r>
          </a:p>
        </p:txBody>
      </p:sp>
      <p:grpSp>
        <p:nvGrpSpPr>
          <p:cNvPr id="238" name="Group 237" descr="&lt;IGNORE&gt;&#10;"/>
          <p:cNvGrpSpPr/>
          <p:nvPr/>
        </p:nvGrpSpPr>
        <p:grpSpPr>
          <a:xfrm>
            <a:off x="508000" y="1551585"/>
            <a:ext cx="10303062" cy="4705997"/>
            <a:chOff x="508000" y="1551585"/>
            <a:chExt cx="10303062" cy="4705997"/>
          </a:xfrm>
        </p:grpSpPr>
        <p:sp>
          <p:nvSpPr>
            <p:cNvPr id="7" name="Rectangle 6"/>
            <p:cNvSpPr/>
            <p:nvPr/>
          </p:nvSpPr>
          <p:spPr>
            <a:xfrm>
              <a:off x="4890857" y="1551585"/>
              <a:ext cx="5920204" cy="4705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pic>
          <p:nvPicPr>
            <p:cNvPr id="6" name="Picture 5"/>
            <p:cNvPicPr>
              <a:picLocks noChangeAspect="1"/>
            </p:cNvPicPr>
            <p:nvPr/>
          </p:nvPicPr>
          <p:blipFill rotWithShape="1">
            <a:blip r:embed="rId4"/>
            <a:srcRect l="695" t="759" r="1582" b="2519"/>
            <a:stretch/>
          </p:blipFill>
          <p:spPr>
            <a:xfrm>
              <a:off x="5072555" y="1943099"/>
              <a:ext cx="5541580" cy="3937439"/>
            </a:xfrm>
            <a:prstGeom prst="rect">
              <a:avLst/>
            </a:prstGeom>
          </p:spPr>
        </p:pic>
        <p:sp>
          <p:nvSpPr>
            <p:cNvPr id="18" name="Oval 17"/>
            <p:cNvSpPr/>
            <p:nvPr/>
          </p:nvSpPr>
          <p:spPr>
            <a:xfrm>
              <a:off x="4890857" y="1766505"/>
              <a:ext cx="442145" cy="44214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dirty="0"/>
            </a:p>
          </p:txBody>
        </p:sp>
        <p:sp>
          <p:nvSpPr>
            <p:cNvPr id="22" name="Oval 21"/>
            <p:cNvSpPr/>
            <p:nvPr/>
          </p:nvSpPr>
          <p:spPr>
            <a:xfrm>
              <a:off x="4890857" y="5652959"/>
              <a:ext cx="442145" cy="44214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dirty="0"/>
            </a:p>
          </p:txBody>
        </p:sp>
        <p:sp>
          <p:nvSpPr>
            <p:cNvPr id="24" name="Oval 23"/>
            <p:cNvSpPr/>
            <p:nvPr/>
          </p:nvSpPr>
          <p:spPr>
            <a:xfrm>
              <a:off x="10368917" y="1766505"/>
              <a:ext cx="442145" cy="44214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dirty="0"/>
            </a:p>
          </p:txBody>
        </p:sp>
        <p:sp>
          <p:nvSpPr>
            <p:cNvPr id="25" name="Oval 24"/>
            <p:cNvSpPr/>
            <p:nvPr/>
          </p:nvSpPr>
          <p:spPr>
            <a:xfrm>
              <a:off x="10368917" y="5652959"/>
              <a:ext cx="442145" cy="44214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dirty="0"/>
            </a:p>
          </p:txBody>
        </p:sp>
        <p:cxnSp>
          <p:nvCxnSpPr>
            <p:cNvPr id="21" name="Straight Arrow Connector 20"/>
            <p:cNvCxnSpPr/>
            <p:nvPr/>
          </p:nvCxnSpPr>
          <p:spPr>
            <a:xfrm>
              <a:off x="9368118" y="1814224"/>
              <a:ext cx="957861" cy="97989"/>
            </a:xfrm>
            <a:prstGeom prst="straightConnector1">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4" name="TextBox 33"/>
            <p:cNvSpPr txBox="1"/>
            <p:nvPr/>
          </p:nvSpPr>
          <p:spPr bwMode="auto">
            <a:xfrm>
              <a:off x="6400801" y="1673845"/>
              <a:ext cx="2958352" cy="20140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1050" dirty="0">
                  <a:solidFill>
                    <a:schemeClr val="accent2"/>
                  </a:solidFill>
                </a:rPr>
                <a:t>Use white square point to adjust or crop image.</a:t>
              </a:r>
            </a:p>
          </p:txBody>
        </p:sp>
        <p:cxnSp>
          <p:nvCxnSpPr>
            <p:cNvPr id="39" name="Straight Arrow Connector 38"/>
            <p:cNvCxnSpPr/>
            <p:nvPr/>
          </p:nvCxnSpPr>
          <p:spPr>
            <a:xfrm flipH="1">
              <a:off x="5395054" y="1816662"/>
              <a:ext cx="934028" cy="95551"/>
            </a:xfrm>
            <a:prstGeom prst="straightConnector1">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p:cNvCxnSpPr>
              <a:stCxn id="41" idx="3"/>
            </p:cNvCxnSpPr>
            <p:nvPr/>
          </p:nvCxnSpPr>
          <p:spPr>
            <a:xfrm flipV="1">
              <a:off x="9419183" y="5983188"/>
              <a:ext cx="915761" cy="100582"/>
            </a:xfrm>
            <a:prstGeom prst="straightConnector1">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1" name="TextBox 40"/>
            <p:cNvSpPr txBox="1"/>
            <p:nvPr/>
          </p:nvSpPr>
          <p:spPr bwMode="auto">
            <a:xfrm>
              <a:off x="6338047" y="5983069"/>
              <a:ext cx="3081136" cy="20140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1050" dirty="0">
                  <a:solidFill>
                    <a:schemeClr val="accent2"/>
                  </a:solidFill>
                </a:rPr>
                <a:t>Use white square point to adjust or crop image.</a:t>
              </a:r>
            </a:p>
          </p:txBody>
        </p:sp>
        <p:cxnSp>
          <p:nvCxnSpPr>
            <p:cNvPr id="42" name="Straight Arrow Connector 41"/>
            <p:cNvCxnSpPr>
              <a:stCxn id="41" idx="1"/>
            </p:cNvCxnSpPr>
            <p:nvPr/>
          </p:nvCxnSpPr>
          <p:spPr>
            <a:xfrm flipH="1" flipV="1">
              <a:off x="5404019" y="5983188"/>
              <a:ext cx="934028" cy="100582"/>
            </a:xfrm>
            <a:prstGeom prst="straightConnector1">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Arrow Connector 42"/>
            <p:cNvCxnSpPr/>
            <p:nvPr/>
          </p:nvCxnSpPr>
          <p:spPr>
            <a:xfrm flipV="1">
              <a:off x="9203195" y="2507722"/>
              <a:ext cx="1122784" cy="114861"/>
            </a:xfrm>
            <a:prstGeom prst="straightConnector1">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Box 43"/>
            <p:cNvSpPr txBox="1"/>
            <p:nvPr/>
          </p:nvSpPr>
          <p:spPr bwMode="auto">
            <a:xfrm>
              <a:off x="6572422" y="2507605"/>
              <a:ext cx="2575051" cy="42761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1050" dirty="0">
                  <a:solidFill>
                    <a:schemeClr val="accent2"/>
                  </a:solidFill>
                </a:rPr>
                <a:t>DO NOT use black bars which will change the shape of the picture box</a:t>
              </a:r>
            </a:p>
          </p:txBody>
        </p:sp>
        <p:cxnSp>
          <p:nvCxnSpPr>
            <p:cNvPr id="45" name="Straight Arrow Connector 44"/>
            <p:cNvCxnSpPr/>
            <p:nvPr/>
          </p:nvCxnSpPr>
          <p:spPr>
            <a:xfrm flipH="1" flipV="1">
              <a:off x="5395054" y="2507722"/>
              <a:ext cx="1122784" cy="114861"/>
            </a:xfrm>
            <a:prstGeom prst="straightConnector1">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2" name="Rectangular Callout 31"/>
            <p:cNvSpPr/>
            <p:nvPr/>
          </p:nvSpPr>
          <p:spPr>
            <a:xfrm>
              <a:off x="508000" y="2859742"/>
              <a:ext cx="3203388" cy="3193314"/>
            </a:xfrm>
            <a:prstGeom prst="wedgeRectCallout">
              <a:avLst>
                <a:gd name="adj1" fmla="val 96087"/>
                <a:gd name="adj2" fmla="val -67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Ins="36000" rtlCol="0" anchor="ctr"/>
            <a:lstStyle/>
            <a:p>
              <a:pPr algn="ctr">
                <a:spcAft>
                  <a:spcPts val="600"/>
                </a:spcAft>
              </a:pPr>
              <a:r>
                <a:rPr lang="en-GB" sz="1200" dirty="0">
                  <a:solidFill>
                    <a:schemeClr val="accent1"/>
                  </a:solidFill>
                </a:rPr>
                <a:t>Please note: </a:t>
              </a:r>
              <a:r>
                <a:rPr lang="en-GB" sz="1200" dirty="0"/>
                <a:t>These default picture boxes have a hole cut in them to allow the yellow bar on the slide master to be seen. </a:t>
              </a:r>
            </a:p>
            <a:p>
              <a:pPr algn="ctr">
                <a:spcAft>
                  <a:spcPts val="600"/>
                </a:spcAft>
              </a:pPr>
              <a:r>
                <a:rPr lang="en-GB" sz="1200" dirty="0">
                  <a:solidFill>
                    <a:schemeClr val="accent1"/>
                  </a:solidFill>
                </a:rPr>
                <a:t>To change the picture</a:t>
              </a:r>
              <a:r>
                <a:rPr lang="en-GB" sz="1200" dirty="0"/>
                <a:t>: Delete the sample picture. Then click the insert picture icon in the middle of the picture box, when the picture appears, use the send to back command. </a:t>
              </a:r>
            </a:p>
            <a:p>
              <a:pPr algn="ctr">
                <a:spcAft>
                  <a:spcPts val="600"/>
                </a:spcAft>
              </a:pPr>
              <a:r>
                <a:rPr lang="en-GB" sz="1200" dirty="0">
                  <a:solidFill>
                    <a:schemeClr val="accent1"/>
                  </a:solidFill>
                </a:rPr>
                <a:t>To crop or adjust the picture: </a:t>
              </a:r>
              <a:r>
                <a:rPr lang="en-GB" sz="1200" dirty="0"/>
                <a:t>Double click the picture to display the Format ribbon, then click the Crop tool. Then use the white points to crop or position the picture within the box. </a:t>
              </a:r>
              <a:r>
                <a:rPr lang="en-GB" sz="1200" b="1" dirty="0">
                  <a:solidFill>
                    <a:schemeClr val="accent1"/>
                  </a:solidFill>
                </a:rPr>
                <a:t>Do not use the black crop bars which will change the shape of the picture box. </a:t>
              </a:r>
              <a:r>
                <a:rPr lang="en-GB" sz="1200" dirty="0"/>
                <a:t>(As shown on slide 12.)</a:t>
              </a:r>
            </a:p>
          </p:txBody>
        </p:sp>
      </p:grpSp>
      <p:grpSp>
        <p:nvGrpSpPr>
          <p:cNvPr id="254" name="Group 253"/>
          <p:cNvGrpSpPr/>
          <p:nvPr/>
        </p:nvGrpSpPr>
        <p:grpSpPr>
          <a:xfrm>
            <a:off x="5060045" y="2335606"/>
            <a:ext cx="5594972" cy="3169082"/>
            <a:chOff x="5060045" y="2335606"/>
            <a:chExt cx="5594972" cy="3169082"/>
          </a:xfrm>
        </p:grpSpPr>
        <p:pic>
          <p:nvPicPr>
            <p:cNvPr id="33" name="Picture Placeholder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141129" y="2452741"/>
              <a:ext cx="5390917" cy="3051947"/>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pic>
        <p:cxnSp>
          <p:nvCxnSpPr>
            <p:cNvPr id="35" name="Straight Connector 34"/>
            <p:cNvCxnSpPr/>
            <p:nvPr/>
          </p:nvCxnSpPr>
          <p:spPr>
            <a:xfrm>
              <a:off x="5060045" y="2335606"/>
              <a:ext cx="329038" cy="32903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060045" y="2335606"/>
              <a:ext cx="329038" cy="32903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325979" y="2335606"/>
              <a:ext cx="329038" cy="32903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0325979" y="2335606"/>
              <a:ext cx="329038" cy="32903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22400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lt;ignore&gt;"/>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89" b="289"/>
          <a:stretch>
            <a:fillRect/>
          </a:stretch>
        </p:blipFill>
        <p:spPr/>
      </p:pic>
      <p:sp>
        <p:nvSpPr>
          <p:cNvPr id="16" name="Date Placeholder 15"/>
          <p:cNvSpPr>
            <a:spLocks noGrp="1"/>
          </p:cNvSpPr>
          <p:nvPr>
            <p:ph type="dt" sz="half" idx="2"/>
          </p:nvPr>
        </p:nvSpPr>
        <p:spPr/>
        <p:txBody>
          <a:bodyPr/>
          <a:lstStyle/>
          <a:p>
            <a:r>
              <a:rPr lang="en-GB" noProof="1"/>
              <a:t>November 2022</a:t>
            </a:r>
          </a:p>
        </p:txBody>
      </p:sp>
      <p:sp>
        <p:nvSpPr>
          <p:cNvPr id="18" name="Slide Number Placeholder 17"/>
          <p:cNvSpPr>
            <a:spLocks noGrp="1"/>
          </p:cNvSpPr>
          <p:nvPr>
            <p:ph type="sldNum" sz="quarter" idx="4"/>
          </p:nvPr>
        </p:nvSpPr>
        <p:spPr/>
        <p:txBody>
          <a:bodyPr/>
          <a:lstStyle/>
          <a:p>
            <a:fld id="{D32BAE6A-B452-4007-8177-56DD051636F9}" type="slidenum">
              <a:rPr lang="en-GB" noProof="1" smtClean="0"/>
              <a:pPr/>
              <a:t>14</a:t>
            </a:fld>
            <a:endParaRPr lang="en-GB" noProof="1"/>
          </a:p>
        </p:txBody>
      </p:sp>
      <p:sp>
        <p:nvSpPr>
          <p:cNvPr id="17" name="Footer Placeholder 16"/>
          <p:cNvSpPr>
            <a:spLocks noGrp="1"/>
          </p:cNvSpPr>
          <p:nvPr>
            <p:ph type="ftr" sz="quarter" idx="3"/>
          </p:nvPr>
        </p:nvSpPr>
        <p:spPr/>
        <p:txBody>
          <a:bodyPr/>
          <a:lstStyle/>
          <a:p>
            <a:r>
              <a:rPr lang="en-GB" noProof="1"/>
              <a:t> </a:t>
            </a:r>
          </a:p>
        </p:txBody>
      </p:sp>
      <p:sp>
        <p:nvSpPr>
          <p:cNvPr id="20" name="Text Placeholder 13"/>
          <p:cNvSpPr>
            <a:spLocks noGrp="1"/>
          </p:cNvSpPr>
          <p:nvPr>
            <p:ph type="body" sz="quarter" idx="13"/>
          </p:nvPr>
        </p:nvSpPr>
        <p:spPr/>
        <p:txBody>
          <a:bodyPr/>
          <a:lstStyle/>
          <a:p>
            <a:r>
              <a:rPr lang="en-GB" dirty="0"/>
              <a:t>“A tagline could be used here on top of the image”</a:t>
            </a:r>
          </a:p>
          <a:p>
            <a:endParaRPr lang="en-GB" dirty="0"/>
          </a:p>
        </p:txBody>
      </p:sp>
      <p:sp>
        <p:nvSpPr>
          <p:cNvPr id="21"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Copyright of Shell International B.V.</a:t>
            </a:r>
          </a:p>
        </p:txBody>
      </p:sp>
      <p:sp>
        <p:nvSpPr>
          <p:cNvPr id="9" name="Rectangular Callout 8"/>
          <p:cNvSpPr/>
          <p:nvPr/>
        </p:nvSpPr>
        <p:spPr>
          <a:xfrm>
            <a:off x="508000" y="3992889"/>
            <a:ext cx="2978150" cy="2361165"/>
          </a:xfrm>
          <a:prstGeom prst="wedgeRectCallout">
            <a:avLst>
              <a:gd name="adj1" fmla="val 65000"/>
              <a:gd name="adj2" fmla="val -381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sz="1200" dirty="0">
                <a:latin typeface="ShellMedium" panose="00000600000000000000" pitchFamily="50" charset="0"/>
              </a:rPr>
              <a:t>The statement text can be moved freely around the slide, allowing for optimal placement over background images.</a:t>
            </a:r>
          </a:p>
          <a:p>
            <a:pPr algn="ctr">
              <a:spcAft>
                <a:spcPts val="600"/>
              </a:spcAft>
            </a:pPr>
            <a:endParaRPr lang="en-GB" sz="1200" dirty="0">
              <a:solidFill>
                <a:schemeClr val="accent1"/>
              </a:solidFill>
              <a:latin typeface="ShellMedium" panose="00000600000000000000" pitchFamily="50" charset="0"/>
            </a:endParaRPr>
          </a:p>
          <a:p>
            <a:pPr algn="ctr">
              <a:spcAft>
                <a:spcPts val="600"/>
              </a:spcAft>
            </a:pPr>
            <a:r>
              <a:rPr lang="en-GB" sz="1200" dirty="0">
                <a:solidFill>
                  <a:schemeClr val="accent1"/>
                </a:solidFill>
                <a:latin typeface="ShellMedium" panose="00000600000000000000" pitchFamily="50" charset="0"/>
              </a:rPr>
              <a:t>To change the picture</a:t>
            </a:r>
            <a:r>
              <a:rPr lang="en-GB" sz="1200" dirty="0">
                <a:latin typeface="ShellMedium" panose="00000600000000000000" pitchFamily="50" charset="0"/>
              </a:rPr>
              <a:t>: Delete the sample picture. Then click the insert picture icon in the middle of the picture box, when the picture appears, use the send to back command. </a:t>
            </a:r>
          </a:p>
        </p:txBody>
      </p:sp>
    </p:spTree>
    <p:extLst>
      <p:ext uri="{BB962C8B-B14F-4D97-AF65-F5344CB8AC3E}">
        <p14:creationId xmlns:p14="http://schemas.microsoft.com/office/powerpoint/2010/main" val="412031709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 chart showing correct colours and sequence</a:t>
            </a:r>
          </a:p>
        </p:txBody>
      </p:sp>
      <p:graphicFrame>
        <p:nvGraphicFramePr>
          <p:cNvPr id="10" name="Content Placeholder 6"/>
          <p:cNvGraphicFramePr>
            <a:graphicFrameLocks noGrp="1"/>
          </p:cNvGraphicFramePr>
          <p:nvPr>
            <p:ph sz="quarter" idx="11"/>
            <p:extLst>
              <p:ext uri="{D42A27DB-BD31-4B8C-83A1-F6EECF244321}">
                <p14:modId xmlns:p14="http://schemas.microsoft.com/office/powerpoint/2010/main" val="199098533"/>
              </p:ext>
            </p:extLst>
          </p:nvPr>
        </p:nvGraphicFramePr>
        <p:xfrm>
          <a:off x="508000" y="1528763"/>
          <a:ext cx="11171238" cy="4830762"/>
        </p:xfrm>
        <a:graphic>
          <a:graphicData uri="http://schemas.openxmlformats.org/drawingml/2006/chart">
            <c:chart xmlns:c="http://schemas.openxmlformats.org/drawingml/2006/chart" xmlns:r="http://schemas.openxmlformats.org/officeDocument/2006/relationships" r:id="rId3"/>
          </a:graphicData>
        </a:graphic>
      </p:graphicFrame>
      <p:sp>
        <p:nvSpPr>
          <p:cNvPr id="2" name="Date Placeholder 1"/>
          <p:cNvSpPr>
            <a:spLocks noGrp="1"/>
          </p:cNvSpPr>
          <p:nvPr>
            <p:ph type="dt" sz="half" idx="2"/>
          </p:nvPr>
        </p:nvSpPr>
        <p:spPr/>
        <p:txBody>
          <a:bodyPr/>
          <a:lstStyle/>
          <a:p>
            <a:r>
              <a:rPr lang="en-GB" noProof="1"/>
              <a:t>November 2022</a:t>
            </a:r>
          </a:p>
        </p:txBody>
      </p:sp>
      <p:sp>
        <p:nvSpPr>
          <p:cNvPr id="6" name="Slide Number Placeholder 5"/>
          <p:cNvSpPr>
            <a:spLocks noGrp="1"/>
          </p:cNvSpPr>
          <p:nvPr>
            <p:ph type="sldNum" sz="quarter" idx="4"/>
          </p:nvPr>
        </p:nvSpPr>
        <p:spPr/>
        <p:txBody>
          <a:bodyPr/>
          <a:lstStyle/>
          <a:p>
            <a:fld id="{D32BAE6A-B452-4007-8177-56DD051636F9}" type="slidenum">
              <a:rPr lang="en-GB" noProof="1" dirty="0" smtClean="0"/>
              <a:pPr/>
              <a:t>15</a:t>
            </a:fld>
            <a:endParaRPr lang="en-GB" noProof="1"/>
          </a:p>
        </p:txBody>
      </p:sp>
      <p:sp>
        <p:nvSpPr>
          <p:cNvPr id="3" name="Footer Placeholder 2"/>
          <p:cNvSpPr>
            <a:spLocks noGrp="1"/>
          </p:cNvSpPr>
          <p:nvPr>
            <p:ph type="ftr" sz="quarter" idx="3"/>
          </p:nvPr>
        </p:nvSpPr>
        <p:spPr/>
        <p:txBody>
          <a:bodyPr/>
          <a:lstStyle/>
          <a:p>
            <a:r>
              <a:rPr lang="en-GB" noProof="1"/>
              <a:t> </a:t>
            </a:r>
          </a:p>
        </p:txBody>
      </p:sp>
    </p:spTree>
    <p:extLst>
      <p:ext uri="{BB962C8B-B14F-4D97-AF65-F5344CB8AC3E}">
        <p14:creationId xmlns:p14="http://schemas.microsoft.com/office/powerpoint/2010/main" val="32786433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A5E8C-CFE1-4138-817A-B55214453E15}"/>
              </a:ext>
            </a:extLst>
          </p:cNvPr>
          <p:cNvSpPr>
            <a:spLocks noGrp="1"/>
          </p:cNvSpPr>
          <p:nvPr>
            <p:ph type="title"/>
          </p:nvPr>
        </p:nvSpPr>
        <p:spPr/>
        <p:txBody>
          <a:bodyPr/>
          <a:lstStyle/>
          <a:p>
            <a:endParaRPr lang="en-GB"/>
          </a:p>
        </p:txBody>
      </p:sp>
      <p:sp>
        <p:nvSpPr>
          <p:cNvPr id="11" name="Text Placeholder 10"/>
          <p:cNvSpPr>
            <a:spLocks noGrp="1"/>
          </p:cNvSpPr>
          <p:nvPr>
            <p:ph type="body" idx="1"/>
          </p:nvPr>
        </p:nvSpPr>
        <p:spPr/>
        <p:txBody>
          <a:bodyPr/>
          <a:lstStyle/>
          <a:p>
            <a:r>
              <a:rPr lang="en-GB" dirty="0"/>
              <a:t>Questions and Answers</a:t>
            </a:r>
          </a:p>
        </p:txBody>
      </p:sp>
      <p:sp>
        <p:nvSpPr>
          <p:cNvPr id="4" name="Date Placeholder 3"/>
          <p:cNvSpPr>
            <a:spLocks noGrp="1"/>
          </p:cNvSpPr>
          <p:nvPr>
            <p:ph type="dt" sz="half" idx="2"/>
          </p:nvPr>
        </p:nvSpPr>
        <p:spPr/>
        <p:txBody>
          <a:bodyPr/>
          <a:lstStyle/>
          <a:p>
            <a:r>
              <a:rPr lang="en-GB" noProof="1"/>
              <a:t>November 2022</a:t>
            </a:r>
          </a:p>
        </p:txBody>
      </p:sp>
      <p:sp>
        <p:nvSpPr>
          <p:cNvPr id="5" name="Slide Number Placeholder 4"/>
          <p:cNvSpPr>
            <a:spLocks noGrp="1"/>
          </p:cNvSpPr>
          <p:nvPr>
            <p:ph type="sldNum" sz="quarter" idx="4"/>
          </p:nvPr>
        </p:nvSpPr>
        <p:spPr/>
        <p:txBody>
          <a:bodyPr/>
          <a:lstStyle/>
          <a:p>
            <a:fld id="{D32BAE6A-B452-4007-8177-56DD051636F9}" type="slidenum">
              <a:rPr lang="en-GB" noProof="1" dirty="0" smtClean="0"/>
              <a:pPr/>
              <a:t>16</a:t>
            </a:fld>
            <a:endParaRPr lang="en-GB" noProof="1"/>
          </a:p>
        </p:txBody>
      </p:sp>
      <p:sp>
        <p:nvSpPr>
          <p:cNvPr id="6" name="Footer Placeholder 5"/>
          <p:cNvSpPr>
            <a:spLocks noGrp="1"/>
          </p:cNvSpPr>
          <p:nvPr>
            <p:ph type="ftr" sz="quarter" idx="3"/>
          </p:nvPr>
        </p:nvSpPr>
        <p:spPr/>
        <p:txBody>
          <a:bodyPr/>
          <a:lstStyle/>
          <a:p>
            <a:r>
              <a:rPr lang="en-GB" noProof="1"/>
              <a:t> </a:t>
            </a:r>
          </a:p>
        </p:txBody>
      </p:sp>
    </p:spTree>
    <p:extLst>
      <p:ext uri="{BB962C8B-B14F-4D97-AF65-F5344CB8AC3E}">
        <p14:creationId xmlns:p14="http://schemas.microsoft.com/office/powerpoint/2010/main" val="42232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November 2022</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17</a:t>
            </a:fld>
            <a:endParaRPr lang="en-GB" noProof="1"/>
          </a:p>
        </p:txBody>
      </p:sp>
    </p:spTree>
    <p:extLst>
      <p:ext uri="{BB962C8B-B14F-4D97-AF65-F5344CB8AC3E}">
        <p14:creationId xmlns:p14="http://schemas.microsoft.com/office/powerpoint/2010/main" val="29891272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Analysis of health tweets</a:t>
            </a:r>
          </a:p>
        </p:txBody>
      </p:sp>
      <p:sp>
        <p:nvSpPr>
          <p:cNvPr id="17" name="Subtitle 16"/>
          <p:cNvSpPr>
            <a:spLocks noGrp="1"/>
          </p:cNvSpPr>
          <p:nvPr>
            <p:ph type="subTitle" idx="1"/>
          </p:nvPr>
        </p:nvSpPr>
        <p:spPr/>
        <p:txBody>
          <a:bodyPr/>
          <a:lstStyle/>
          <a:p>
            <a:r>
              <a:rPr lang="en-GB" dirty="0"/>
              <a:t>Sentiment Analysis and Topic Modelling</a:t>
            </a:r>
          </a:p>
        </p:txBody>
      </p:sp>
      <p:sp>
        <p:nvSpPr>
          <p:cNvPr id="18" name="Text Placeholder 17"/>
          <p:cNvSpPr>
            <a:spLocks noGrp="1"/>
          </p:cNvSpPr>
          <p:nvPr>
            <p:ph type="body" sz="quarter" idx="10"/>
          </p:nvPr>
        </p:nvSpPr>
        <p:spPr/>
        <p:txBody>
          <a:bodyPr/>
          <a:lstStyle/>
          <a:p>
            <a:r>
              <a:rPr lang="en-GB" dirty="0"/>
              <a:t>Nedeesha Weerasuriya</a:t>
            </a:r>
          </a:p>
        </p:txBody>
      </p:sp>
      <p:sp>
        <p:nvSpPr>
          <p:cNvPr id="16" name="Text Placeholder 15">
            <a:extLst>
              <a:ext uri="{FF2B5EF4-FFF2-40B4-BE49-F238E27FC236}">
                <a16:creationId xmlns:a16="http://schemas.microsoft.com/office/drawing/2014/main" id="{F795BCF7-137A-424B-8139-C64A2513F534}"/>
              </a:ext>
            </a:extLst>
          </p:cNvPr>
          <p:cNvSpPr>
            <a:spLocks noGrp="1"/>
          </p:cNvSpPr>
          <p:nvPr>
            <p:ph type="body" sz="quarter" idx="11"/>
          </p:nvPr>
        </p:nvSpPr>
        <p:spPr/>
        <p:txBody>
          <a:bodyPr/>
          <a:lstStyle/>
          <a:p>
            <a:endParaRPr lang="en-GB"/>
          </a:p>
        </p:txBody>
      </p:sp>
      <p:sp>
        <p:nvSpPr>
          <p:cNvPr id="4" name="Slide Number Placeholder 3"/>
          <p:cNvSpPr>
            <a:spLocks noGrp="1"/>
          </p:cNvSpPr>
          <p:nvPr>
            <p:ph type="sldNum" sz="quarter" idx="15"/>
          </p:nvPr>
        </p:nvSpPr>
        <p:spPr>
          <a:xfrm>
            <a:off x="11324177" y="6469199"/>
            <a:ext cx="355564" cy="237600"/>
          </a:xfrm>
        </p:spPr>
        <p:txBody>
          <a:bodyPr/>
          <a:lstStyle/>
          <a:p>
            <a:fld id="{D32BAE6A-B452-4007-8177-56DD051636F9}" type="slidenum">
              <a:rPr lang="en-GB" noProof="1" smtClean="0"/>
              <a:pPr/>
              <a:t>2</a:t>
            </a:fld>
            <a:endParaRPr lang="en-GB" noProof="1"/>
          </a:p>
        </p:txBody>
      </p:sp>
      <p:pic>
        <p:nvPicPr>
          <p:cNvPr id="13" name="Picture Placeholder 12"/>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5448" r="5448"/>
          <a:stretch/>
        </p:blipFill>
        <p:spPr/>
      </p:pic>
      <p:sp>
        <p:nvSpPr>
          <p:cNvPr id="2" name="Date Placeholder 1"/>
          <p:cNvSpPr>
            <a:spLocks noGrp="1"/>
          </p:cNvSpPr>
          <p:nvPr>
            <p:ph type="dt" sz="half" idx="13"/>
          </p:nvPr>
        </p:nvSpPr>
        <p:spPr>
          <a:xfrm>
            <a:off x="9670343" y="6469200"/>
            <a:ext cx="1440000" cy="237600"/>
          </a:xfrm>
        </p:spPr>
        <p:txBody>
          <a:bodyPr/>
          <a:lstStyle/>
          <a:p>
            <a:r>
              <a:rPr lang="en-GB" noProof="1"/>
              <a:t>November 2022</a:t>
            </a:r>
          </a:p>
        </p:txBody>
      </p:sp>
      <p:sp>
        <p:nvSpPr>
          <p:cNvPr id="3" name="Footer Placeholder 2"/>
          <p:cNvSpPr>
            <a:spLocks noGrp="1"/>
          </p:cNvSpPr>
          <p:nvPr>
            <p:ph type="ftr" sz="quarter" idx="14"/>
          </p:nvPr>
        </p:nvSpPr>
        <p:spPr>
          <a:xfrm>
            <a:off x="3877056" y="6469199"/>
            <a:ext cx="4435312" cy="237600"/>
          </a:xfrm>
        </p:spPr>
        <p:txBody>
          <a:bodyPr/>
          <a:lstStyle/>
          <a:p>
            <a:r>
              <a:rPr lang="en-GB" noProof="1"/>
              <a:t> </a:t>
            </a:r>
          </a:p>
        </p:txBody>
      </p:sp>
      <p:sp>
        <p:nvSpPr>
          <p:cNvPr id="12" name="Rectangular Callout 11"/>
          <p:cNvSpPr/>
          <p:nvPr/>
        </p:nvSpPr>
        <p:spPr>
          <a:xfrm>
            <a:off x="9382883" y="1489076"/>
            <a:ext cx="1900345" cy="1128964"/>
          </a:xfrm>
          <a:prstGeom prst="wedgeRectCallout">
            <a:avLst>
              <a:gd name="adj1" fmla="val -44156"/>
              <a:gd name="adj2" fmla="val 1025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ShellMedium" panose="00000600000000000000" pitchFamily="50" charset="0"/>
              </a:rPr>
              <a:t>To change the picture, delete the sample picture, then click the insert picture icon in the middle of the picture box.</a:t>
            </a:r>
          </a:p>
        </p:txBody>
      </p:sp>
    </p:spTree>
    <p:extLst>
      <p:ext uri="{BB962C8B-B14F-4D97-AF65-F5344CB8AC3E}">
        <p14:creationId xmlns:p14="http://schemas.microsoft.com/office/powerpoint/2010/main" val="39137063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t>
            </a:r>
          </a:p>
        </p:txBody>
      </p:sp>
      <p:sp>
        <p:nvSpPr>
          <p:cNvPr id="3" name="Content Placeholder 2"/>
          <p:cNvSpPr>
            <a:spLocks noGrp="1"/>
          </p:cNvSpPr>
          <p:nvPr>
            <p:ph sz="quarter" idx="11"/>
          </p:nvPr>
        </p:nvSpPr>
        <p:spPr/>
        <p:txBody>
          <a:bodyPr/>
          <a:lstStyle/>
          <a:p>
            <a:pPr lvl="1"/>
            <a:r>
              <a:rPr lang="en-GB" dirty="0"/>
              <a:t>Data Cleaning</a:t>
            </a:r>
          </a:p>
          <a:p>
            <a:pPr lvl="1"/>
            <a:r>
              <a:rPr lang="en-GB" dirty="0"/>
              <a:t>Sentiment Analysis</a:t>
            </a:r>
          </a:p>
          <a:p>
            <a:pPr lvl="2"/>
            <a:r>
              <a:rPr lang="en-GB" dirty="0"/>
              <a:t>EDA</a:t>
            </a:r>
          </a:p>
          <a:p>
            <a:pPr lvl="2"/>
            <a:r>
              <a:rPr lang="en-GB" dirty="0"/>
              <a:t>Manual wordcount</a:t>
            </a:r>
          </a:p>
          <a:p>
            <a:pPr lvl="2"/>
            <a:r>
              <a:rPr lang="en-GB" dirty="0"/>
              <a:t>Vader sentiment scores</a:t>
            </a:r>
          </a:p>
          <a:p>
            <a:pPr lvl="2"/>
            <a:r>
              <a:rPr lang="en-GB" dirty="0"/>
              <a:t>Visualisations &amp; Conclusions</a:t>
            </a:r>
          </a:p>
          <a:p>
            <a:pPr lvl="1"/>
            <a:r>
              <a:rPr lang="en-GB" dirty="0"/>
              <a:t>Topic Modelling</a:t>
            </a:r>
          </a:p>
          <a:p>
            <a:pPr lvl="2"/>
            <a:r>
              <a:rPr lang="en-GB" dirty="0"/>
              <a:t>EDA</a:t>
            </a:r>
          </a:p>
          <a:p>
            <a:pPr lvl="2"/>
            <a:r>
              <a:rPr lang="en-GB" dirty="0"/>
              <a:t>Text Pre-processing</a:t>
            </a:r>
          </a:p>
          <a:p>
            <a:pPr lvl="2"/>
            <a:r>
              <a:rPr lang="en-GB" dirty="0"/>
              <a:t>LDA Model</a:t>
            </a:r>
          </a:p>
          <a:p>
            <a:pPr lvl="2"/>
            <a:r>
              <a:rPr lang="en-GB" dirty="0"/>
              <a:t>Visualisations &amp; Conclusions</a:t>
            </a:r>
          </a:p>
          <a:p>
            <a:pPr lvl="1"/>
            <a:r>
              <a:rPr lang="en-GB" dirty="0"/>
              <a:t>Q &amp; A</a:t>
            </a:r>
          </a:p>
          <a:p>
            <a:endParaRPr lang="en-GB" dirty="0"/>
          </a:p>
        </p:txBody>
      </p:sp>
      <p:sp>
        <p:nvSpPr>
          <p:cNvPr id="4" name="Date Placeholder 3"/>
          <p:cNvSpPr>
            <a:spLocks noGrp="1"/>
          </p:cNvSpPr>
          <p:nvPr>
            <p:ph type="dt" sz="half" idx="2"/>
          </p:nvPr>
        </p:nvSpPr>
        <p:spPr/>
        <p:txBody>
          <a:bodyPr/>
          <a:lstStyle/>
          <a:p>
            <a:r>
              <a:rPr lang="en-GB" noProof="1"/>
              <a:t>November 2022</a:t>
            </a:r>
          </a:p>
        </p:txBody>
      </p:sp>
      <p:sp>
        <p:nvSpPr>
          <p:cNvPr id="6" name="Slide Number Placeholder 5"/>
          <p:cNvSpPr>
            <a:spLocks noGrp="1"/>
          </p:cNvSpPr>
          <p:nvPr>
            <p:ph type="sldNum" sz="quarter" idx="4"/>
          </p:nvPr>
        </p:nvSpPr>
        <p:spPr/>
        <p:txBody>
          <a:bodyPr/>
          <a:lstStyle/>
          <a:p>
            <a:fld id="{D32BAE6A-B452-4007-8177-56DD051636F9}" type="slidenum">
              <a:rPr lang="en-GB" noProof="1" dirty="0" smtClean="0"/>
              <a:pPr/>
              <a:t>3</a:t>
            </a:fld>
            <a:endParaRPr lang="en-GB" noProof="1"/>
          </a:p>
        </p:txBody>
      </p:sp>
      <p:sp>
        <p:nvSpPr>
          <p:cNvPr id="5" name="Footer Placeholder 4"/>
          <p:cNvSpPr>
            <a:spLocks noGrp="1"/>
          </p:cNvSpPr>
          <p:nvPr>
            <p:ph type="ftr" sz="quarter" idx="3"/>
          </p:nvPr>
        </p:nvSpPr>
        <p:spPr/>
        <p:txBody>
          <a:bodyPr/>
          <a:lstStyle/>
          <a:p>
            <a:r>
              <a:rPr lang="en-GB" noProof="1"/>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20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428" r="428"/>
          <a:stretch>
            <a:fillRect/>
          </a:stretch>
        </p:blipFill>
        <p:spPr/>
      </p:pic>
      <p:sp>
        <p:nvSpPr>
          <p:cNvPr id="4" name="Slide Number Placeholder 3"/>
          <p:cNvSpPr>
            <a:spLocks noGrp="1"/>
          </p:cNvSpPr>
          <p:nvPr>
            <p:ph type="sldNum" sz="quarter" idx="4"/>
          </p:nvPr>
        </p:nvSpPr>
        <p:spPr/>
        <p:txBody>
          <a:bodyPr/>
          <a:lstStyle/>
          <a:p>
            <a:fld id="{D32BAE6A-B452-4007-8177-56DD051636F9}" type="slidenum">
              <a:rPr lang="en-GB" noProof="1" smtClean="0"/>
              <a:pPr/>
              <a:t>4</a:t>
            </a:fld>
            <a:endParaRPr lang="en-GB" noProof="1"/>
          </a:p>
        </p:txBody>
      </p:sp>
      <p:sp>
        <p:nvSpPr>
          <p:cNvPr id="13" name="Title 12"/>
          <p:cNvSpPr>
            <a:spLocks noGrp="1"/>
          </p:cNvSpPr>
          <p:nvPr>
            <p:ph type="ctrTitle"/>
          </p:nvPr>
        </p:nvSpPr>
        <p:spPr/>
        <p:txBody>
          <a:bodyPr/>
          <a:lstStyle/>
          <a:p>
            <a:r>
              <a:rPr lang="en-GB" dirty="0"/>
              <a:t>Analysis of health tweets</a:t>
            </a:r>
          </a:p>
        </p:txBody>
      </p:sp>
      <p:sp>
        <p:nvSpPr>
          <p:cNvPr id="17" name="Subtitle 16"/>
          <p:cNvSpPr>
            <a:spLocks noGrp="1"/>
          </p:cNvSpPr>
          <p:nvPr>
            <p:ph type="subTitle" idx="1"/>
          </p:nvPr>
        </p:nvSpPr>
        <p:spPr/>
        <p:txBody>
          <a:bodyPr/>
          <a:lstStyle/>
          <a:p>
            <a:r>
              <a:rPr lang="en-GB" dirty="0"/>
              <a:t>Sentiment Analysis and Topic Modelling</a:t>
            </a:r>
          </a:p>
        </p:txBody>
      </p:sp>
      <p:sp>
        <p:nvSpPr>
          <p:cNvPr id="18" name="Text Placeholder 17"/>
          <p:cNvSpPr>
            <a:spLocks noGrp="1"/>
          </p:cNvSpPr>
          <p:nvPr>
            <p:ph type="body" sz="quarter" idx="10"/>
          </p:nvPr>
        </p:nvSpPr>
        <p:spPr/>
        <p:txBody>
          <a:bodyPr/>
          <a:lstStyle/>
          <a:p>
            <a:r>
              <a:rPr lang="en-GB" dirty="0"/>
              <a:t>Nedeesha Weerasuriya</a:t>
            </a:r>
          </a:p>
        </p:txBody>
      </p:sp>
      <p:sp>
        <p:nvSpPr>
          <p:cNvPr id="16" name="Text Placeholder 15">
            <a:extLst>
              <a:ext uri="{FF2B5EF4-FFF2-40B4-BE49-F238E27FC236}">
                <a16:creationId xmlns:a16="http://schemas.microsoft.com/office/drawing/2014/main" id="{2012D2B2-823A-4F59-BD21-9B787619C387}"/>
              </a:ext>
            </a:extLst>
          </p:cNvPr>
          <p:cNvSpPr>
            <a:spLocks noGrp="1"/>
          </p:cNvSpPr>
          <p:nvPr>
            <p:ph type="body" sz="quarter" idx="11"/>
          </p:nvPr>
        </p:nvSpPr>
        <p:spPr/>
        <p:txBody>
          <a:bodyPr/>
          <a:lstStyle/>
          <a:p>
            <a:endParaRPr lang="en-GB"/>
          </a:p>
        </p:txBody>
      </p:sp>
      <p:sp>
        <p:nvSpPr>
          <p:cNvPr id="14" name="Date Placeholder 13"/>
          <p:cNvSpPr>
            <a:spLocks noGrp="1"/>
          </p:cNvSpPr>
          <p:nvPr>
            <p:ph type="dt" sz="half" idx="2"/>
          </p:nvPr>
        </p:nvSpPr>
        <p:spPr/>
        <p:txBody>
          <a:bodyPr/>
          <a:lstStyle/>
          <a:p>
            <a:r>
              <a:rPr lang="en-GB" noProof="1"/>
              <a:t>November 2022</a:t>
            </a:r>
          </a:p>
        </p:txBody>
      </p:sp>
      <p:sp>
        <p:nvSpPr>
          <p:cNvPr id="2" name="Footer Placeholder 1"/>
          <p:cNvSpPr>
            <a:spLocks noGrp="1"/>
          </p:cNvSpPr>
          <p:nvPr>
            <p:ph type="ftr" sz="quarter" idx="3"/>
          </p:nvPr>
        </p:nvSpPr>
        <p:spPr/>
        <p:txBody>
          <a:bodyPr/>
          <a:lstStyle/>
          <a:p>
            <a:r>
              <a:rPr lang="en-GB" noProof="1"/>
              <a:t> </a:t>
            </a:r>
          </a:p>
        </p:txBody>
      </p:sp>
      <p:sp>
        <p:nvSpPr>
          <p:cNvPr id="15" name="Rectangular Callout 14"/>
          <p:cNvSpPr/>
          <p:nvPr/>
        </p:nvSpPr>
        <p:spPr>
          <a:xfrm>
            <a:off x="508000" y="206467"/>
            <a:ext cx="2978150" cy="3073943"/>
          </a:xfrm>
          <a:prstGeom prst="wedgeRectCallout">
            <a:avLst>
              <a:gd name="adj1" fmla="val 82654"/>
              <a:gd name="adj2" fmla="val 573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sz="1200" dirty="0">
                <a:solidFill>
                  <a:schemeClr val="accent1"/>
                </a:solidFill>
                <a:latin typeface="ShellMedium" panose="00000600000000000000" pitchFamily="50" charset="0"/>
              </a:rPr>
              <a:t>Please note: </a:t>
            </a:r>
            <a:r>
              <a:rPr lang="en-GB" sz="1200" dirty="0">
                <a:latin typeface="ShellMedium" panose="00000600000000000000" pitchFamily="50" charset="0"/>
              </a:rPr>
              <a:t>These default picture boxes have a hole cut in them to allow for the title box to be seen. </a:t>
            </a:r>
          </a:p>
          <a:p>
            <a:pPr algn="ctr">
              <a:spcAft>
                <a:spcPts val="600"/>
              </a:spcAft>
            </a:pPr>
            <a:r>
              <a:rPr lang="en-GB" sz="1200" dirty="0">
                <a:solidFill>
                  <a:schemeClr val="accent1"/>
                </a:solidFill>
                <a:latin typeface="ShellMedium" panose="00000600000000000000" pitchFamily="50" charset="0"/>
              </a:rPr>
              <a:t>To change the picture</a:t>
            </a:r>
            <a:r>
              <a:rPr lang="en-GB" sz="1200" dirty="0">
                <a:latin typeface="ShellMedium" panose="00000600000000000000" pitchFamily="50" charset="0"/>
              </a:rPr>
              <a:t>: Delete the sample picture. Then click the insert picture icon in the middle of the picture box, when the picture appears, use the send to back command. </a:t>
            </a:r>
          </a:p>
          <a:p>
            <a:pPr algn="ctr">
              <a:spcAft>
                <a:spcPts val="600"/>
              </a:spcAft>
            </a:pPr>
            <a:r>
              <a:rPr lang="en-GB" sz="1200" dirty="0">
                <a:solidFill>
                  <a:schemeClr val="accent1"/>
                </a:solidFill>
                <a:latin typeface="ShellMedium" panose="00000600000000000000" pitchFamily="50" charset="0"/>
              </a:rPr>
              <a:t>To crop or adjust the picture: </a:t>
            </a:r>
            <a:r>
              <a:rPr lang="en-GB" sz="1200" dirty="0">
                <a:latin typeface="ShellMedium" panose="00000600000000000000" pitchFamily="50" charset="0"/>
              </a:rPr>
              <a:t>Double click the picture to display the Format ribbon, then click the Crop tool. Then use the white points to crop or position the picture within the box. </a:t>
            </a:r>
            <a:r>
              <a:rPr lang="en-GB" sz="1200" b="1" dirty="0">
                <a:solidFill>
                  <a:schemeClr val="accent1"/>
                </a:solidFill>
                <a:latin typeface="ShellMedium" panose="00000600000000000000" pitchFamily="50" charset="0"/>
              </a:rPr>
              <a:t>Do not use the black crop bars which will change the shape of the picture box. </a:t>
            </a:r>
            <a:r>
              <a:rPr lang="en-GB" sz="1200" dirty="0">
                <a:latin typeface="ShellMedium" panose="00000600000000000000" pitchFamily="50" charset="0"/>
              </a:rPr>
              <a:t>(As shown on slide 12.)</a:t>
            </a:r>
          </a:p>
        </p:txBody>
      </p:sp>
    </p:spTree>
    <p:extLst>
      <p:ext uri="{BB962C8B-B14F-4D97-AF65-F5344CB8AC3E}">
        <p14:creationId xmlns:p14="http://schemas.microsoft.com/office/powerpoint/2010/main" val="19573300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9" title="&lt;IGNORE&gt;"/>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09" r="209"/>
          <a:stretch>
            <a:fillRect/>
          </a:stretch>
        </p:blipFill>
        <p:spPr/>
      </p:pic>
      <p:sp>
        <p:nvSpPr>
          <p:cNvPr id="3" name="Slide Number Placeholder 2"/>
          <p:cNvSpPr>
            <a:spLocks noGrp="1"/>
          </p:cNvSpPr>
          <p:nvPr>
            <p:ph type="sldNum" sz="quarter" idx="4"/>
          </p:nvPr>
        </p:nvSpPr>
        <p:spPr/>
        <p:txBody>
          <a:bodyPr/>
          <a:lstStyle/>
          <a:p>
            <a:fld id="{D32BAE6A-B452-4007-8177-56DD051636F9}" type="slidenum">
              <a:rPr lang="en-GB" noProof="1" smtClean="0"/>
              <a:pPr/>
              <a:t>5</a:t>
            </a:fld>
            <a:endParaRPr lang="en-GB" noProof="1"/>
          </a:p>
        </p:txBody>
      </p:sp>
      <p:sp>
        <p:nvSpPr>
          <p:cNvPr id="4" name="Title 3"/>
          <p:cNvSpPr>
            <a:spLocks noGrp="1"/>
          </p:cNvSpPr>
          <p:nvPr>
            <p:ph type="ctrTitle"/>
          </p:nvPr>
        </p:nvSpPr>
        <p:spPr/>
        <p:txBody>
          <a:bodyPr/>
          <a:lstStyle/>
          <a:p>
            <a:r>
              <a:rPr lang="en-GB" dirty="0"/>
              <a:t>Analysis of health tweets</a:t>
            </a:r>
          </a:p>
        </p:txBody>
      </p:sp>
      <p:sp>
        <p:nvSpPr>
          <p:cNvPr id="5" name="Subtitle 4"/>
          <p:cNvSpPr>
            <a:spLocks noGrp="1"/>
          </p:cNvSpPr>
          <p:nvPr>
            <p:ph type="subTitle" idx="1"/>
          </p:nvPr>
        </p:nvSpPr>
        <p:spPr/>
        <p:txBody>
          <a:bodyPr/>
          <a:lstStyle/>
          <a:p>
            <a:r>
              <a:rPr lang="en-GB" dirty="0"/>
              <a:t>Sentiment Analysis and </a:t>
            </a:r>
            <a:r>
              <a:rPr lang="en-GB"/>
              <a:t>Topic Modelling</a:t>
            </a:r>
            <a:endParaRPr lang="en-GB" dirty="0"/>
          </a:p>
        </p:txBody>
      </p:sp>
      <p:sp>
        <p:nvSpPr>
          <p:cNvPr id="6" name="Text Placeholder 5"/>
          <p:cNvSpPr>
            <a:spLocks noGrp="1"/>
          </p:cNvSpPr>
          <p:nvPr>
            <p:ph type="body" sz="quarter" idx="10"/>
          </p:nvPr>
        </p:nvSpPr>
        <p:spPr/>
        <p:txBody>
          <a:bodyPr/>
          <a:lstStyle/>
          <a:p>
            <a:r>
              <a:rPr lang="en-GB" dirty="0"/>
              <a:t>Nedeesha Weerasuriya</a:t>
            </a:r>
          </a:p>
        </p:txBody>
      </p:sp>
      <p:sp>
        <p:nvSpPr>
          <p:cNvPr id="19" name="Text Placeholder 18">
            <a:extLst>
              <a:ext uri="{FF2B5EF4-FFF2-40B4-BE49-F238E27FC236}">
                <a16:creationId xmlns:a16="http://schemas.microsoft.com/office/drawing/2014/main" id="{39EFEF6F-CB3B-40EB-8A71-D9EB16161AB8}"/>
              </a:ext>
            </a:extLst>
          </p:cNvPr>
          <p:cNvSpPr>
            <a:spLocks noGrp="1"/>
          </p:cNvSpPr>
          <p:nvPr>
            <p:ph type="body" sz="quarter" idx="11"/>
          </p:nvPr>
        </p:nvSpPr>
        <p:spPr/>
        <p:txBody>
          <a:bodyPr/>
          <a:lstStyle/>
          <a:p>
            <a:endParaRPr lang="en-GB"/>
          </a:p>
        </p:txBody>
      </p:sp>
      <p:sp>
        <p:nvSpPr>
          <p:cNvPr id="8" name="Date Placeholder 7"/>
          <p:cNvSpPr>
            <a:spLocks noGrp="1"/>
          </p:cNvSpPr>
          <p:nvPr>
            <p:ph type="dt" sz="half" idx="2"/>
          </p:nvPr>
        </p:nvSpPr>
        <p:spPr/>
        <p:txBody>
          <a:bodyPr/>
          <a:lstStyle/>
          <a:p>
            <a:r>
              <a:rPr lang="en-GB" noProof="1"/>
              <a:t>November 2022</a:t>
            </a:r>
          </a:p>
        </p:txBody>
      </p:sp>
      <p:sp>
        <p:nvSpPr>
          <p:cNvPr id="2" name="Footer Placeholder 1"/>
          <p:cNvSpPr>
            <a:spLocks noGrp="1"/>
          </p:cNvSpPr>
          <p:nvPr>
            <p:ph type="ftr" sz="quarter" idx="3"/>
          </p:nvPr>
        </p:nvSpPr>
        <p:spPr/>
        <p:txBody>
          <a:bodyPr/>
          <a:lstStyle/>
          <a:p>
            <a:r>
              <a:rPr lang="en-GB" noProof="1"/>
              <a:t> </a:t>
            </a:r>
          </a:p>
        </p:txBody>
      </p:sp>
      <p:sp>
        <p:nvSpPr>
          <p:cNvPr id="13" name="Text Box 11" descr="&lt;COMPANY_NAME&gt;" title="&lt;COMPANY_NAME&gt;"/>
          <p:cNvSpPr txBox="1">
            <a:spLocks noChangeArrowheads="1"/>
          </p:cNvSpPr>
          <p:nvPr/>
        </p:nvSpPr>
        <p:spPr bwMode="white">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bg1"/>
                </a:solidFill>
                <a:latin typeface="ShellMedium" panose="00000600000000000000" pitchFamily="50" charset="0"/>
                <a:cs typeface="Arial" pitchFamily="34" charset="0"/>
              </a:rPr>
              <a:t>Copyright of Shell International B.V.</a:t>
            </a:r>
          </a:p>
        </p:txBody>
      </p:sp>
      <p:sp>
        <p:nvSpPr>
          <p:cNvPr id="36" name="Rectangular Callout 35"/>
          <p:cNvSpPr/>
          <p:nvPr/>
        </p:nvSpPr>
        <p:spPr>
          <a:xfrm>
            <a:off x="508000" y="206467"/>
            <a:ext cx="2978150" cy="3073943"/>
          </a:xfrm>
          <a:prstGeom prst="wedgeRectCallout">
            <a:avLst>
              <a:gd name="adj1" fmla="val 82654"/>
              <a:gd name="adj2" fmla="val 573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sz="1200" dirty="0">
                <a:solidFill>
                  <a:schemeClr val="accent1"/>
                </a:solidFill>
                <a:latin typeface="ShellMedium" panose="00000600000000000000" pitchFamily="50" charset="0"/>
              </a:rPr>
              <a:t>Please note: </a:t>
            </a:r>
            <a:r>
              <a:rPr lang="en-GB" sz="1200" dirty="0">
                <a:latin typeface="ShellMedium" panose="00000600000000000000" pitchFamily="50" charset="0"/>
              </a:rPr>
              <a:t>These default picture boxes have a hole cut in them to allow for the title box to be seen. </a:t>
            </a:r>
          </a:p>
          <a:p>
            <a:pPr algn="ctr">
              <a:spcAft>
                <a:spcPts val="600"/>
              </a:spcAft>
            </a:pPr>
            <a:r>
              <a:rPr lang="en-GB" sz="1200" dirty="0">
                <a:solidFill>
                  <a:schemeClr val="accent1"/>
                </a:solidFill>
                <a:latin typeface="ShellMedium" panose="00000600000000000000" pitchFamily="50" charset="0"/>
              </a:rPr>
              <a:t>To change the picture</a:t>
            </a:r>
            <a:r>
              <a:rPr lang="en-GB" sz="1200" dirty="0">
                <a:latin typeface="ShellMedium" panose="00000600000000000000" pitchFamily="50" charset="0"/>
              </a:rPr>
              <a:t>: Delete the sample picture. Then click the insert picture icon in the middle of the picture box, when the picture appears, use the send to back command. </a:t>
            </a:r>
          </a:p>
          <a:p>
            <a:pPr algn="ctr">
              <a:spcAft>
                <a:spcPts val="600"/>
              </a:spcAft>
            </a:pPr>
            <a:r>
              <a:rPr lang="en-GB" sz="1200" dirty="0">
                <a:solidFill>
                  <a:schemeClr val="accent1"/>
                </a:solidFill>
                <a:latin typeface="ShellMedium" panose="00000600000000000000" pitchFamily="50" charset="0"/>
              </a:rPr>
              <a:t>To crop or adjust the picture: </a:t>
            </a:r>
            <a:r>
              <a:rPr lang="en-GB" sz="1200" dirty="0">
                <a:latin typeface="ShellMedium" panose="00000600000000000000" pitchFamily="50" charset="0"/>
              </a:rPr>
              <a:t>Double click the picture to display the Format ribbon, then click the Crop tool. Then use the white points to crop or position the picture within the box. </a:t>
            </a:r>
            <a:r>
              <a:rPr lang="en-GB" sz="1200" b="1" dirty="0">
                <a:solidFill>
                  <a:schemeClr val="accent1"/>
                </a:solidFill>
                <a:latin typeface="ShellMedium" panose="00000600000000000000" pitchFamily="50" charset="0"/>
              </a:rPr>
              <a:t>Do not use the black crop bars which will change the shape of the picture box. </a:t>
            </a:r>
            <a:r>
              <a:rPr lang="en-GB" sz="1200" dirty="0">
                <a:latin typeface="ShellMedium" panose="00000600000000000000" pitchFamily="50" charset="0"/>
              </a:rPr>
              <a:t>(As shown on slide 12.)</a:t>
            </a:r>
          </a:p>
        </p:txBody>
      </p:sp>
    </p:spTree>
    <p:extLst>
      <p:ext uri="{BB962C8B-B14F-4D97-AF65-F5344CB8AC3E}">
        <p14:creationId xmlns:p14="http://schemas.microsoft.com/office/powerpoint/2010/main" val="1573666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3C77CC0-E111-4992-A623-97191F3D2283}"/>
              </a:ext>
            </a:extLst>
          </p:cNvPr>
          <p:cNvSpPr>
            <a:spLocks noGrp="1"/>
          </p:cNvSpPr>
          <p:nvPr>
            <p:ph type="title"/>
          </p:nvPr>
        </p:nvSpPr>
        <p:spPr/>
        <p:txBody>
          <a:bodyPr/>
          <a:lstStyle/>
          <a:p>
            <a:endParaRPr lang="en-GB"/>
          </a:p>
        </p:txBody>
      </p:sp>
      <p:sp>
        <p:nvSpPr>
          <p:cNvPr id="16" name="Content Placeholder 15">
            <a:extLst>
              <a:ext uri="{FF2B5EF4-FFF2-40B4-BE49-F238E27FC236}">
                <a16:creationId xmlns:a16="http://schemas.microsoft.com/office/drawing/2014/main" id="{D8E38EB4-C3D3-4605-A28B-02F25FDB3945}"/>
              </a:ext>
            </a:extLst>
          </p:cNvPr>
          <p:cNvSpPr>
            <a:spLocks noGrp="1"/>
          </p:cNvSpPr>
          <p:nvPr>
            <p:ph sz="quarter" idx="13"/>
          </p:nvPr>
        </p:nvSpPr>
        <p:spPr/>
        <p:txBody>
          <a:bodyPr/>
          <a:lstStyle/>
          <a:p>
            <a:endParaRPr lang="en-GB"/>
          </a:p>
        </p:txBody>
      </p:sp>
      <p:sp>
        <p:nvSpPr>
          <p:cNvPr id="15" name="Text Placeholder 14">
            <a:extLst>
              <a:ext uri="{FF2B5EF4-FFF2-40B4-BE49-F238E27FC236}">
                <a16:creationId xmlns:a16="http://schemas.microsoft.com/office/drawing/2014/main" id="{0308F993-1E8D-475F-9E49-67AEE63CDE6C}"/>
              </a:ext>
            </a:extLst>
          </p:cNvPr>
          <p:cNvSpPr>
            <a:spLocks noGrp="1"/>
          </p:cNvSpPr>
          <p:nvPr>
            <p:ph type="body" sz="quarter" idx="11"/>
          </p:nvPr>
        </p:nvSpPr>
        <p:spPr/>
        <p:txBody>
          <a:bodyPr/>
          <a:lstStyle/>
          <a:p>
            <a:endParaRPr lang="en-GB"/>
          </a:p>
        </p:txBody>
      </p:sp>
      <p:sp>
        <p:nvSpPr>
          <p:cNvPr id="5" name="Date Placeholder 4"/>
          <p:cNvSpPr>
            <a:spLocks noGrp="1"/>
          </p:cNvSpPr>
          <p:nvPr>
            <p:ph type="dt" sz="half" idx="2"/>
          </p:nvPr>
        </p:nvSpPr>
        <p:spPr/>
        <p:txBody>
          <a:bodyPr/>
          <a:lstStyle/>
          <a:p>
            <a:r>
              <a:rPr lang="en-GB" noProof="1"/>
              <a:t>November 2022</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6</a:t>
            </a:fld>
            <a:endParaRPr lang="en-GB" noProof="1"/>
          </a:p>
        </p:txBody>
      </p:sp>
      <p:sp>
        <p:nvSpPr>
          <p:cNvPr id="7" name="Footer Placeholder 6"/>
          <p:cNvSpPr>
            <a:spLocks noGrp="1"/>
          </p:cNvSpPr>
          <p:nvPr>
            <p:ph type="ftr" sz="quarter" idx="3"/>
          </p:nvPr>
        </p:nvSpPr>
        <p:spPr/>
        <p:txBody>
          <a:bodyPr/>
          <a:lstStyle/>
          <a:p>
            <a:r>
              <a:rPr lang="en-GB" noProof="1"/>
              <a:t> </a:t>
            </a:r>
          </a:p>
        </p:txBody>
      </p:sp>
    </p:spTree>
    <p:extLst>
      <p:ext uri="{BB962C8B-B14F-4D97-AF65-F5344CB8AC3E}">
        <p14:creationId xmlns:p14="http://schemas.microsoft.com/office/powerpoint/2010/main" val="384153607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3" name="Content Placeholder 2"/>
          <p:cNvSpPr>
            <a:spLocks noGrp="1"/>
          </p:cNvSpPr>
          <p:nvPr>
            <p:ph sz="quarter" idx="11"/>
          </p:nvPr>
        </p:nvSpPr>
        <p:spPr/>
        <p:txBody>
          <a:bodyPr/>
          <a:lstStyle/>
          <a:p>
            <a:r>
              <a:rPr lang="en-GB" dirty="0"/>
              <a:t>Safety briefing</a:t>
            </a:r>
          </a:p>
          <a:p>
            <a:r>
              <a:rPr lang="en-GB" dirty="0"/>
              <a:t>Agenda Title 01</a:t>
            </a:r>
          </a:p>
          <a:p>
            <a:r>
              <a:rPr lang="en-GB" dirty="0"/>
              <a:t>Agenda Title 02</a:t>
            </a:r>
          </a:p>
          <a:p>
            <a:r>
              <a:rPr lang="en-GB" dirty="0"/>
              <a:t>Agenda Title 03</a:t>
            </a:r>
          </a:p>
          <a:p>
            <a:r>
              <a:rPr lang="en-GB" dirty="0"/>
              <a:t>Coffee Break</a:t>
            </a:r>
          </a:p>
          <a:p>
            <a:r>
              <a:rPr lang="en-GB" dirty="0"/>
              <a:t>Agenda Title 04</a:t>
            </a:r>
          </a:p>
          <a:p>
            <a:r>
              <a:rPr lang="en-GB" dirty="0"/>
              <a:t>Agenda Title 05</a:t>
            </a:r>
          </a:p>
          <a:p>
            <a:r>
              <a:rPr lang="en-GB" dirty="0"/>
              <a:t>Agenda Title 06</a:t>
            </a:r>
          </a:p>
          <a:p>
            <a:r>
              <a:rPr lang="en-GB" dirty="0"/>
              <a:t>Agenda Title 07</a:t>
            </a:r>
          </a:p>
          <a:p>
            <a:r>
              <a:rPr lang="en-GB" dirty="0"/>
              <a:t>Lunch</a:t>
            </a:r>
          </a:p>
          <a:p>
            <a:endParaRPr lang="en-GB" dirty="0"/>
          </a:p>
        </p:txBody>
      </p:sp>
      <p:sp>
        <p:nvSpPr>
          <p:cNvPr id="4" name="Date Placeholder 3"/>
          <p:cNvSpPr>
            <a:spLocks noGrp="1"/>
          </p:cNvSpPr>
          <p:nvPr>
            <p:ph type="dt" sz="half" idx="2"/>
          </p:nvPr>
        </p:nvSpPr>
        <p:spPr/>
        <p:txBody>
          <a:bodyPr/>
          <a:lstStyle/>
          <a:p>
            <a:r>
              <a:rPr lang="en-GB" noProof="1"/>
              <a:t>November 2022</a:t>
            </a:r>
          </a:p>
        </p:txBody>
      </p:sp>
      <p:sp>
        <p:nvSpPr>
          <p:cNvPr id="6" name="Slide Number Placeholder 5"/>
          <p:cNvSpPr>
            <a:spLocks noGrp="1"/>
          </p:cNvSpPr>
          <p:nvPr>
            <p:ph type="sldNum" sz="quarter" idx="4"/>
          </p:nvPr>
        </p:nvSpPr>
        <p:spPr/>
        <p:txBody>
          <a:bodyPr/>
          <a:lstStyle/>
          <a:p>
            <a:fld id="{D32BAE6A-B452-4007-8177-56DD051636F9}" type="slidenum">
              <a:rPr lang="en-GB" noProof="1" dirty="0" smtClean="0"/>
              <a:pPr/>
              <a:t>7</a:t>
            </a:fld>
            <a:endParaRPr lang="en-GB" noProof="1"/>
          </a:p>
        </p:txBody>
      </p:sp>
      <p:sp>
        <p:nvSpPr>
          <p:cNvPr id="5" name="Footer Placeholder 4"/>
          <p:cNvSpPr>
            <a:spLocks noGrp="1"/>
          </p:cNvSpPr>
          <p:nvPr>
            <p:ph type="ftr" sz="quarter" idx="3"/>
          </p:nvPr>
        </p:nvSpPr>
        <p:spPr/>
        <p:txBody>
          <a:bodyPr/>
          <a:lstStyle/>
          <a:p>
            <a:r>
              <a:rPr lang="en-GB" noProof="1"/>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GB" dirty="0"/>
              <a:t>Subtitle/additional information if required</a:t>
            </a:r>
          </a:p>
        </p:txBody>
      </p:sp>
      <p:sp>
        <p:nvSpPr>
          <p:cNvPr id="9" name="Text Placeholder 8"/>
          <p:cNvSpPr>
            <a:spLocks noGrp="1"/>
          </p:cNvSpPr>
          <p:nvPr>
            <p:ph type="body" idx="1"/>
          </p:nvPr>
        </p:nvSpPr>
        <p:spPr/>
        <p:txBody>
          <a:bodyPr/>
          <a:lstStyle/>
          <a:p>
            <a:r>
              <a:rPr lang="en-GB" dirty="0"/>
              <a:t>Divider slide title line</a:t>
            </a:r>
          </a:p>
        </p:txBody>
      </p:sp>
      <p:sp>
        <p:nvSpPr>
          <p:cNvPr id="10" name="Text Placeholder 9"/>
          <p:cNvSpPr>
            <a:spLocks noGrp="1"/>
          </p:cNvSpPr>
          <p:nvPr>
            <p:ph type="body" sz="quarter" idx="13"/>
          </p:nvPr>
        </p:nvSpPr>
        <p:spPr/>
        <p:txBody>
          <a:bodyPr/>
          <a:lstStyle/>
          <a:p>
            <a:r>
              <a:rPr lang="en-GB" dirty="0"/>
              <a:t>2</a:t>
            </a:r>
          </a:p>
        </p:txBody>
      </p:sp>
      <p:sp>
        <p:nvSpPr>
          <p:cNvPr id="2" name="Date Placeholder 1"/>
          <p:cNvSpPr>
            <a:spLocks noGrp="1"/>
          </p:cNvSpPr>
          <p:nvPr>
            <p:ph type="dt" sz="half" idx="2"/>
          </p:nvPr>
        </p:nvSpPr>
        <p:spPr/>
        <p:txBody>
          <a:bodyPr/>
          <a:lstStyle/>
          <a:p>
            <a:r>
              <a:rPr lang="en-GB" noProof="1"/>
              <a:t>November 2022</a:t>
            </a:r>
          </a:p>
        </p:txBody>
      </p:sp>
      <p:sp>
        <p:nvSpPr>
          <p:cNvPr id="4" name="Slide Number Placeholder 3"/>
          <p:cNvSpPr>
            <a:spLocks noGrp="1"/>
          </p:cNvSpPr>
          <p:nvPr>
            <p:ph type="sldNum" sz="quarter" idx="4"/>
          </p:nvPr>
        </p:nvSpPr>
        <p:spPr/>
        <p:txBody>
          <a:bodyPr/>
          <a:lstStyle/>
          <a:p>
            <a:fld id="{D32BAE6A-B452-4007-8177-56DD051636F9}" type="slidenum">
              <a:rPr lang="en-GB" noProof="1" dirty="0" smtClean="0"/>
              <a:pPr/>
              <a:t>8</a:t>
            </a:fld>
            <a:endParaRPr lang="en-GB" noProof="1"/>
          </a:p>
        </p:txBody>
      </p:sp>
      <p:sp>
        <p:nvSpPr>
          <p:cNvPr id="3" name="Footer Placeholder 2"/>
          <p:cNvSpPr>
            <a:spLocks noGrp="1"/>
          </p:cNvSpPr>
          <p:nvPr>
            <p:ph type="ftr" sz="quarter" idx="3"/>
          </p:nvPr>
        </p:nvSpPr>
        <p:spPr/>
        <p:txBody>
          <a:bodyPr/>
          <a:lstStyle/>
          <a:p>
            <a:r>
              <a:rPr lang="en-GB" noProof="1"/>
              <a:t> </a:t>
            </a:r>
          </a:p>
        </p:txBody>
      </p:sp>
      <p:sp>
        <p:nvSpPr>
          <p:cNvPr id="8" name="Rectangular Callout 7"/>
          <p:cNvSpPr/>
          <p:nvPr/>
        </p:nvSpPr>
        <p:spPr>
          <a:xfrm>
            <a:off x="9798663" y="508000"/>
            <a:ext cx="1900345" cy="1128964"/>
          </a:xfrm>
          <a:prstGeom prst="wedgeRectCallout">
            <a:avLst>
              <a:gd name="adj1" fmla="val -3003"/>
              <a:gd name="adj2" fmla="val 940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ShellMedium" panose="00000600000000000000" pitchFamily="50" charset="0"/>
              </a:rPr>
              <a:t>To change the number, select the existing number and type the required number.</a:t>
            </a:r>
          </a:p>
        </p:txBody>
      </p:sp>
    </p:spTree>
    <p:extLst>
      <p:ext uri="{BB962C8B-B14F-4D97-AF65-F5344CB8AC3E}">
        <p14:creationId xmlns:p14="http://schemas.microsoft.com/office/powerpoint/2010/main" val="14080242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32BAE6A-B452-4007-8177-56DD051636F9}" type="slidenum">
              <a:rPr lang="en-GB" noProof="1" smtClean="0"/>
              <a:pPr/>
              <a:t>9</a:t>
            </a:fld>
            <a:endParaRPr lang="en-GB" noProof="1"/>
          </a:p>
        </p:txBody>
      </p:sp>
      <p:sp>
        <p:nvSpPr>
          <p:cNvPr id="4" name="Footer Placeholder 3"/>
          <p:cNvSpPr>
            <a:spLocks noGrp="1"/>
          </p:cNvSpPr>
          <p:nvPr>
            <p:ph type="ftr" sz="quarter" idx="3"/>
          </p:nvPr>
        </p:nvSpPr>
        <p:spPr/>
        <p:txBody>
          <a:bodyPr/>
          <a:lstStyle/>
          <a:p>
            <a:r>
              <a:rPr lang="en-GB" noProof="1"/>
              <a:t> </a:t>
            </a:r>
          </a:p>
        </p:txBody>
      </p:sp>
      <p:pic>
        <p:nvPicPr>
          <p:cNvPr id="10" name="Picture Placeholder 9"/>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t="18779" b="18779"/>
          <a:stretch/>
        </p:blipFill>
        <p:spPr/>
      </p:pic>
      <p:sp>
        <p:nvSpPr>
          <p:cNvPr id="26" name="Title 25"/>
          <p:cNvSpPr>
            <a:spLocks noGrp="1"/>
          </p:cNvSpPr>
          <p:nvPr>
            <p:ph type="ctrTitle"/>
          </p:nvPr>
        </p:nvSpPr>
        <p:spPr/>
        <p:txBody>
          <a:bodyPr/>
          <a:lstStyle/>
          <a:p>
            <a:r>
              <a:rPr lang="en-GB" dirty="0"/>
              <a:t>Divider slide title line</a:t>
            </a:r>
            <a:br>
              <a:rPr lang="en-GB" dirty="0"/>
            </a:br>
            <a:r>
              <a:rPr lang="en-GB" dirty="0"/>
              <a:t>Section 02</a:t>
            </a:r>
          </a:p>
        </p:txBody>
      </p:sp>
      <p:sp>
        <p:nvSpPr>
          <p:cNvPr id="27" name="Subtitle 26"/>
          <p:cNvSpPr>
            <a:spLocks noGrp="1"/>
          </p:cNvSpPr>
          <p:nvPr>
            <p:ph type="subTitle" idx="1"/>
          </p:nvPr>
        </p:nvSpPr>
        <p:spPr/>
        <p:txBody>
          <a:bodyPr/>
          <a:lstStyle/>
          <a:p>
            <a:r>
              <a:rPr lang="en-GB" dirty="0"/>
              <a:t>Subtitle/additional information if required</a:t>
            </a:r>
          </a:p>
        </p:txBody>
      </p:sp>
      <p:sp>
        <p:nvSpPr>
          <p:cNvPr id="2" name="Date Placeholder 1"/>
          <p:cNvSpPr>
            <a:spLocks noGrp="1"/>
          </p:cNvSpPr>
          <p:nvPr>
            <p:ph type="dt" sz="half" idx="2"/>
          </p:nvPr>
        </p:nvSpPr>
        <p:spPr/>
        <p:txBody>
          <a:bodyPr/>
          <a:lstStyle/>
          <a:p>
            <a:r>
              <a:rPr lang="en-GB" noProof="1"/>
              <a:t>November 2022</a:t>
            </a:r>
          </a:p>
        </p:txBody>
      </p:sp>
      <p:sp>
        <p:nvSpPr>
          <p:cNvPr id="11" name="Rectangular Callout 10"/>
          <p:cNvSpPr/>
          <p:nvPr/>
        </p:nvSpPr>
        <p:spPr>
          <a:xfrm>
            <a:off x="508000" y="206467"/>
            <a:ext cx="2978150" cy="3073943"/>
          </a:xfrm>
          <a:prstGeom prst="wedgeRectCallout">
            <a:avLst>
              <a:gd name="adj1" fmla="val 82654"/>
              <a:gd name="adj2" fmla="val 573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sz="1200" dirty="0">
                <a:solidFill>
                  <a:schemeClr val="accent1"/>
                </a:solidFill>
                <a:latin typeface="ShellMedium" panose="00000600000000000000" pitchFamily="50" charset="0"/>
              </a:rPr>
              <a:t>Please note: </a:t>
            </a:r>
            <a:r>
              <a:rPr lang="en-GB" sz="1200" dirty="0">
                <a:latin typeface="ShellMedium" panose="00000600000000000000" pitchFamily="50" charset="0"/>
              </a:rPr>
              <a:t>These default picture boxes have a hole cut in them to allow for the title box to be seen. </a:t>
            </a:r>
          </a:p>
          <a:p>
            <a:pPr algn="ctr">
              <a:spcAft>
                <a:spcPts val="600"/>
              </a:spcAft>
            </a:pPr>
            <a:r>
              <a:rPr lang="en-GB" sz="1200" dirty="0">
                <a:solidFill>
                  <a:schemeClr val="accent1"/>
                </a:solidFill>
                <a:latin typeface="ShellMedium" panose="00000600000000000000" pitchFamily="50" charset="0"/>
              </a:rPr>
              <a:t>To change the picture</a:t>
            </a:r>
            <a:r>
              <a:rPr lang="en-GB" sz="1200" dirty="0">
                <a:latin typeface="ShellMedium" panose="00000600000000000000" pitchFamily="50" charset="0"/>
              </a:rPr>
              <a:t>: Delete the sample picture. Then click the insert picture icon in the middle of the picture box, when the picture appears, use the send to back command. </a:t>
            </a:r>
          </a:p>
          <a:p>
            <a:pPr algn="ctr">
              <a:spcAft>
                <a:spcPts val="600"/>
              </a:spcAft>
            </a:pPr>
            <a:r>
              <a:rPr lang="en-GB" sz="1200" dirty="0">
                <a:solidFill>
                  <a:schemeClr val="accent1"/>
                </a:solidFill>
                <a:latin typeface="ShellMedium" panose="00000600000000000000" pitchFamily="50" charset="0"/>
              </a:rPr>
              <a:t>To crop or adjust the picture: </a:t>
            </a:r>
            <a:r>
              <a:rPr lang="en-GB" sz="1200" dirty="0">
                <a:latin typeface="ShellMedium" panose="00000600000000000000" pitchFamily="50" charset="0"/>
              </a:rPr>
              <a:t>Double click the picture to display the Format ribbon, then click the Crop tool. Then use the white points to crop or position the picture within the box. </a:t>
            </a:r>
            <a:r>
              <a:rPr lang="en-GB" sz="1200" b="1" dirty="0">
                <a:solidFill>
                  <a:schemeClr val="accent1"/>
                </a:solidFill>
                <a:latin typeface="ShellMedium" panose="00000600000000000000" pitchFamily="50" charset="0"/>
              </a:rPr>
              <a:t>Do not use the black crop bars which will change the shape of the picture box. </a:t>
            </a:r>
            <a:r>
              <a:rPr lang="en-GB" sz="1200" dirty="0">
                <a:latin typeface="ShellMedium" panose="00000600000000000000" pitchFamily="50" charset="0"/>
              </a:rPr>
              <a:t>(As shown on slide 12.)</a:t>
            </a:r>
          </a:p>
        </p:txBody>
      </p:sp>
    </p:spTree>
    <p:extLst>
      <p:ext uri="{BB962C8B-B14F-4D97-AF65-F5344CB8AC3E}">
        <p14:creationId xmlns:p14="http://schemas.microsoft.com/office/powerpoint/2010/main" val="379652221"/>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208</TotalTime>
  <Words>1272</Words>
  <Application>Microsoft Office PowerPoint</Application>
  <PresentationFormat>Widescreen</PresentationFormat>
  <Paragraphs>172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Wingdings</vt:lpstr>
      <vt:lpstr>ShellBold</vt:lpstr>
      <vt:lpstr>ShellMedium</vt:lpstr>
      <vt:lpstr>Arial</vt:lpstr>
      <vt:lpstr>Shell layouts with footer</vt:lpstr>
      <vt:lpstr>Analysis of health tweets</vt:lpstr>
      <vt:lpstr>Analysis of health tweets</vt:lpstr>
      <vt:lpstr>Summary </vt:lpstr>
      <vt:lpstr>Analysis of health tweets</vt:lpstr>
      <vt:lpstr>Analysis of health tweets</vt:lpstr>
      <vt:lpstr>PowerPoint Presentation</vt:lpstr>
      <vt:lpstr>Agenda</vt:lpstr>
      <vt:lpstr>Subtitle/additional information if required</vt:lpstr>
      <vt:lpstr>Divider slide title line Section 02</vt:lpstr>
      <vt:lpstr>Standard text slide</vt:lpstr>
      <vt:lpstr>Standard text slide Two column layout</vt:lpstr>
      <vt:lpstr>Standard text slide  Two column high content layout</vt:lpstr>
      <vt:lpstr>Full bleed image slide</vt:lpstr>
      <vt:lpstr>PowerPoint Presentation</vt:lpstr>
      <vt:lpstr>Sample chart showing correct colours and sequence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health tweets</dc:title>
  <dc:creator>Weerasuriya, Nedeesha SITI-PTIY/FDE</dc:creator>
  <cp:lastModifiedBy>Weerasuriya, Nedeesha SITI-PTIY/FDE</cp:lastModifiedBy>
  <cp:revision>1</cp:revision>
  <dcterms:created xsi:type="dcterms:W3CDTF">2022-11-08T10:55:05Z</dcterms:created>
  <dcterms:modified xsi:type="dcterms:W3CDTF">2022-11-12T17:25:40Z</dcterms:modified>
  <cp:category>Shell_IC: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