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85668" autoAdjust="0"/>
  </p:normalViewPr>
  <p:slideViewPr>
    <p:cSldViewPr snapToGrid="0">
      <p:cViewPr varScale="1">
        <p:scale>
          <a:sx n="91" d="100"/>
          <a:sy n="91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1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ter_data_manag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reakingdefense.com/2018/07/exclusive-what-multi-domain-c2-may-look-like-raytheons-rick-yuse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In business, master data management is a method used to define and manage the critical data of an organization to provide, with data integration, a single point of reference. The data that is mastered may include reference data- the set of permissible values, and the analytical data that supports decision making.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D144C-4375-7F48-8338-6C245AEA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Notes/Ideas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10EBE-5086-1B4B-8CA6-F5B25788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C2 (Raytheon) </a:t>
            </a:r>
            <a:r>
              <a:rPr lang="en-US" u="sng" dirty="0">
                <a:hlinkClick r:id="rId2"/>
              </a:rPr>
              <a:t>https://breakingdefense.com/2018/07/exclusive-what-multi-domain-c2-may-look-like-raytheons-rick-yuse/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MDC2 Education and training must teach each member how their tactical job or function fits into the broad multi-domain effort. The focus must be on achieving the operational objective. This makes individuals ready to support units that operate in other domains.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Master data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Data governance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Data integration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Reference data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Data steward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Data warehouse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Data management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Business intelligence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Operational data store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Microsoft SQL Server Master Data Services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05" y="64346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Master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56387" y="643468"/>
            <a:ext cx="3689098" cy="5560026"/>
          </a:xfrm>
        </p:spPr>
        <p:txBody>
          <a:bodyPr anchor="ctr">
            <a:normAutofit/>
          </a:bodyPr>
          <a:lstStyle/>
          <a:p>
            <a:endParaRPr sz="28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205983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7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Contents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AA7EA8-ADE5-4F54-92FD-B9674625A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Transmission of master data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3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Goal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AA7EA8-ADE5-4F54-92FD-B9674625A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Issues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AA7EA8-ADE5-4F54-92FD-B9674625A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7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Products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AA7EA8-ADE5-4F54-92FD-B9674625A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3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Transmission of master data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AA7EA8-ADE5-4F54-92FD-B9674625A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5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Works cited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AA7EA8-ADE5-4F54-92FD-B9674625A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8822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</TotalTime>
  <Words>256</Words>
  <Application>Microsoft Macintosh PowerPoint</Application>
  <PresentationFormat>Widescreen</PresentationFormat>
  <Paragraphs>39</Paragraphs>
  <Slides>10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Century Schoolbook</vt:lpstr>
      <vt:lpstr>Corbel</vt:lpstr>
      <vt:lpstr>Helvetica</vt:lpstr>
      <vt:lpstr>Helvetica Neue</vt:lpstr>
      <vt:lpstr>Helvetica Neue Light</vt:lpstr>
      <vt:lpstr>Segoe UI</vt:lpstr>
      <vt:lpstr>Segoe UI Light</vt:lpstr>
      <vt:lpstr>Segoe UI Semilight</vt:lpstr>
      <vt:lpstr>Headlines</vt:lpstr>
      <vt:lpstr>QuickStarter Theme</vt:lpstr>
      <vt:lpstr>Here's your outline to get started</vt:lpstr>
      <vt:lpstr>Related topics to research</vt:lpstr>
      <vt:lpstr>Master data management</vt:lpstr>
      <vt:lpstr>Contents</vt:lpstr>
      <vt:lpstr>Goal</vt:lpstr>
      <vt:lpstr>Issues</vt:lpstr>
      <vt:lpstr>Products</vt:lpstr>
      <vt:lpstr>Transmission of master data</vt:lpstr>
      <vt:lpstr>Works cited</vt:lpstr>
      <vt:lpstr>Notes/Ideas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Flack, Nathaniel Wesley</dc:creator>
  <cp:lastModifiedBy>Flack, Nathaniel Wesley</cp:lastModifiedBy>
  <cp:revision>1</cp:revision>
  <dcterms:created xsi:type="dcterms:W3CDTF">2019-01-13T01:25:34Z</dcterms:created>
  <dcterms:modified xsi:type="dcterms:W3CDTF">2019-01-13T01:27:56Z</dcterms:modified>
</cp:coreProperties>
</file>