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4026" r:id="rId5"/>
  </p:sldMasterIdLst>
  <p:notesMasterIdLst>
    <p:notesMasterId r:id="rId35"/>
  </p:notesMasterIdLst>
  <p:handoutMasterIdLst>
    <p:handoutMasterId r:id="rId36"/>
  </p:handoutMasterIdLst>
  <p:sldIdLst>
    <p:sldId id="258" r:id="rId6"/>
    <p:sldId id="287" r:id="rId7"/>
    <p:sldId id="340" r:id="rId8"/>
    <p:sldId id="339" r:id="rId9"/>
    <p:sldId id="309" r:id="rId10"/>
    <p:sldId id="311" r:id="rId11"/>
    <p:sldId id="31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295" r:id="rId20"/>
    <p:sldId id="297" r:id="rId21"/>
    <p:sldId id="299" r:id="rId22"/>
    <p:sldId id="300" r:id="rId23"/>
    <p:sldId id="348" r:id="rId24"/>
    <p:sldId id="303" r:id="rId25"/>
    <p:sldId id="305" r:id="rId26"/>
    <p:sldId id="349" r:id="rId27"/>
    <p:sldId id="298" r:id="rId28"/>
    <p:sldId id="302" r:id="rId29"/>
    <p:sldId id="306" r:id="rId30"/>
    <p:sldId id="338" r:id="rId31"/>
    <p:sldId id="351" r:id="rId32"/>
    <p:sldId id="350" r:id="rId33"/>
    <p:sldId id="296" r:id="rId34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CC0000"/>
    <a:srgbClr val="339933"/>
    <a:srgbClr val="99FF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0762" autoAdjust="0"/>
  </p:normalViewPr>
  <p:slideViewPr>
    <p:cSldViewPr snapToGrid="0">
      <p:cViewPr varScale="1">
        <p:scale>
          <a:sx n="58" d="100"/>
          <a:sy n="58" d="100"/>
        </p:scale>
        <p:origin x="1435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06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64EAAD-DE92-46A6-881C-DB08E1253390}" type="doc">
      <dgm:prSet loTypeId="urn:microsoft.com/office/officeart/2005/8/layout/process1" loCatId="process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35D2025E-E92D-459B-80A0-F5065C46740E}">
      <dgm:prSet phldrT="[Text]"/>
      <dgm:spPr/>
      <dgm:t>
        <a:bodyPr/>
        <a:lstStyle/>
        <a:p>
          <a:r>
            <a:rPr lang="en-US" dirty="0" smtClean="0"/>
            <a:t>Project Planning</a:t>
          </a:r>
          <a:endParaRPr lang="en-US" dirty="0"/>
        </a:p>
      </dgm:t>
    </dgm:pt>
    <dgm:pt modelId="{439555C9-E084-48CB-8C04-BF0433964CE2}" type="parTrans" cxnId="{A12E2603-7C3C-433F-ABD8-304D5852D4B8}">
      <dgm:prSet/>
      <dgm:spPr/>
      <dgm:t>
        <a:bodyPr/>
        <a:lstStyle/>
        <a:p>
          <a:endParaRPr lang="en-US"/>
        </a:p>
      </dgm:t>
    </dgm:pt>
    <dgm:pt modelId="{1B837F56-B49F-4697-82C3-166FD8694573}" type="sibTrans" cxnId="{A12E2603-7C3C-433F-ABD8-304D5852D4B8}">
      <dgm:prSet/>
      <dgm:spPr/>
      <dgm:t>
        <a:bodyPr/>
        <a:lstStyle/>
        <a:p>
          <a:endParaRPr lang="en-US"/>
        </a:p>
      </dgm:t>
    </dgm:pt>
    <dgm:pt modelId="{D7308BDB-8545-420B-AE11-2BE9E9BED406}">
      <dgm:prSet phldrT="[Text]"/>
      <dgm:spPr/>
      <dgm:t>
        <a:bodyPr/>
        <a:lstStyle/>
        <a:p>
          <a:r>
            <a:rPr lang="en-US" dirty="0" smtClean="0"/>
            <a:t>Requirements Analysis</a:t>
          </a:r>
          <a:endParaRPr lang="en-US" dirty="0"/>
        </a:p>
      </dgm:t>
    </dgm:pt>
    <dgm:pt modelId="{37629401-E520-452D-A6B3-156234A8AFB9}" type="parTrans" cxnId="{9B684E57-D079-4A0D-99AD-410C15294449}">
      <dgm:prSet/>
      <dgm:spPr/>
      <dgm:t>
        <a:bodyPr/>
        <a:lstStyle/>
        <a:p>
          <a:endParaRPr lang="en-US"/>
        </a:p>
      </dgm:t>
    </dgm:pt>
    <dgm:pt modelId="{426DA59E-CE80-455E-941D-A46971AE54D7}" type="sibTrans" cxnId="{9B684E57-D079-4A0D-99AD-410C15294449}">
      <dgm:prSet/>
      <dgm:spPr/>
      <dgm:t>
        <a:bodyPr/>
        <a:lstStyle/>
        <a:p>
          <a:endParaRPr lang="en-US"/>
        </a:p>
      </dgm:t>
    </dgm:pt>
    <dgm:pt modelId="{486C9FC9-E382-4697-940B-27DBAE6C978E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50501D4D-1241-44BE-93C0-43128CBC9DE4}" type="parTrans" cxnId="{51AB917C-2E57-487B-87B4-2C55E09D62CE}">
      <dgm:prSet/>
      <dgm:spPr/>
      <dgm:t>
        <a:bodyPr/>
        <a:lstStyle/>
        <a:p>
          <a:endParaRPr lang="en-US"/>
        </a:p>
      </dgm:t>
    </dgm:pt>
    <dgm:pt modelId="{2076F840-DC4C-4E31-9E58-89970E321851}" type="sibTrans" cxnId="{51AB917C-2E57-487B-87B4-2C55E09D62CE}">
      <dgm:prSet/>
      <dgm:spPr/>
      <dgm:t>
        <a:bodyPr/>
        <a:lstStyle/>
        <a:p>
          <a:endParaRPr lang="en-US"/>
        </a:p>
      </dgm:t>
    </dgm:pt>
    <dgm:pt modelId="{EB45D7B1-9CB6-4C78-B1DF-3C6D101F70E3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A04DF776-A034-4FF5-95A2-1EC5878A5336}" type="parTrans" cxnId="{BE78D967-0DD9-44FA-ADB7-6D6938EEF0B5}">
      <dgm:prSet/>
      <dgm:spPr/>
      <dgm:t>
        <a:bodyPr/>
        <a:lstStyle/>
        <a:p>
          <a:endParaRPr lang="en-US"/>
        </a:p>
      </dgm:t>
    </dgm:pt>
    <dgm:pt modelId="{3C4E839D-4B48-4E8E-90F2-492D07BA3C5A}" type="sibTrans" cxnId="{BE78D967-0DD9-44FA-ADB7-6D6938EEF0B5}">
      <dgm:prSet/>
      <dgm:spPr/>
      <dgm:t>
        <a:bodyPr/>
        <a:lstStyle/>
        <a:p>
          <a:endParaRPr lang="en-US"/>
        </a:p>
      </dgm:t>
    </dgm:pt>
    <dgm:pt modelId="{001E35AF-03D1-4AE4-BFD8-183ADA76B29E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FA4E82A9-D90F-4034-A6A7-D8E2A4F952E4}" type="parTrans" cxnId="{A7B29E15-F56B-4AE4-BF9C-7F1F9E740C8A}">
      <dgm:prSet/>
      <dgm:spPr/>
      <dgm:t>
        <a:bodyPr/>
        <a:lstStyle/>
        <a:p>
          <a:endParaRPr lang="en-US"/>
        </a:p>
      </dgm:t>
    </dgm:pt>
    <dgm:pt modelId="{6FDA2D8F-BA96-4682-9315-AF35B747C7BA}" type="sibTrans" cxnId="{A7B29E15-F56B-4AE4-BF9C-7F1F9E740C8A}">
      <dgm:prSet/>
      <dgm:spPr/>
      <dgm:t>
        <a:bodyPr/>
        <a:lstStyle/>
        <a:p>
          <a:endParaRPr lang="en-US"/>
        </a:p>
      </dgm:t>
    </dgm:pt>
    <dgm:pt modelId="{CCD2B268-22AD-4C1B-BAF9-1828EF9B6A93}">
      <dgm:prSet phldrT="[Text]"/>
      <dgm:spPr/>
      <dgm:t>
        <a:bodyPr/>
        <a:lstStyle/>
        <a:p>
          <a:r>
            <a:rPr lang="en-US" dirty="0" smtClean="0"/>
            <a:t>Delivery</a:t>
          </a:r>
          <a:endParaRPr lang="en-US" dirty="0"/>
        </a:p>
      </dgm:t>
    </dgm:pt>
    <dgm:pt modelId="{A763DB61-423D-42B3-BC81-7A1A287E880C}" type="parTrans" cxnId="{B83D0B2A-531D-434A-9743-5A2C98F6EB00}">
      <dgm:prSet/>
      <dgm:spPr/>
      <dgm:t>
        <a:bodyPr/>
        <a:lstStyle/>
        <a:p>
          <a:endParaRPr lang="en-US"/>
        </a:p>
      </dgm:t>
    </dgm:pt>
    <dgm:pt modelId="{C0B3936D-5293-4AB1-AC50-66791CE7C091}" type="sibTrans" cxnId="{B83D0B2A-531D-434A-9743-5A2C98F6EB00}">
      <dgm:prSet/>
      <dgm:spPr/>
      <dgm:t>
        <a:bodyPr/>
        <a:lstStyle/>
        <a:p>
          <a:endParaRPr lang="en-US"/>
        </a:p>
      </dgm:t>
    </dgm:pt>
    <dgm:pt modelId="{925E81DD-5A73-4D80-8234-5567237132D6}">
      <dgm:prSet phldrT="[Text]"/>
      <dgm:spPr/>
      <dgm:t>
        <a:bodyPr/>
        <a:lstStyle/>
        <a:p>
          <a:r>
            <a:rPr lang="en-US" dirty="0" smtClean="0"/>
            <a:t>Maintenance</a:t>
          </a:r>
          <a:endParaRPr lang="en-US" dirty="0"/>
        </a:p>
      </dgm:t>
    </dgm:pt>
    <dgm:pt modelId="{776F83D3-A949-496F-9379-16977A7FF588}" type="parTrans" cxnId="{80C97AFF-8ED0-478D-9A5F-B10356E981A4}">
      <dgm:prSet/>
      <dgm:spPr/>
      <dgm:t>
        <a:bodyPr/>
        <a:lstStyle/>
        <a:p>
          <a:endParaRPr lang="en-US"/>
        </a:p>
      </dgm:t>
    </dgm:pt>
    <dgm:pt modelId="{0B05FD4F-A438-41EE-854C-EC542956FB9E}" type="sibTrans" cxnId="{80C97AFF-8ED0-478D-9A5F-B10356E981A4}">
      <dgm:prSet/>
      <dgm:spPr/>
      <dgm:t>
        <a:bodyPr/>
        <a:lstStyle/>
        <a:p>
          <a:endParaRPr lang="en-US"/>
        </a:p>
      </dgm:t>
    </dgm:pt>
    <dgm:pt modelId="{0C1DF7A3-B22E-4C2F-A960-ABCECC1B3E92}" type="pres">
      <dgm:prSet presAssocID="{8F64EAAD-DE92-46A6-881C-DB08E12533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75BD9D-4D3F-43FC-9595-645AFE6316C6}" type="pres">
      <dgm:prSet presAssocID="{35D2025E-E92D-459B-80A0-F5065C46740E}" presName="node" presStyleLbl="node1" presStyleIdx="0" presStyleCnt="7" custScaleX="183713" custScaleY="1603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F5B1-630B-4969-BA34-1EA9E05E29E8}" type="pres">
      <dgm:prSet presAssocID="{1B837F56-B49F-4697-82C3-166FD8694573}" presName="sibTrans" presStyleLbl="sibTrans2D1" presStyleIdx="0" presStyleCnt="6"/>
      <dgm:spPr/>
      <dgm:t>
        <a:bodyPr/>
        <a:lstStyle/>
        <a:p>
          <a:endParaRPr lang="en-US"/>
        </a:p>
      </dgm:t>
    </dgm:pt>
    <dgm:pt modelId="{23955E79-0C0C-4643-85F3-B520CB24E12E}" type="pres">
      <dgm:prSet presAssocID="{1B837F56-B49F-4697-82C3-166FD8694573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6E5C79B-ABEF-49F7-A68B-43A535F82FFD}" type="pres">
      <dgm:prSet presAssocID="{D7308BDB-8545-420B-AE11-2BE9E9BED406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0B35-ACEE-4435-96E2-A413AC620C90}" type="pres">
      <dgm:prSet presAssocID="{426DA59E-CE80-455E-941D-A46971AE54D7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09A8B5B-A059-4A6C-A99D-D5F0B76E437B}" type="pres">
      <dgm:prSet presAssocID="{426DA59E-CE80-455E-941D-A46971AE54D7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90BCDF-F194-4FD7-AA8E-4AC13074F3FE}" type="pres">
      <dgm:prSet presAssocID="{486C9FC9-E382-4697-940B-27DBAE6C978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6F045-500D-4781-8FAF-138498B870B4}" type="pres">
      <dgm:prSet presAssocID="{2076F840-DC4C-4E31-9E58-89970E32185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175A97FE-19C0-4614-B9DF-B20F37178C1C}" type="pres">
      <dgm:prSet presAssocID="{2076F840-DC4C-4E31-9E58-89970E32185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C47FD5F0-44A6-431C-AE0C-ECF76271A7F4}" type="pres">
      <dgm:prSet presAssocID="{EB45D7B1-9CB6-4C78-B1DF-3C6D101F70E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FCF09-F832-45C3-8C80-E4B80F8B75A8}" type="pres">
      <dgm:prSet presAssocID="{3C4E839D-4B48-4E8E-90F2-492D07BA3C5A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226E0F4-C20B-4F94-8D56-FE72281AA208}" type="pres">
      <dgm:prSet presAssocID="{3C4E839D-4B48-4E8E-90F2-492D07BA3C5A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3C5C027E-03C9-4B7E-8B36-D851563E653F}" type="pres">
      <dgm:prSet presAssocID="{001E35AF-03D1-4AE4-BFD8-183ADA76B29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4D860-7369-4E5D-8AF8-AE9D17134E87}" type="pres">
      <dgm:prSet presAssocID="{6FDA2D8F-BA96-4682-9315-AF35B747C7BA}" presName="sibTrans" presStyleLbl="sibTrans2D1" presStyleIdx="4" presStyleCnt="6"/>
      <dgm:spPr/>
      <dgm:t>
        <a:bodyPr/>
        <a:lstStyle/>
        <a:p>
          <a:endParaRPr lang="en-US"/>
        </a:p>
      </dgm:t>
    </dgm:pt>
    <dgm:pt modelId="{14019490-DBA5-4EAF-A4D5-6536C68B2BEF}" type="pres">
      <dgm:prSet presAssocID="{6FDA2D8F-BA96-4682-9315-AF35B747C7BA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D566C0C-FD73-457C-B5DE-9CA1673708FD}" type="pres">
      <dgm:prSet presAssocID="{CCD2B268-22AD-4C1B-BAF9-1828EF9B6A9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40BBD-22C2-4FAD-8162-6FD7973878C6}" type="pres">
      <dgm:prSet presAssocID="{C0B3936D-5293-4AB1-AC50-66791CE7C09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C67816A8-5A8C-46B8-AC46-7A983D89AA93}" type="pres">
      <dgm:prSet presAssocID="{C0B3936D-5293-4AB1-AC50-66791CE7C091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A3A0965D-9477-46AF-BCDD-FA98B040D481}" type="pres">
      <dgm:prSet presAssocID="{925E81DD-5A73-4D80-8234-5567237132D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76DDEF-4845-4B99-896A-485CEE006584}" type="presOf" srcId="{426DA59E-CE80-455E-941D-A46971AE54D7}" destId="{22230B35-ACEE-4435-96E2-A413AC620C90}" srcOrd="0" destOrd="0" presId="urn:microsoft.com/office/officeart/2005/8/layout/process1"/>
    <dgm:cxn modelId="{285A4080-36C9-470A-A7F9-50FEF6F711CD}" type="presOf" srcId="{6FDA2D8F-BA96-4682-9315-AF35B747C7BA}" destId="{14019490-DBA5-4EAF-A4D5-6536C68B2BEF}" srcOrd="1" destOrd="0" presId="urn:microsoft.com/office/officeart/2005/8/layout/process1"/>
    <dgm:cxn modelId="{CDEB35B6-6E76-44F1-B259-7D0CF202260A}" type="presOf" srcId="{CCD2B268-22AD-4C1B-BAF9-1828EF9B6A93}" destId="{3D566C0C-FD73-457C-B5DE-9CA1673708FD}" srcOrd="0" destOrd="0" presId="urn:microsoft.com/office/officeart/2005/8/layout/process1"/>
    <dgm:cxn modelId="{39A0D462-4593-48EE-9C43-BC9ED358F2AE}" type="presOf" srcId="{925E81DD-5A73-4D80-8234-5567237132D6}" destId="{A3A0965D-9477-46AF-BCDD-FA98B040D481}" srcOrd="0" destOrd="0" presId="urn:microsoft.com/office/officeart/2005/8/layout/process1"/>
    <dgm:cxn modelId="{B83D0B2A-531D-434A-9743-5A2C98F6EB00}" srcId="{8F64EAAD-DE92-46A6-881C-DB08E1253390}" destId="{CCD2B268-22AD-4C1B-BAF9-1828EF9B6A93}" srcOrd="5" destOrd="0" parTransId="{A763DB61-423D-42B3-BC81-7A1A287E880C}" sibTransId="{C0B3936D-5293-4AB1-AC50-66791CE7C091}"/>
    <dgm:cxn modelId="{BE78D967-0DD9-44FA-ADB7-6D6938EEF0B5}" srcId="{8F64EAAD-DE92-46A6-881C-DB08E1253390}" destId="{EB45D7B1-9CB6-4C78-B1DF-3C6D101F70E3}" srcOrd="3" destOrd="0" parTransId="{A04DF776-A034-4FF5-95A2-1EC5878A5336}" sibTransId="{3C4E839D-4B48-4E8E-90F2-492D07BA3C5A}"/>
    <dgm:cxn modelId="{A93E73CB-B193-4383-B606-A0112B71F727}" type="presOf" srcId="{D7308BDB-8545-420B-AE11-2BE9E9BED406}" destId="{16E5C79B-ABEF-49F7-A68B-43A535F82FFD}" srcOrd="0" destOrd="0" presId="urn:microsoft.com/office/officeart/2005/8/layout/process1"/>
    <dgm:cxn modelId="{FE60A2B5-5760-4D7E-AB3A-8EDA7C3BCF7B}" type="presOf" srcId="{35D2025E-E92D-459B-80A0-F5065C46740E}" destId="{C175BD9D-4D3F-43FC-9595-645AFE6316C6}" srcOrd="0" destOrd="0" presId="urn:microsoft.com/office/officeart/2005/8/layout/process1"/>
    <dgm:cxn modelId="{B339F5E4-71E8-4BCA-841E-DEA396A069E2}" type="presOf" srcId="{3C4E839D-4B48-4E8E-90F2-492D07BA3C5A}" destId="{B59FCF09-F832-45C3-8C80-E4B80F8B75A8}" srcOrd="0" destOrd="0" presId="urn:microsoft.com/office/officeart/2005/8/layout/process1"/>
    <dgm:cxn modelId="{00BA7148-EFA3-463F-AF66-F40245B8A736}" type="presOf" srcId="{2076F840-DC4C-4E31-9E58-89970E321851}" destId="{B066F045-500D-4781-8FAF-138498B870B4}" srcOrd="0" destOrd="0" presId="urn:microsoft.com/office/officeart/2005/8/layout/process1"/>
    <dgm:cxn modelId="{BE75A059-EC22-49A2-B5D3-A329B65A0749}" type="presOf" srcId="{1B837F56-B49F-4697-82C3-166FD8694573}" destId="{C09BF5B1-630B-4969-BA34-1EA9E05E29E8}" srcOrd="0" destOrd="0" presId="urn:microsoft.com/office/officeart/2005/8/layout/process1"/>
    <dgm:cxn modelId="{9B684E57-D079-4A0D-99AD-410C15294449}" srcId="{8F64EAAD-DE92-46A6-881C-DB08E1253390}" destId="{D7308BDB-8545-420B-AE11-2BE9E9BED406}" srcOrd="1" destOrd="0" parTransId="{37629401-E520-452D-A6B3-156234A8AFB9}" sibTransId="{426DA59E-CE80-455E-941D-A46971AE54D7}"/>
    <dgm:cxn modelId="{36DDA16E-E6A0-4C5A-B422-DAD034F4B1A1}" type="presOf" srcId="{6FDA2D8F-BA96-4682-9315-AF35B747C7BA}" destId="{DB94D860-7369-4E5D-8AF8-AE9D17134E87}" srcOrd="0" destOrd="0" presId="urn:microsoft.com/office/officeart/2005/8/layout/process1"/>
    <dgm:cxn modelId="{7700B340-7443-42E3-A357-545C603AC152}" type="presOf" srcId="{8F64EAAD-DE92-46A6-881C-DB08E1253390}" destId="{0C1DF7A3-B22E-4C2F-A960-ABCECC1B3E92}" srcOrd="0" destOrd="0" presId="urn:microsoft.com/office/officeart/2005/8/layout/process1"/>
    <dgm:cxn modelId="{A12E2603-7C3C-433F-ABD8-304D5852D4B8}" srcId="{8F64EAAD-DE92-46A6-881C-DB08E1253390}" destId="{35D2025E-E92D-459B-80A0-F5065C46740E}" srcOrd="0" destOrd="0" parTransId="{439555C9-E084-48CB-8C04-BF0433964CE2}" sibTransId="{1B837F56-B49F-4697-82C3-166FD8694573}"/>
    <dgm:cxn modelId="{80C97AFF-8ED0-478D-9A5F-B10356E981A4}" srcId="{8F64EAAD-DE92-46A6-881C-DB08E1253390}" destId="{925E81DD-5A73-4D80-8234-5567237132D6}" srcOrd="6" destOrd="0" parTransId="{776F83D3-A949-496F-9379-16977A7FF588}" sibTransId="{0B05FD4F-A438-41EE-854C-EC542956FB9E}"/>
    <dgm:cxn modelId="{2DD7D5C2-E393-4565-8605-7FD0B830B570}" type="presOf" srcId="{486C9FC9-E382-4697-940B-27DBAE6C978E}" destId="{9290BCDF-F194-4FD7-AA8E-4AC13074F3FE}" srcOrd="0" destOrd="0" presId="urn:microsoft.com/office/officeart/2005/8/layout/process1"/>
    <dgm:cxn modelId="{653ACF13-011B-4AF0-81C0-ADBC1E418953}" type="presOf" srcId="{C0B3936D-5293-4AB1-AC50-66791CE7C091}" destId="{C67816A8-5A8C-46B8-AC46-7A983D89AA93}" srcOrd="1" destOrd="0" presId="urn:microsoft.com/office/officeart/2005/8/layout/process1"/>
    <dgm:cxn modelId="{833F94A4-E393-44B4-BE9B-08EA77DACC78}" type="presOf" srcId="{3C4E839D-4B48-4E8E-90F2-492D07BA3C5A}" destId="{5226E0F4-C20B-4F94-8D56-FE72281AA208}" srcOrd="1" destOrd="0" presId="urn:microsoft.com/office/officeart/2005/8/layout/process1"/>
    <dgm:cxn modelId="{4F28D8BA-51AF-4BFE-96B6-5BE7BF70692F}" type="presOf" srcId="{1B837F56-B49F-4697-82C3-166FD8694573}" destId="{23955E79-0C0C-4643-85F3-B520CB24E12E}" srcOrd="1" destOrd="0" presId="urn:microsoft.com/office/officeart/2005/8/layout/process1"/>
    <dgm:cxn modelId="{7A744986-F15C-46A1-8D0D-58F5649283EC}" type="presOf" srcId="{EB45D7B1-9CB6-4C78-B1DF-3C6D101F70E3}" destId="{C47FD5F0-44A6-431C-AE0C-ECF76271A7F4}" srcOrd="0" destOrd="0" presId="urn:microsoft.com/office/officeart/2005/8/layout/process1"/>
    <dgm:cxn modelId="{7AEB07CE-CA08-46CE-B80E-5D7E50BBAD56}" type="presOf" srcId="{C0B3936D-5293-4AB1-AC50-66791CE7C091}" destId="{6EA40BBD-22C2-4FAD-8162-6FD7973878C6}" srcOrd="0" destOrd="0" presId="urn:microsoft.com/office/officeart/2005/8/layout/process1"/>
    <dgm:cxn modelId="{8FEBD0DF-0594-4C14-8225-668717B3C216}" type="presOf" srcId="{426DA59E-CE80-455E-941D-A46971AE54D7}" destId="{A09A8B5B-A059-4A6C-A99D-D5F0B76E437B}" srcOrd="1" destOrd="0" presId="urn:microsoft.com/office/officeart/2005/8/layout/process1"/>
    <dgm:cxn modelId="{28012F31-ADA0-4E6D-B7BC-7107DF44682F}" type="presOf" srcId="{001E35AF-03D1-4AE4-BFD8-183ADA76B29E}" destId="{3C5C027E-03C9-4B7E-8B36-D851563E653F}" srcOrd="0" destOrd="0" presId="urn:microsoft.com/office/officeart/2005/8/layout/process1"/>
    <dgm:cxn modelId="{423ABA3E-A8AA-4B8B-8B4D-9AB544A1B936}" type="presOf" srcId="{2076F840-DC4C-4E31-9E58-89970E321851}" destId="{175A97FE-19C0-4614-B9DF-B20F37178C1C}" srcOrd="1" destOrd="0" presId="urn:microsoft.com/office/officeart/2005/8/layout/process1"/>
    <dgm:cxn modelId="{A7B29E15-F56B-4AE4-BF9C-7F1F9E740C8A}" srcId="{8F64EAAD-DE92-46A6-881C-DB08E1253390}" destId="{001E35AF-03D1-4AE4-BFD8-183ADA76B29E}" srcOrd="4" destOrd="0" parTransId="{FA4E82A9-D90F-4034-A6A7-D8E2A4F952E4}" sibTransId="{6FDA2D8F-BA96-4682-9315-AF35B747C7BA}"/>
    <dgm:cxn modelId="{51AB917C-2E57-487B-87B4-2C55E09D62CE}" srcId="{8F64EAAD-DE92-46A6-881C-DB08E1253390}" destId="{486C9FC9-E382-4697-940B-27DBAE6C978E}" srcOrd="2" destOrd="0" parTransId="{50501D4D-1241-44BE-93C0-43128CBC9DE4}" sibTransId="{2076F840-DC4C-4E31-9E58-89970E321851}"/>
    <dgm:cxn modelId="{33CDA09D-7EC6-435E-82E7-984BA9D61B8A}" type="presParOf" srcId="{0C1DF7A3-B22E-4C2F-A960-ABCECC1B3E92}" destId="{C175BD9D-4D3F-43FC-9595-645AFE6316C6}" srcOrd="0" destOrd="0" presId="urn:microsoft.com/office/officeart/2005/8/layout/process1"/>
    <dgm:cxn modelId="{B39117D7-77AB-4EE6-AA95-D568603EEE7E}" type="presParOf" srcId="{0C1DF7A3-B22E-4C2F-A960-ABCECC1B3E92}" destId="{C09BF5B1-630B-4969-BA34-1EA9E05E29E8}" srcOrd="1" destOrd="0" presId="urn:microsoft.com/office/officeart/2005/8/layout/process1"/>
    <dgm:cxn modelId="{E8C4FB06-2571-4ED9-9C01-A38F559E9971}" type="presParOf" srcId="{C09BF5B1-630B-4969-BA34-1EA9E05E29E8}" destId="{23955E79-0C0C-4643-85F3-B520CB24E12E}" srcOrd="0" destOrd="0" presId="urn:microsoft.com/office/officeart/2005/8/layout/process1"/>
    <dgm:cxn modelId="{4DF4D2D9-F829-41A5-AA26-B4D241A31044}" type="presParOf" srcId="{0C1DF7A3-B22E-4C2F-A960-ABCECC1B3E92}" destId="{16E5C79B-ABEF-49F7-A68B-43A535F82FFD}" srcOrd="2" destOrd="0" presId="urn:microsoft.com/office/officeart/2005/8/layout/process1"/>
    <dgm:cxn modelId="{2763FDA3-0FAC-4D4B-A7E6-EA511339C7B4}" type="presParOf" srcId="{0C1DF7A3-B22E-4C2F-A960-ABCECC1B3E92}" destId="{22230B35-ACEE-4435-96E2-A413AC620C90}" srcOrd="3" destOrd="0" presId="urn:microsoft.com/office/officeart/2005/8/layout/process1"/>
    <dgm:cxn modelId="{E0A5E7D1-9694-4CA3-8068-2C8D3D86D490}" type="presParOf" srcId="{22230B35-ACEE-4435-96E2-A413AC620C90}" destId="{A09A8B5B-A059-4A6C-A99D-D5F0B76E437B}" srcOrd="0" destOrd="0" presId="urn:microsoft.com/office/officeart/2005/8/layout/process1"/>
    <dgm:cxn modelId="{0C6DCA15-C671-4DCB-873F-1E7873478C14}" type="presParOf" srcId="{0C1DF7A3-B22E-4C2F-A960-ABCECC1B3E92}" destId="{9290BCDF-F194-4FD7-AA8E-4AC13074F3FE}" srcOrd="4" destOrd="0" presId="urn:microsoft.com/office/officeart/2005/8/layout/process1"/>
    <dgm:cxn modelId="{9C2AB642-E3BF-4A19-8FE3-5CD1DD984F58}" type="presParOf" srcId="{0C1DF7A3-B22E-4C2F-A960-ABCECC1B3E92}" destId="{B066F045-500D-4781-8FAF-138498B870B4}" srcOrd="5" destOrd="0" presId="urn:microsoft.com/office/officeart/2005/8/layout/process1"/>
    <dgm:cxn modelId="{5DB29FE9-D56C-4AFE-A46C-53DD6F136199}" type="presParOf" srcId="{B066F045-500D-4781-8FAF-138498B870B4}" destId="{175A97FE-19C0-4614-B9DF-B20F37178C1C}" srcOrd="0" destOrd="0" presId="urn:microsoft.com/office/officeart/2005/8/layout/process1"/>
    <dgm:cxn modelId="{74E2CC9A-F967-403B-9A3D-50B986DCD8A0}" type="presParOf" srcId="{0C1DF7A3-B22E-4C2F-A960-ABCECC1B3E92}" destId="{C47FD5F0-44A6-431C-AE0C-ECF76271A7F4}" srcOrd="6" destOrd="0" presId="urn:microsoft.com/office/officeart/2005/8/layout/process1"/>
    <dgm:cxn modelId="{2A806C25-A8E1-4B70-B934-02E851B2762A}" type="presParOf" srcId="{0C1DF7A3-B22E-4C2F-A960-ABCECC1B3E92}" destId="{B59FCF09-F832-45C3-8C80-E4B80F8B75A8}" srcOrd="7" destOrd="0" presId="urn:microsoft.com/office/officeart/2005/8/layout/process1"/>
    <dgm:cxn modelId="{3A49B278-BE6C-4D44-BFD5-9A06A30A4DA5}" type="presParOf" srcId="{B59FCF09-F832-45C3-8C80-E4B80F8B75A8}" destId="{5226E0F4-C20B-4F94-8D56-FE72281AA208}" srcOrd="0" destOrd="0" presId="urn:microsoft.com/office/officeart/2005/8/layout/process1"/>
    <dgm:cxn modelId="{1D3C1922-71C2-416C-8D1E-D2EB964C6281}" type="presParOf" srcId="{0C1DF7A3-B22E-4C2F-A960-ABCECC1B3E92}" destId="{3C5C027E-03C9-4B7E-8B36-D851563E653F}" srcOrd="8" destOrd="0" presId="urn:microsoft.com/office/officeart/2005/8/layout/process1"/>
    <dgm:cxn modelId="{074B51AC-A70A-4363-8B31-30C39BE00332}" type="presParOf" srcId="{0C1DF7A3-B22E-4C2F-A960-ABCECC1B3E92}" destId="{DB94D860-7369-4E5D-8AF8-AE9D17134E87}" srcOrd="9" destOrd="0" presId="urn:microsoft.com/office/officeart/2005/8/layout/process1"/>
    <dgm:cxn modelId="{3771ABCF-8332-4E63-91A1-DB81DD385FB1}" type="presParOf" srcId="{DB94D860-7369-4E5D-8AF8-AE9D17134E87}" destId="{14019490-DBA5-4EAF-A4D5-6536C68B2BEF}" srcOrd="0" destOrd="0" presId="urn:microsoft.com/office/officeart/2005/8/layout/process1"/>
    <dgm:cxn modelId="{6EABAE76-3709-47C8-B379-FA4CA00F3883}" type="presParOf" srcId="{0C1DF7A3-B22E-4C2F-A960-ABCECC1B3E92}" destId="{3D566C0C-FD73-457C-B5DE-9CA1673708FD}" srcOrd="10" destOrd="0" presId="urn:microsoft.com/office/officeart/2005/8/layout/process1"/>
    <dgm:cxn modelId="{13431808-0601-4834-AC15-773CAFD97F91}" type="presParOf" srcId="{0C1DF7A3-B22E-4C2F-A960-ABCECC1B3E92}" destId="{6EA40BBD-22C2-4FAD-8162-6FD7973878C6}" srcOrd="11" destOrd="0" presId="urn:microsoft.com/office/officeart/2005/8/layout/process1"/>
    <dgm:cxn modelId="{22A849CB-D1DA-42CF-9A51-DF638B521E8C}" type="presParOf" srcId="{6EA40BBD-22C2-4FAD-8162-6FD7973878C6}" destId="{C67816A8-5A8C-46B8-AC46-7A983D89AA93}" srcOrd="0" destOrd="0" presId="urn:microsoft.com/office/officeart/2005/8/layout/process1"/>
    <dgm:cxn modelId="{63109966-2E69-4777-B830-4E120757CF73}" type="presParOf" srcId="{0C1DF7A3-B22E-4C2F-A960-ABCECC1B3E92}" destId="{A3A0965D-9477-46AF-BCDD-FA98B040D481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4EAAD-DE92-46A6-881C-DB08E1253390}" type="doc">
      <dgm:prSet loTypeId="urn:microsoft.com/office/officeart/2005/8/layout/process1" loCatId="process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35D2025E-E92D-459B-80A0-F5065C46740E}">
      <dgm:prSet phldrT="[Text]"/>
      <dgm:spPr/>
      <dgm:t>
        <a:bodyPr/>
        <a:lstStyle/>
        <a:p>
          <a:r>
            <a:rPr lang="en-US" dirty="0" smtClean="0"/>
            <a:t>Project Planning</a:t>
          </a:r>
          <a:endParaRPr lang="en-US" dirty="0"/>
        </a:p>
      </dgm:t>
    </dgm:pt>
    <dgm:pt modelId="{439555C9-E084-48CB-8C04-BF0433964CE2}" type="parTrans" cxnId="{A12E2603-7C3C-433F-ABD8-304D5852D4B8}">
      <dgm:prSet/>
      <dgm:spPr/>
      <dgm:t>
        <a:bodyPr/>
        <a:lstStyle/>
        <a:p>
          <a:endParaRPr lang="en-US"/>
        </a:p>
      </dgm:t>
    </dgm:pt>
    <dgm:pt modelId="{1B837F56-B49F-4697-82C3-166FD8694573}" type="sibTrans" cxnId="{A12E2603-7C3C-433F-ABD8-304D5852D4B8}">
      <dgm:prSet/>
      <dgm:spPr/>
      <dgm:t>
        <a:bodyPr/>
        <a:lstStyle/>
        <a:p>
          <a:endParaRPr lang="en-US"/>
        </a:p>
      </dgm:t>
    </dgm:pt>
    <dgm:pt modelId="{D7308BDB-8545-420B-AE11-2BE9E9BED406}">
      <dgm:prSet phldrT="[Text]"/>
      <dgm:spPr/>
      <dgm:t>
        <a:bodyPr/>
        <a:lstStyle/>
        <a:p>
          <a:r>
            <a:rPr lang="en-US" dirty="0" smtClean="0"/>
            <a:t>Requirements Analysis</a:t>
          </a:r>
          <a:endParaRPr lang="en-US" dirty="0"/>
        </a:p>
      </dgm:t>
    </dgm:pt>
    <dgm:pt modelId="{37629401-E520-452D-A6B3-156234A8AFB9}" type="parTrans" cxnId="{9B684E57-D079-4A0D-99AD-410C15294449}">
      <dgm:prSet/>
      <dgm:spPr/>
      <dgm:t>
        <a:bodyPr/>
        <a:lstStyle/>
        <a:p>
          <a:endParaRPr lang="en-US"/>
        </a:p>
      </dgm:t>
    </dgm:pt>
    <dgm:pt modelId="{426DA59E-CE80-455E-941D-A46971AE54D7}" type="sibTrans" cxnId="{9B684E57-D079-4A0D-99AD-410C15294449}">
      <dgm:prSet/>
      <dgm:spPr/>
      <dgm:t>
        <a:bodyPr/>
        <a:lstStyle/>
        <a:p>
          <a:endParaRPr lang="en-US"/>
        </a:p>
      </dgm:t>
    </dgm:pt>
    <dgm:pt modelId="{486C9FC9-E382-4697-940B-27DBAE6C978E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50501D4D-1241-44BE-93C0-43128CBC9DE4}" type="parTrans" cxnId="{51AB917C-2E57-487B-87B4-2C55E09D62CE}">
      <dgm:prSet/>
      <dgm:spPr/>
      <dgm:t>
        <a:bodyPr/>
        <a:lstStyle/>
        <a:p>
          <a:endParaRPr lang="en-US"/>
        </a:p>
      </dgm:t>
    </dgm:pt>
    <dgm:pt modelId="{2076F840-DC4C-4E31-9E58-89970E321851}" type="sibTrans" cxnId="{51AB917C-2E57-487B-87B4-2C55E09D62CE}">
      <dgm:prSet/>
      <dgm:spPr/>
      <dgm:t>
        <a:bodyPr/>
        <a:lstStyle/>
        <a:p>
          <a:endParaRPr lang="en-US"/>
        </a:p>
      </dgm:t>
    </dgm:pt>
    <dgm:pt modelId="{EB45D7B1-9CB6-4C78-B1DF-3C6D101F70E3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A04DF776-A034-4FF5-95A2-1EC5878A5336}" type="parTrans" cxnId="{BE78D967-0DD9-44FA-ADB7-6D6938EEF0B5}">
      <dgm:prSet/>
      <dgm:spPr/>
      <dgm:t>
        <a:bodyPr/>
        <a:lstStyle/>
        <a:p>
          <a:endParaRPr lang="en-US"/>
        </a:p>
      </dgm:t>
    </dgm:pt>
    <dgm:pt modelId="{3C4E839D-4B48-4E8E-90F2-492D07BA3C5A}" type="sibTrans" cxnId="{BE78D967-0DD9-44FA-ADB7-6D6938EEF0B5}">
      <dgm:prSet/>
      <dgm:spPr/>
      <dgm:t>
        <a:bodyPr/>
        <a:lstStyle/>
        <a:p>
          <a:endParaRPr lang="en-US"/>
        </a:p>
      </dgm:t>
    </dgm:pt>
    <dgm:pt modelId="{001E35AF-03D1-4AE4-BFD8-183ADA76B29E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FA4E82A9-D90F-4034-A6A7-D8E2A4F952E4}" type="parTrans" cxnId="{A7B29E15-F56B-4AE4-BF9C-7F1F9E740C8A}">
      <dgm:prSet/>
      <dgm:spPr/>
      <dgm:t>
        <a:bodyPr/>
        <a:lstStyle/>
        <a:p>
          <a:endParaRPr lang="en-US"/>
        </a:p>
      </dgm:t>
    </dgm:pt>
    <dgm:pt modelId="{6FDA2D8F-BA96-4682-9315-AF35B747C7BA}" type="sibTrans" cxnId="{A7B29E15-F56B-4AE4-BF9C-7F1F9E740C8A}">
      <dgm:prSet/>
      <dgm:spPr/>
      <dgm:t>
        <a:bodyPr/>
        <a:lstStyle/>
        <a:p>
          <a:endParaRPr lang="en-US"/>
        </a:p>
      </dgm:t>
    </dgm:pt>
    <dgm:pt modelId="{CCD2B268-22AD-4C1B-BAF9-1828EF9B6A93}">
      <dgm:prSet phldrT="[Text]"/>
      <dgm:spPr/>
      <dgm:t>
        <a:bodyPr/>
        <a:lstStyle/>
        <a:p>
          <a:r>
            <a:rPr lang="en-US" dirty="0" smtClean="0"/>
            <a:t>Delivery</a:t>
          </a:r>
          <a:endParaRPr lang="en-US" dirty="0"/>
        </a:p>
      </dgm:t>
    </dgm:pt>
    <dgm:pt modelId="{A763DB61-423D-42B3-BC81-7A1A287E880C}" type="parTrans" cxnId="{B83D0B2A-531D-434A-9743-5A2C98F6EB00}">
      <dgm:prSet/>
      <dgm:spPr/>
      <dgm:t>
        <a:bodyPr/>
        <a:lstStyle/>
        <a:p>
          <a:endParaRPr lang="en-US"/>
        </a:p>
      </dgm:t>
    </dgm:pt>
    <dgm:pt modelId="{C0B3936D-5293-4AB1-AC50-66791CE7C091}" type="sibTrans" cxnId="{B83D0B2A-531D-434A-9743-5A2C98F6EB00}">
      <dgm:prSet/>
      <dgm:spPr/>
      <dgm:t>
        <a:bodyPr/>
        <a:lstStyle/>
        <a:p>
          <a:endParaRPr lang="en-US"/>
        </a:p>
      </dgm:t>
    </dgm:pt>
    <dgm:pt modelId="{925E81DD-5A73-4D80-8234-5567237132D6}">
      <dgm:prSet phldrT="[Text]"/>
      <dgm:spPr/>
      <dgm:t>
        <a:bodyPr/>
        <a:lstStyle/>
        <a:p>
          <a:r>
            <a:rPr lang="en-US" dirty="0" smtClean="0"/>
            <a:t>Maintenance</a:t>
          </a:r>
          <a:endParaRPr lang="en-US" dirty="0"/>
        </a:p>
      </dgm:t>
    </dgm:pt>
    <dgm:pt modelId="{776F83D3-A949-496F-9379-16977A7FF588}" type="parTrans" cxnId="{80C97AFF-8ED0-478D-9A5F-B10356E981A4}">
      <dgm:prSet/>
      <dgm:spPr/>
      <dgm:t>
        <a:bodyPr/>
        <a:lstStyle/>
        <a:p>
          <a:endParaRPr lang="en-US"/>
        </a:p>
      </dgm:t>
    </dgm:pt>
    <dgm:pt modelId="{0B05FD4F-A438-41EE-854C-EC542956FB9E}" type="sibTrans" cxnId="{80C97AFF-8ED0-478D-9A5F-B10356E981A4}">
      <dgm:prSet/>
      <dgm:spPr/>
      <dgm:t>
        <a:bodyPr/>
        <a:lstStyle/>
        <a:p>
          <a:endParaRPr lang="en-US"/>
        </a:p>
      </dgm:t>
    </dgm:pt>
    <dgm:pt modelId="{0C1DF7A3-B22E-4C2F-A960-ABCECC1B3E92}" type="pres">
      <dgm:prSet presAssocID="{8F64EAAD-DE92-46A6-881C-DB08E12533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75BD9D-4D3F-43FC-9595-645AFE6316C6}" type="pres">
      <dgm:prSet presAssocID="{35D2025E-E92D-459B-80A0-F5065C46740E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F5B1-630B-4969-BA34-1EA9E05E29E8}" type="pres">
      <dgm:prSet presAssocID="{1B837F56-B49F-4697-82C3-166FD8694573}" presName="sibTrans" presStyleLbl="sibTrans2D1" presStyleIdx="0" presStyleCnt="6"/>
      <dgm:spPr/>
      <dgm:t>
        <a:bodyPr/>
        <a:lstStyle/>
        <a:p>
          <a:endParaRPr lang="en-US"/>
        </a:p>
      </dgm:t>
    </dgm:pt>
    <dgm:pt modelId="{23955E79-0C0C-4643-85F3-B520CB24E12E}" type="pres">
      <dgm:prSet presAssocID="{1B837F56-B49F-4697-82C3-166FD8694573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6E5C79B-ABEF-49F7-A68B-43A535F82FFD}" type="pres">
      <dgm:prSet presAssocID="{D7308BDB-8545-420B-AE11-2BE9E9BED406}" presName="node" presStyleLbl="node1" presStyleIdx="1" presStyleCnt="7" custScaleX="162495" custScaleY="1426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0B35-ACEE-4435-96E2-A413AC620C90}" type="pres">
      <dgm:prSet presAssocID="{426DA59E-CE80-455E-941D-A46971AE54D7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09A8B5B-A059-4A6C-A99D-D5F0B76E437B}" type="pres">
      <dgm:prSet presAssocID="{426DA59E-CE80-455E-941D-A46971AE54D7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90BCDF-F194-4FD7-AA8E-4AC13074F3FE}" type="pres">
      <dgm:prSet presAssocID="{486C9FC9-E382-4697-940B-27DBAE6C978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6F045-500D-4781-8FAF-138498B870B4}" type="pres">
      <dgm:prSet presAssocID="{2076F840-DC4C-4E31-9E58-89970E32185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175A97FE-19C0-4614-B9DF-B20F37178C1C}" type="pres">
      <dgm:prSet presAssocID="{2076F840-DC4C-4E31-9E58-89970E32185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C47FD5F0-44A6-431C-AE0C-ECF76271A7F4}" type="pres">
      <dgm:prSet presAssocID="{EB45D7B1-9CB6-4C78-B1DF-3C6D101F70E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FCF09-F832-45C3-8C80-E4B80F8B75A8}" type="pres">
      <dgm:prSet presAssocID="{3C4E839D-4B48-4E8E-90F2-492D07BA3C5A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226E0F4-C20B-4F94-8D56-FE72281AA208}" type="pres">
      <dgm:prSet presAssocID="{3C4E839D-4B48-4E8E-90F2-492D07BA3C5A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3C5C027E-03C9-4B7E-8B36-D851563E653F}" type="pres">
      <dgm:prSet presAssocID="{001E35AF-03D1-4AE4-BFD8-183ADA76B29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4D860-7369-4E5D-8AF8-AE9D17134E87}" type="pres">
      <dgm:prSet presAssocID="{6FDA2D8F-BA96-4682-9315-AF35B747C7BA}" presName="sibTrans" presStyleLbl="sibTrans2D1" presStyleIdx="4" presStyleCnt="6"/>
      <dgm:spPr/>
      <dgm:t>
        <a:bodyPr/>
        <a:lstStyle/>
        <a:p>
          <a:endParaRPr lang="en-US"/>
        </a:p>
      </dgm:t>
    </dgm:pt>
    <dgm:pt modelId="{14019490-DBA5-4EAF-A4D5-6536C68B2BEF}" type="pres">
      <dgm:prSet presAssocID="{6FDA2D8F-BA96-4682-9315-AF35B747C7BA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D566C0C-FD73-457C-B5DE-9CA1673708FD}" type="pres">
      <dgm:prSet presAssocID="{CCD2B268-22AD-4C1B-BAF9-1828EF9B6A9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40BBD-22C2-4FAD-8162-6FD7973878C6}" type="pres">
      <dgm:prSet presAssocID="{C0B3936D-5293-4AB1-AC50-66791CE7C09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C67816A8-5A8C-46B8-AC46-7A983D89AA93}" type="pres">
      <dgm:prSet presAssocID="{C0B3936D-5293-4AB1-AC50-66791CE7C091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A3A0965D-9477-46AF-BCDD-FA98B040D481}" type="pres">
      <dgm:prSet presAssocID="{925E81DD-5A73-4D80-8234-5567237132D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3B75EC-EF0B-4CEB-8A14-561F7F1CF034}" type="presOf" srcId="{EB45D7B1-9CB6-4C78-B1DF-3C6D101F70E3}" destId="{C47FD5F0-44A6-431C-AE0C-ECF76271A7F4}" srcOrd="0" destOrd="0" presId="urn:microsoft.com/office/officeart/2005/8/layout/process1"/>
    <dgm:cxn modelId="{BE78D967-0DD9-44FA-ADB7-6D6938EEF0B5}" srcId="{8F64EAAD-DE92-46A6-881C-DB08E1253390}" destId="{EB45D7B1-9CB6-4C78-B1DF-3C6D101F70E3}" srcOrd="3" destOrd="0" parTransId="{A04DF776-A034-4FF5-95A2-1EC5878A5336}" sibTransId="{3C4E839D-4B48-4E8E-90F2-492D07BA3C5A}"/>
    <dgm:cxn modelId="{80C97AFF-8ED0-478D-9A5F-B10356E981A4}" srcId="{8F64EAAD-DE92-46A6-881C-DB08E1253390}" destId="{925E81DD-5A73-4D80-8234-5567237132D6}" srcOrd="6" destOrd="0" parTransId="{776F83D3-A949-496F-9379-16977A7FF588}" sibTransId="{0B05FD4F-A438-41EE-854C-EC542956FB9E}"/>
    <dgm:cxn modelId="{EC80C084-3C5E-4EB8-923D-1D21FBEE830D}" type="presOf" srcId="{6FDA2D8F-BA96-4682-9315-AF35B747C7BA}" destId="{DB94D860-7369-4E5D-8AF8-AE9D17134E87}" srcOrd="0" destOrd="0" presId="urn:microsoft.com/office/officeart/2005/8/layout/process1"/>
    <dgm:cxn modelId="{ABD8D171-5CD6-4FC5-83A8-5E908C59536E}" type="presOf" srcId="{2076F840-DC4C-4E31-9E58-89970E321851}" destId="{B066F045-500D-4781-8FAF-138498B870B4}" srcOrd="0" destOrd="0" presId="urn:microsoft.com/office/officeart/2005/8/layout/process1"/>
    <dgm:cxn modelId="{CD343177-3161-488D-9080-790358DEAB3F}" type="presOf" srcId="{1B837F56-B49F-4697-82C3-166FD8694573}" destId="{23955E79-0C0C-4643-85F3-B520CB24E12E}" srcOrd="1" destOrd="0" presId="urn:microsoft.com/office/officeart/2005/8/layout/process1"/>
    <dgm:cxn modelId="{9B684E57-D079-4A0D-99AD-410C15294449}" srcId="{8F64EAAD-DE92-46A6-881C-DB08E1253390}" destId="{D7308BDB-8545-420B-AE11-2BE9E9BED406}" srcOrd="1" destOrd="0" parTransId="{37629401-E520-452D-A6B3-156234A8AFB9}" sibTransId="{426DA59E-CE80-455E-941D-A46971AE54D7}"/>
    <dgm:cxn modelId="{CF54EBFC-0A87-4ADA-8929-7E51FFC252F4}" type="presOf" srcId="{C0B3936D-5293-4AB1-AC50-66791CE7C091}" destId="{6EA40BBD-22C2-4FAD-8162-6FD7973878C6}" srcOrd="0" destOrd="0" presId="urn:microsoft.com/office/officeart/2005/8/layout/process1"/>
    <dgm:cxn modelId="{F2B0EACE-175D-4D21-8167-F703E32EF53F}" type="presOf" srcId="{8F64EAAD-DE92-46A6-881C-DB08E1253390}" destId="{0C1DF7A3-B22E-4C2F-A960-ABCECC1B3E92}" srcOrd="0" destOrd="0" presId="urn:microsoft.com/office/officeart/2005/8/layout/process1"/>
    <dgm:cxn modelId="{AF8F406E-4F88-4D46-85BB-39BFEB68223A}" type="presOf" srcId="{D7308BDB-8545-420B-AE11-2BE9E9BED406}" destId="{16E5C79B-ABEF-49F7-A68B-43A535F82FFD}" srcOrd="0" destOrd="0" presId="urn:microsoft.com/office/officeart/2005/8/layout/process1"/>
    <dgm:cxn modelId="{2FA501A3-26CA-48C2-B40E-F99FDEDB6B6F}" type="presOf" srcId="{35D2025E-E92D-459B-80A0-F5065C46740E}" destId="{C175BD9D-4D3F-43FC-9595-645AFE6316C6}" srcOrd="0" destOrd="0" presId="urn:microsoft.com/office/officeart/2005/8/layout/process1"/>
    <dgm:cxn modelId="{74828F97-ED6C-4415-BD97-68AA4C040FD4}" type="presOf" srcId="{CCD2B268-22AD-4C1B-BAF9-1828EF9B6A93}" destId="{3D566C0C-FD73-457C-B5DE-9CA1673708FD}" srcOrd="0" destOrd="0" presId="urn:microsoft.com/office/officeart/2005/8/layout/process1"/>
    <dgm:cxn modelId="{92C5590F-7B26-4DE6-8C75-5074EA1E5460}" type="presOf" srcId="{6FDA2D8F-BA96-4682-9315-AF35B747C7BA}" destId="{14019490-DBA5-4EAF-A4D5-6536C68B2BEF}" srcOrd="1" destOrd="0" presId="urn:microsoft.com/office/officeart/2005/8/layout/process1"/>
    <dgm:cxn modelId="{E17ABBF1-68D5-4C71-8B60-5BAB6A2098C1}" type="presOf" srcId="{3C4E839D-4B48-4E8E-90F2-492D07BA3C5A}" destId="{5226E0F4-C20B-4F94-8D56-FE72281AA208}" srcOrd="1" destOrd="0" presId="urn:microsoft.com/office/officeart/2005/8/layout/process1"/>
    <dgm:cxn modelId="{478229EB-DE8D-4184-848F-2195AC337DAF}" type="presOf" srcId="{001E35AF-03D1-4AE4-BFD8-183ADA76B29E}" destId="{3C5C027E-03C9-4B7E-8B36-D851563E653F}" srcOrd="0" destOrd="0" presId="urn:microsoft.com/office/officeart/2005/8/layout/process1"/>
    <dgm:cxn modelId="{F4273B56-D1CA-4B3D-BFB2-21DEF044E8D4}" type="presOf" srcId="{1B837F56-B49F-4697-82C3-166FD8694573}" destId="{C09BF5B1-630B-4969-BA34-1EA9E05E29E8}" srcOrd="0" destOrd="0" presId="urn:microsoft.com/office/officeart/2005/8/layout/process1"/>
    <dgm:cxn modelId="{8C67EAA9-DE91-4911-8440-FEAA65CCAAD9}" type="presOf" srcId="{426DA59E-CE80-455E-941D-A46971AE54D7}" destId="{22230B35-ACEE-4435-96E2-A413AC620C90}" srcOrd="0" destOrd="0" presId="urn:microsoft.com/office/officeart/2005/8/layout/process1"/>
    <dgm:cxn modelId="{8339FBE7-BB97-43B4-B814-FDA1A7BFBD47}" type="presOf" srcId="{925E81DD-5A73-4D80-8234-5567237132D6}" destId="{A3A0965D-9477-46AF-BCDD-FA98B040D481}" srcOrd="0" destOrd="0" presId="urn:microsoft.com/office/officeart/2005/8/layout/process1"/>
    <dgm:cxn modelId="{A7B29E15-F56B-4AE4-BF9C-7F1F9E740C8A}" srcId="{8F64EAAD-DE92-46A6-881C-DB08E1253390}" destId="{001E35AF-03D1-4AE4-BFD8-183ADA76B29E}" srcOrd="4" destOrd="0" parTransId="{FA4E82A9-D90F-4034-A6A7-D8E2A4F952E4}" sibTransId="{6FDA2D8F-BA96-4682-9315-AF35B747C7BA}"/>
    <dgm:cxn modelId="{7A2D7DD5-E9CD-488F-B0E1-61A205ACD250}" type="presOf" srcId="{C0B3936D-5293-4AB1-AC50-66791CE7C091}" destId="{C67816A8-5A8C-46B8-AC46-7A983D89AA93}" srcOrd="1" destOrd="0" presId="urn:microsoft.com/office/officeart/2005/8/layout/process1"/>
    <dgm:cxn modelId="{A12E2603-7C3C-433F-ABD8-304D5852D4B8}" srcId="{8F64EAAD-DE92-46A6-881C-DB08E1253390}" destId="{35D2025E-E92D-459B-80A0-F5065C46740E}" srcOrd="0" destOrd="0" parTransId="{439555C9-E084-48CB-8C04-BF0433964CE2}" sibTransId="{1B837F56-B49F-4697-82C3-166FD8694573}"/>
    <dgm:cxn modelId="{74B53582-FC60-46BC-9426-3311E0B3E0B1}" type="presOf" srcId="{426DA59E-CE80-455E-941D-A46971AE54D7}" destId="{A09A8B5B-A059-4A6C-A99D-D5F0B76E437B}" srcOrd="1" destOrd="0" presId="urn:microsoft.com/office/officeart/2005/8/layout/process1"/>
    <dgm:cxn modelId="{C9517A3D-5ACC-4A92-925A-A1E43676E86B}" type="presOf" srcId="{486C9FC9-E382-4697-940B-27DBAE6C978E}" destId="{9290BCDF-F194-4FD7-AA8E-4AC13074F3FE}" srcOrd="0" destOrd="0" presId="urn:microsoft.com/office/officeart/2005/8/layout/process1"/>
    <dgm:cxn modelId="{B83D0B2A-531D-434A-9743-5A2C98F6EB00}" srcId="{8F64EAAD-DE92-46A6-881C-DB08E1253390}" destId="{CCD2B268-22AD-4C1B-BAF9-1828EF9B6A93}" srcOrd="5" destOrd="0" parTransId="{A763DB61-423D-42B3-BC81-7A1A287E880C}" sibTransId="{C0B3936D-5293-4AB1-AC50-66791CE7C091}"/>
    <dgm:cxn modelId="{5935FC36-DCAF-48D9-9272-5376F7E41429}" type="presOf" srcId="{3C4E839D-4B48-4E8E-90F2-492D07BA3C5A}" destId="{B59FCF09-F832-45C3-8C80-E4B80F8B75A8}" srcOrd="0" destOrd="0" presId="urn:microsoft.com/office/officeart/2005/8/layout/process1"/>
    <dgm:cxn modelId="{BF5531FD-1B3E-4ADA-A00B-E621B2D50455}" type="presOf" srcId="{2076F840-DC4C-4E31-9E58-89970E321851}" destId="{175A97FE-19C0-4614-B9DF-B20F37178C1C}" srcOrd="1" destOrd="0" presId="urn:microsoft.com/office/officeart/2005/8/layout/process1"/>
    <dgm:cxn modelId="{51AB917C-2E57-487B-87B4-2C55E09D62CE}" srcId="{8F64EAAD-DE92-46A6-881C-DB08E1253390}" destId="{486C9FC9-E382-4697-940B-27DBAE6C978E}" srcOrd="2" destOrd="0" parTransId="{50501D4D-1241-44BE-93C0-43128CBC9DE4}" sibTransId="{2076F840-DC4C-4E31-9E58-89970E321851}"/>
    <dgm:cxn modelId="{F694294B-8A26-4B62-9507-B1576371C618}" type="presParOf" srcId="{0C1DF7A3-B22E-4C2F-A960-ABCECC1B3E92}" destId="{C175BD9D-4D3F-43FC-9595-645AFE6316C6}" srcOrd="0" destOrd="0" presId="urn:microsoft.com/office/officeart/2005/8/layout/process1"/>
    <dgm:cxn modelId="{31723A9F-492E-44BF-A849-2527B9481914}" type="presParOf" srcId="{0C1DF7A3-B22E-4C2F-A960-ABCECC1B3E92}" destId="{C09BF5B1-630B-4969-BA34-1EA9E05E29E8}" srcOrd="1" destOrd="0" presId="urn:microsoft.com/office/officeart/2005/8/layout/process1"/>
    <dgm:cxn modelId="{6966857D-6282-4038-A392-DDCD1BD4A7B8}" type="presParOf" srcId="{C09BF5B1-630B-4969-BA34-1EA9E05E29E8}" destId="{23955E79-0C0C-4643-85F3-B520CB24E12E}" srcOrd="0" destOrd="0" presId="urn:microsoft.com/office/officeart/2005/8/layout/process1"/>
    <dgm:cxn modelId="{899EC02E-E75D-4849-927D-A7B77231C80A}" type="presParOf" srcId="{0C1DF7A3-B22E-4C2F-A960-ABCECC1B3E92}" destId="{16E5C79B-ABEF-49F7-A68B-43A535F82FFD}" srcOrd="2" destOrd="0" presId="urn:microsoft.com/office/officeart/2005/8/layout/process1"/>
    <dgm:cxn modelId="{D0C70B55-508E-4019-984F-8C67CB0D142C}" type="presParOf" srcId="{0C1DF7A3-B22E-4C2F-A960-ABCECC1B3E92}" destId="{22230B35-ACEE-4435-96E2-A413AC620C90}" srcOrd="3" destOrd="0" presId="urn:microsoft.com/office/officeart/2005/8/layout/process1"/>
    <dgm:cxn modelId="{78C7E44F-860C-4B4A-86B0-889B365D7639}" type="presParOf" srcId="{22230B35-ACEE-4435-96E2-A413AC620C90}" destId="{A09A8B5B-A059-4A6C-A99D-D5F0B76E437B}" srcOrd="0" destOrd="0" presId="urn:microsoft.com/office/officeart/2005/8/layout/process1"/>
    <dgm:cxn modelId="{A82C799D-053F-4322-A6F9-0256EDA8A805}" type="presParOf" srcId="{0C1DF7A3-B22E-4C2F-A960-ABCECC1B3E92}" destId="{9290BCDF-F194-4FD7-AA8E-4AC13074F3FE}" srcOrd="4" destOrd="0" presId="urn:microsoft.com/office/officeart/2005/8/layout/process1"/>
    <dgm:cxn modelId="{4B946EAF-568B-4D79-954E-72167B4DA45E}" type="presParOf" srcId="{0C1DF7A3-B22E-4C2F-A960-ABCECC1B3E92}" destId="{B066F045-500D-4781-8FAF-138498B870B4}" srcOrd="5" destOrd="0" presId="urn:microsoft.com/office/officeart/2005/8/layout/process1"/>
    <dgm:cxn modelId="{0F2CCB6C-BE9E-40C7-A49F-65DC2E3830BD}" type="presParOf" srcId="{B066F045-500D-4781-8FAF-138498B870B4}" destId="{175A97FE-19C0-4614-B9DF-B20F37178C1C}" srcOrd="0" destOrd="0" presId="urn:microsoft.com/office/officeart/2005/8/layout/process1"/>
    <dgm:cxn modelId="{0B97C5F8-82F2-4C28-BF49-B3D5BF2FAB7C}" type="presParOf" srcId="{0C1DF7A3-B22E-4C2F-A960-ABCECC1B3E92}" destId="{C47FD5F0-44A6-431C-AE0C-ECF76271A7F4}" srcOrd="6" destOrd="0" presId="urn:microsoft.com/office/officeart/2005/8/layout/process1"/>
    <dgm:cxn modelId="{B5B4F586-E7A8-40CB-9EDC-CFE1B45DFBEE}" type="presParOf" srcId="{0C1DF7A3-B22E-4C2F-A960-ABCECC1B3E92}" destId="{B59FCF09-F832-45C3-8C80-E4B80F8B75A8}" srcOrd="7" destOrd="0" presId="urn:microsoft.com/office/officeart/2005/8/layout/process1"/>
    <dgm:cxn modelId="{9B045F98-8594-4AB6-84F1-231DC747B791}" type="presParOf" srcId="{B59FCF09-F832-45C3-8C80-E4B80F8B75A8}" destId="{5226E0F4-C20B-4F94-8D56-FE72281AA208}" srcOrd="0" destOrd="0" presId="urn:microsoft.com/office/officeart/2005/8/layout/process1"/>
    <dgm:cxn modelId="{EDCDDB29-CCCA-4C9B-8FF0-D72B00FA09E0}" type="presParOf" srcId="{0C1DF7A3-B22E-4C2F-A960-ABCECC1B3E92}" destId="{3C5C027E-03C9-4B7E-8B36-D851563E653F}" srcOrd="8" destOrd="0" presId="urn:microsoft.com/office/officeart/2005/8/layout/process1"/>
    <dgm:cxn modelId="{588F5419-4454-4399-AF9C-FBC2A51B1EB0}" type="presParOf" srcId="{0C1DF7A3-B22E-4C2F-A960-ABCECC1B3E92}" destId="{DB94D860-7369-4E5D-8AF8-AE9D17134E87}" srcOrd="9" destOrd="0" presId="urn:microsoft.com/office/officeart/2005/8/layout/process1"/>
    <dgm:cxn modelId="{A90B0B86-37EE-4BC2-B691-F606E77DD7B8}" type="presParOf" srcId="{DB94D860-7369-4E5D-8AF8-AE9D17134E87}" destId="{14019490-DBA5-4EAF-A4D5-6536C68B2BEF}" srcOrd="0" destOrd="0" presId="urn:microsoft.com/office/officeart/2005/8/layout/process1"/>
    <dgm:cxn modelId="{358E65B8-B684-4D84-8805-DC403F7C8125}" type="presParOf" srcId="{0C1DF7A3-B22E-4C2F-A960-ABCECC1B3E92}" destId="{3D566C0C-FD73-457C-B5DE-9CA1673708FD}" srcOrd="10" destOrd="0" presId="urn:microsoft.com/office/officeart/2005/8/layout/process1"/>
    <dgm:cxn modelId="{20D9F6A4-46B9-4108-A3AC-521F296B98A1}" type="presParOf" srcId="{0C1DF7A3-B22E-4C2F-A960-ABCECC1B3E92}" destId="{6EA40BBD-22C2-4FAD-8162-6FD7973878C6}" srcOrd="11" destOrd="0" presId="urn:microsoft.com/office/officeart/2005/8/layout/process1"/>
    <dgm:cxn modelId="{B70D88E5-FD32-4997-BBB6-641CFF967A4C}" type="presParOf" srcId="{6EA40BBD-22C2-4FAD-8162-6FD7973878C6}" destId="{C67816A8-5A8C-46B8-AC46-7A983D89AA93}" srcOrd="0" destOrd="0" presId="urn:microsoft.com/office/officeart/2005/8/layout/process1"/>
    <dgm:cxn modelId="{7567A09D-40C8-4F31-A9A0-99D5143CB893}" type="presParOf" srcId="{0C1DF7A3-B22E-4C2F-A960-ABCECC1B3E92}" destId="{A3A0965D-9477-46AF-BCDD-FA98B040D481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4EAAD-DE92-46A6-881C-DB08E1253390}" type="doc">
      <dgm:prSet loTypeId="urn:microsoft.com/office/officeart/2005/8/layout/process1" loCatId="process" qsTypeId="urn:microsoft.com/office/officeart/2005/8/quickstyle/3d1" qsCatId="3D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35D2025E-E92D-459B-80A0-F5065C46740E}">
      <dgm:prSet phldrT="[Text]"/>
      <dgm:spPr/>
      <dgm:t>
        <a:bodyPr/>
        <a:lstStyle/>
        <a:p>
          <a:r>
            <a:rPr lang="en-US" dirty="0" smtClean="0"/>
            <a:t>Project Planning</a:t>
          </a:r>
          <a:endParaRPr lang="en-US" dirty="0"/>
        </a:p>
      </dgm:t>
    </dgm:pt>
    <dgm:pt modelId="{439555C9-E084-48CB-8C04-BF0433964CE2}" type="parTrans" cxnId="{A12E2603-7C3C-433F-ABD8-304D5852D4B8}">
      <dgm:prSet/>
      <dgm:spPr/>
      <dgm:t>
        <a:bodyPr/>
        <a:lstStyle/>
        <a:p>
          <a:endParaRPr lang="en-US"/>
        </a:p>
      </dgm:t>
    </dgm:pt>
    <dgm:pt modelId="{1B837F56-B49F-4697-82C3-166FD8694573}" type="sibTrans" cxnId="{A12E2603-7C3C-433F-ABD8-304D5852D4B8}">
      <dgm:prSet/>
      <dgm:spPr/>
      <dgm:t>
        <a:bodyPr/>
        <a:lstStyle/>
        <a:p>
          <a:endParaRPr lang="en-US"/>
        </a:p>
      </dgm:t>
    </dgm:pt>
    <dgm:pt modelId="{D7308BDB-8545-420B-AE11-2BE9E9BED406}">
      <dgm:prSet phldrT="[Text]"/>
      <dgm:spPr/>
      <dgm:t>
        <a:bodyPr/>
        <a:lstStyle/>
        <a:p>
          <a:r>
            <a:rPr lang="en-US" dirty="0" smtClean="0"/>
            <a:t>Requirements Analysis</a:t>
          </a:r>
          <a:endParaRPr lang="en-US" dirty="0"/>
        </a:p>
      </dgm:t>
    </dgm:pt>
    <dgm:pt modelId="{37629401-E520-452D-A6B3-156234A8AFB9}" type="parTrans" cxnId="{9B684E57-D079-4A0D-99AD-410C15294449}">
      <dgm:prSet/>
      <dgm:spPr/>
      <dgm:t>
        <a:bodyPr/>
        <a:lstStyle/>
        <a:p>
          <a:endParaRPr lang="en-US"/>
        </a:p>
      </dgm:t>
    </dgm:pt>
    <dgm:pt modelId="{426DA59E-CE80-455E-941D-A46971AE54D7}" type="sibTrans" cxnId="{9B684E57-D079-4A0D-99AD-410C15294449}">
      <dgm:prSet/>
      <dgm:spPr/>
      <dgm:t>
        <a:bodyPr/>
        <a:lstStyle/>
        <a:p>
          <a:endParaRPr lang="en-US"/>
        </a:p>
      </dgm:t>
    </dgm:pt>
    <dgm:pt modelId="{486C9FC9-E382-4697-940B-27DBAE6C978E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50501D4D-1241-44BE-93C0-43128CBC9DE4}" type="parTrans" cxnId="{51AB917C-2E57-487B-87B4-2C55E09D62CE}">
      <dgm:prSet/>
      <dgm:spPr/>
      <dgm:t>
        <a:bodyPr/>
        <a:lstStyle/>
        <a:p>
          <a:endParaRPr lang="en-US"/>
        </a:p>
      </dgm:t>
    </dgm:pt>
    <dgm:pt modelId="{2076F840-DC4C-4E31-9E58-89970E321851}" type="sibTrans" cxnId="{51AB917C-2E57-487B-87B4-2C55E09D62CE}">
      <dgm:prSet/>
      <dgm:spPr/>
      <dgm:t>
        <a:bodyPr/>
        <a:lstStyle/>
        <a:p>
          <a:endParaRPr lang="en-US"/>
        </a:p>
      </dgm:t>
    </dgm:pt>
    <dgm:pt modelId="{EB45D7B1-9CB6-4C78-B1DF-3C6D101F70E3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A04DF776-A034-4FF5-95A2-1EC5878A5336}" type="parTrans" cxnId="{BE78D967-0DD9-44FA-ADB7-6D6938EEF0B5}">
      <dgm:prSet/>
      <dgm:spPr/>
      <dgm:t>
        <a:bodyPr/>
        <a:lstStyle/>
        <a:p>
          <a:endParaRPr lang="en-US"/>
        </a:p>
      </dgm:t>
    </dgm:pt>
    <dgm:pt modelId="{3C4E839D-4B48-4E8E-90F2-492D07BA3C5A}" type="sibTrans" cxnId="{BE78D967-0DD9-44FA-ADB7-6D6938EEF0B5}">
      <dgm:prSet/>
      <dgm:spPr/>
      <dgm:t>
        <a:bodyPr/>
        <a:lstStyle/>
        <a:p>
          <a:endParaRPr lang="en-US"/>
        </a:p>
      </dgm:t>
    </dgm:pt>
    <dgm:pt modelId="{001E35AF-03D1-4AE4-BFD8-183ADA76B29E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FA4E82A9-D90F-4034-A6A7-D8E2A4F952E4}" type="parTrans" cxnId="{A7B29E15-F56B-4AE4-BF9C-7F1F9E740C8A}">
      <dgm:prSet/>
      <dgm:spPr/>
      <dgm:t>
        <a:bodyPr/>
        <a:lstStyle/>
        <a:p>
          <a:endParaRPr lang="en-US"/>
        </a:p>
      </dgm:t>
    </dgm:pt>
    <dgm:pt modelId="{6FDA2D8F-BA96-4682-9315-AF35B747C7BA}" type="sibTrans" cxnId="{A7B29E15-F56B-4AE4-BF9C-7F1F9E740C8A}">
      <dgm:prSet/>
      <dgm:spPr/>
      <dgm:t>
        <a:bodyPr/>
        <a:lstStyle/>
        <a:p>
          <a:endParaRPr lang="en-US"/>
        </a:p>
      </dgm:t>
    </dgm:pt>
    <dgm:pt modelId="{CCD2B268-22AD-4C1B-BAF9-1828EF9B6A93}">
      <dgm:prSet phldrT="[Text]"/>
      <dgm:spPr/>
      <dgm:t>
        <a:bodyPr/>
        <a:lstStyle/>
        <a:p>
          <a:r>
            <a:rPr lang="en-US" dirty="0" smtClean="0"/>
            <a:t>Delivery</a:t>
          </a:r>
          <a:endParaRPr lang="en-US" dirty="0"/>
        </a:p>
      </dgm:t>
    </dgm:pt>
    <dgm:pt modelId="{A763DB61-423D-42B3-BC81-7A1A287E880C}" type="parTrans" cxnId="{B83D0B2A-531D-434A-9743-5A2C98F6EB00}">
      <dgm:prSet/>
      <dgm:spPr/>
      <dgm:t>
        <a:bodyPr/>
        <a:lstStyle/>
        <a:p>
          <a:endParaRPr lang="en-US"/>
        </a:p>
      </dgm:t>
    </dgm:pt>
    <dgm:pt modelId="{C0B3936D-5293-4AB1-AC50-66791CE7C091}" type="sibTrans" cxnId="{B83D0B2A-531D-434A-9743-5A2C98F6EB00}">
      <dgm:prSet/>
      <dgm:spPr/>
      <dgm:t>
        <a:bodyPr/>
        <a:lstStyle/>
        <a:p>
          <a:endParaRPr lang="en-US"/>
        </a:p>
      </dgm:t>
    </dgm:pt>
    <dgm:pt modelId="{925E81DD-5A73-4D80-8234-5567237132D6}">
      <dgm:prSet phldrT="[Text]"/>
      <dgm:spPr/>
      <dgm:t>
        <a:bodyPr/>
        <a:lstStyle/>
        <a:p>
          <a:r>
            <a:rPr lang="en-US" dirty="0" smtClean="0"/>
            <a:t>Maintenance</a:t>
          </a:r>
          <a:endParaRPr lang="en-US" dirty="0"/>
        </a:p>
      </dgm:t>
    </dgm:pt>
    <dgm:pt modelId="{776F83D3-A949-496F-9379-16977A7FF588}" type="parTrans" cxnId="{80C97AFF-8ED0-478D-9A5F-B10356E981A4}">
      <dgm:prSet/>
      <dgm:spPr/>
      <dgm:t>
        <a:bodyPr/>
        <a:lstStyle/>
        <a:p>
          <a:endParaRPr lang="en-US"/>
        </a:p>
      </dgm:t>
    </dgm:pt>
    <dgm:pt modelId="{0B05FD4F-A438-41EE-854C-EC542956FB9E}" type="sibTrans" cxnId="{80C97AFF-8ED0-478D-9A5F-B10356E981A4}">
      <dgm:prSet/>
      <dgm:spPr/>
      <dgm:t>
        <a:bodyPr/>
        <a:lstStyle/>
        <a:p>
          <a:endParaRPr lang="en-US"/>
        </a:p>
      </dgm:t>
    </dgm:pt>
    <dgm:pt modelId="{0C1DF7A3-B22E-4C2F-A960-ABCECC1B3E92}" type="pres">
      <dgm:prSet presAssocID="{8F64EAAD-DE92-46A6-881C-DB08E12533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75BD9D-4D3F-43FC-9595-645AFE6316C6}" type="pres">
      <dgm:prSet presAssocID="{35D2025E-E92D-459B-80A0-F5065C46740E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F5B1-630B-4969-BA34-1EA9E05E29E8}" type="pres">
      <dgm:prSet presAssocID="{1B837F56-B49F-4697-82C3-166FD8694573}" presName="sibTrans" presStyleLbl="sibTrans2D1" presStyleIdx="0" presStyleCnt="6"/>
      <dgm:spPr/>
      <dgm:t>
        <a:bodyPr/>
        <a:lstStyle/>
        <a:p>
          <a:endParaRPr lang="en-US"/>
        </a:p>
      </dgm:t>
    </dgm:pt>
    <dgm:pt modelId="{23955E79-0C0C-4643-85F3-B520CB24E12E}" type="pres">
      <dgm:prSet presAssocID="{1B837F56-B49F-4697-82C3-166FD8694573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6E5C79B-ABEF-49F7-A68B-43A535F82FFD}" type="pres">
      <dgm:prSet presAssocID="{D7308BDB-8545-420B-AE11-2BE9E9BED406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0B35-ACEE-4435-96E2-A413AC620C90}" type="pres">
      <dgm:prSet presAssocID="{426DA59E-CE80-455E-941D-A46971AE54D7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09A8B5B-A059-4A6C-A99D-D5F0B76E437B}" type="pres">
      <dgm:prSet presAssocID="{426DA59E-CE80-455E-941D-A46971AE54D7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90BCDF-F194-4FD7-AA8E-4AC13074F3FE}" type="pres">
      <dgm:prSet presAssocID="{486C9FC9-E382-4697-940B-27DBAE6C978E}" presName="node" presStyleLbl="node1" presStyleIdx="2" presStyleCnt="7" custScaleX="182494" custScaleY="1427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6F045-500D-4781-8FAF-138498B870B4}" type="pres">
      <dgm:prSet presAssocID="{2076F840-DC4C-4E31-9E58-89970E32185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175A97FE-19C0-4614-B9DF-B20F37178C1C}" type="pres">
      <dgm:prSet presAssocID="{2076F840-DC4C-4E31-9E58-89970E32185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C47FD5F0-44A6-431C-AE0C-ECF76271A7F4}" type="pres">
      <dgm:prSet presAssocID="{EB45D7B1-9CB6-4C78-B1DF-3C6D101F70E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FCF09-F832-45C3-8C80-E4B80F8B75A8}" type="pres">
      <dgm:prSet presAssocID="{3C4E839D-4B48-4E8E-90F2-492D07BA3C5A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226E0F4-C20B-4F94-8D56-FE72281AA208}" type="pres">
      <dgm:prSet presAssocID="{3C4E839D-4B48-4E8E-90F2-492D07BA3C5A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3C5C027E-03C9-4B7E-8B36-D851563E653F}" type="pres">
      <dgm:prSet presAssocID="{001E35AF-03D1-4AE4-BFD8-183ADA76B29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4D860-7369-4E5D-8AF8-AE9D17134E87}" type="pres">
      <dgm:prSet presAssocID="{6FDA2D8F-BA96-4682-9315-AF35B747C7BA}" presName="sibTrans" presStyleLbl="sibTrans2D1" presStyleIdx="4" presStyleCnt="6"/>
      <dgm:spPr/>
      <dgm:t>
        <a:bodyPr/>
        <a:lstStyle/>
        <a:p>
          <a:endParaRPr lang="en-US"/>
        </a:p>
      </dgm:t>
    </dgm:pt>
    <dgm:pt modelId="{14019490-DBA5-4EAF-A4D5-6536C68B2BEF}" type="pres">
      <dgm:prSet presAssocID="{6FDA2D8F-BA96-4682-9315-AF35B747C7BA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D566C0C-FD73-457C-B5DE-9CA1673708FD}" type="pres">
      <dgm:prSet presAssocID="{CCD2B268-22AD-4C1B-BAF9-1828EF9B6A9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40BBD-22C2-4FAD-8162-6FD7973878C6}" type="pres">
      <dgm:prSet presAssocID="{C0B3936D-5293-4AB1-AC50-66791CE7C09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C67816A8-5A8C-46B8-AC46-7A983D89AA93}" type="pres">
      <dgm:prSet presAssocID="{C0B3936D-5293-4AB1-AC50-66791CE7C091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A3A0965D-9477-46AF-BCDD-FA98B040D481}" type="pres">
      <dgm:prSet presAssocID="{925E81DD-5A73-4D80-8234-5567237132D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804A94-3B7F-4DF5-B7FE-E076E06332DC}" type="presOf" srcId="{3C4E839D-4B48-4E8E-90F2-492D07BA3C5A}" destId="{B59FCF09-F832-45C3-8C80-E4B80F8B75A8}" srcOrd="0" destOrd="0" presId="urn:microsoft.com/office/officeart/2005/8/layout/process1"/>
    <dgm:cxn modelId="{EE9316DB-E1F9-4BD9-B351-DC92CF53AD51}" type="presOf" srcId="{8F64EAAD-DE92-46A6-881C-DB08E1253390}" destId="{0C1DF7A3-B22E-4C2F-A960-ABCECC1B3E92}" srcOrd="0" destOrd="0" presId="urn:microsoft.com/office/officeart/2005/8/layout/process1"/>
    <dgm:cxn modelId="{455AB74B-70F7-4E55-9828-F80DC32008C3}" type="presOf" srcId="{3C4E839D-4B48-4E8E-90F2-492D07BA3C5A}" destId="{5226E0F4-C20B-4F94-8D56-FE72281AA208}" srcOrd="1" destOrd="0" presId="urn:microsoft.com/office/officeart/2005/8/layout/process1"/>
    <dgm:cxn modelId="{CF586D11-3135-4293-8164-B4A64021F207}" type="presOf" srcId="{426DA59E-CE80-455E-941D-A46971AE54D7}" destId="{22230B35-ACEE-4435-96E2-A413AC620C90}" srcOrd="0" destOrd="0" presId="urn:microsoft.com/office/officeart/2005/8/layout/process1"/>
    <dgm:cxn modelId="{17487829-F728-429E-B162-481A2E201B22}" type="presOf" srcId="{2076F840-DC4C-4E31-9E58-89970E321851}" destId="{175A97FE-19C0-4614-B9DF-B20F37178C1C}" srcOrd="1" destOrd="0" presId="urn:microsoft.com/office/officeart/2005/8/layout/process1"/>
    <dgm:cxn modelId="{B83D0B2A-531D-434A-9743-5A2C98F6EB00}" srcId="{8F64EAAD-DE92-46A6-881C-DB08E1253390}" destId="{CCD2B268-22AD-4C1B-BAF9-1828EF9B6A93}" srcOrd="5" destOrd="0" parTransId="{A763DB61-423D-42B3-BC81-7A1A287E880C}" sibTransId="{C0B3936D-5293-4AB1-AC50-66791CE7C091}"/>
    <dgm:cxn modelId="{BE78D967-0DD9-44FA-ADB7-6D6938EEF0B5}" srcId="{8F64EAAD-DE92-46A6-881C-DB08E1253390}" destId="{EB45D7B1-9CB6-4C78-B1DF-3C6D101F70E3}" srcOrd="3" destOrd="0" parTransId="{A04DF776-A034-4FF5-95A2-1EC5878A5336}" sibTransId="{3C4E839D-4B48-4E8E-90F2-492D07BA3C5A}"/>
    <dgm:cxn modelId="{46AED8C7-8513-4589-9ACA-5D1BAC3356B0}" type="presOf" srcId="{EB45D7B1-9CB6-4C78-B1DF-3C6D101F70E3}" destId="{C47FD5F0-44A6-431C-AE0C-ECF76271A7F4}" srcOrd="0" destOrd="0" presId="urn:microsoft.com/office/officeart/2005/8/layout/process1"/>
    <dgm:cxn modelId="{8FD36F10-DDA3-47BA-A49E-3DAB512AE299}" type="presOf" srcId="{C0B3936D-5293-4AB1-AC50-66791CE7C091}" destId="{6EA40BBD-22C2-4FAD-8162-6FD7973878C6}" srcOrd="0" destOrd="0" presId="urn:microsoft.com/office/officeart/2005/8/layout/process1"/>
    <dgm:cxn modelId="{7F89C261-AFC0-471D-A4D3-F86764DE11AA}" type="presOf" srcId="{1B837F56-B49F-4697-82C3-166FD8694573}" destId="{23955E79-0C0C-4643-85F3-B520CB24E12E}" srcOrd="1" destOrd="0" presId="urn:microsoft.com/office/officeart/2005/8/layout/process1"/>
    <dgm:cxn modelId="{67B0CEDA-C968-4DC5-BF78-C0DCE79DBE19}" type="presOf" srcId="{426DA59E-CE80-455E-941D-A46971AE54D7}" destId="{A09A8B5B-A059-4A6C-A99D-D5F0B76E437B}" srcOrd="1" destOrd="0" presId="urn:microsoft.com/office/officeart/2005/8/layout/process1"/>
    <dgm:cxn modelId="{240DB72F-CAD4-488D-981F-AD5576F2B5CF}" type="presOf" srcId="{1B837F56-B49F-4697-82C3-166FD8694573}" destId="{C09BF5B1-630B-4969-BA34-1EA9E05E29E8}" srcOrd="0" destOrd="0" presId="urn:microsoft.com/office/officeart/2005/8/layout/process1"/>
    <dgm:cxn modelId="{2111F98E-9A59-4964-9065-ACE1FF54D627}" type="presOf" srcId="{2076F840-DC4C-4E31-9E58-89970E321851}" destId="{B066F045-500D-4781-8FAF-138498B870B4}" srcOrd="0" destOrd="0" presId="urn:microsoft.com/office/officeart/2005/8/layout/process1"/>
    <dgm:cxn modelId="{9B684E57-D079-4A0D-99AD-410C15294449}" srcId="{8F64EAAD-DE92-46A6-881C-DB08E1253390}" destId="{D7308BDB-8545-420B-AE11-2BE9E9BED406}" srcOrd="1" destOrd="0" parTransId="{37629401-E520-452D-A6B3-156234A8AFB9}" sibTransId="{426DA59E-CE80-455E-941D-A46971AE54D7}"/>
    <dgm:cxn modelId="{A12E2603-7C3C-433F-ABD8-304D5852D4B8}" srcId="{8F64EAAD-DE92-46A6-881C-DB08E1253390}" destId="{35D2025E-E92D-459B-80A0-F5065C46740E}" srcOrd="0" destOrd="0" parTransId="{439555C9-E084-48CB-8C04-BF0433964CE2}" sibTransId="{1B837F56-B49F-4697-82C3-166FD8694573}"/>
    <dgm:cxn modelId="{3694CAC8-88C9-48FB-8254-DA87D126A3CB}" type="presOf" srcId="{35D2025E-E92D-459B-80A0-F5065C46740E}" destId="{C175BD9D-4D3F-43FC-9595-645AFE6316C6}" srcOrd="0" destOrd="0" presId="urn:microsoft.com/office/officeart/2005/8/layout/process1"/>
    <dgm:cxn modelId="{80C97AFF-8ED0-478D-9A5F-B10356E981A4}" srcId="{8F64EAAD-DE92-46A6-881C-DB08E1253390}" destId="{925E81DD-5A73-4D80-8234-5567237132D6}" srcOrd="6" destOrd="0" parTransId="{776F83D3-A949-496F-9379-16977A7FF588}" sibTransId="{0B05FD4F-A438-41EE-854C-EC542956FB9E}"/>
    <dgm:cxn modelId="{1AA45E2A-CDFD-4BA8-BA0B-B3904463116A}" type="presOf" srcId="{6FDA2D8F-BA96-4682-9315-AF35B747C7BA}" destId="{DB94D860-7369-4E5D-8AF8-AE9D17134E87}" srcOrd="0" destOrd="0" presId="urn:microsoft.com/office/officeart/2005/8/layout/process1"/>
    <dgm:cxn modelId="{DF6CEEC9-F8A6-46C5-BEAA-3E28BF4FDC26}" type="presOf" srcId="{C0B3936D-5293-4AB1-AC50-66791CE7C091}" destId="{C67816A8-5A8C-46B8-AC46-7A983D89AA93}" srcOrd="1" destOrd="0" presId="urn:microsoft.com/office/officeart/2005/8/layout/process1"/>
    <dgm:cxn modelId="{9B778524-31FE-4334-B1E3-E8C471FB1694}" type="presOf" srcId="{D7308BDB-8545-420B-AE11-2BE9E9BED406}" destId="{16E5C79B-ABEF-49F7-A68B-43A535F82FFD}" srcOrd="0" destOrd="0" presId="urn:microsoft.com/office/officeart/2005/8/layout/process1"/>
    <dgm:cxn modelId="{038D8C6C-A618-4B43-A747-844CE45BDCEB}" type="presOf" srcId="{CCD2B268-22AD-4C1B-BAF9-1828EF9B6A93}" destId="{3D566C0C-FD73-457C-B5DE-9CA1673708FD}" srcOrd="0" destOrd="0" presId="urn:microsoft.com/office/officeart/2005/8/layout/process1"/>
    <dgm:cxn modelId="{BC088867-FC60-45B6-AE41-55F559FB061D}" type="presOf" srcId="{925E81DD-5A73-4D80-8234-5567237132D6}" destId="{A3A0965D-9477-46AF-BCDD-FA98B040D481}" srcOrd="0" destOrd="0" presId="urn:microsoft.com/office/officeart/2005/8/layout/process1"/>
    <dgm:cxn modelId="{0E337AF0-3C87-49F4-BB06-CD6408D7FDFD}" type="presOf" srcId="{001E35AF-03D1-4AE4-BFD8-183ADA76B29E}" destId="{3C5C027E-03C9-4B7E-8B36-D851563E653F}" srcOrd="0" destOrd="0" presId="urn:microsoft.com/office/officeart/2005/8/layout/process1"/>
    <dgm:cxn modelId="{E810BDA1-C614-4C0D-86E9-D916197B7283}" type="presOf" srcId="{486C9FC9-E382-4697-940B-27DBAE6C978E}" destId="{9290BCDF-F194-4FD7-AA8E-4AC13074F3FE}" srcOrd="0" destOrd="0" presId="urn:microsoft.com/office/officeart/2005/8/layout/process1"/>
    <dgm:cxn modelId="{A7B29E15-F56B-4AE4-BF9C-7F1F9E740C8A}" srcId="{8F64EAAD-DE92-46A6-881C-DB08E1253390}" destId="{001E35AF-03D1-4AE4-BFD8-183ADA76B29E}" srcOrd="4" destOrd="0" parTransId="{FA4E82A9-D90F-4034-A6A7-D8E2A4F952E4}" sibTransId="{6FDA2D8F-BA96-4682-9315-AF35B747C7BA}"/>
    <dgm:cxn modelId="{51AB917C-2E57-487B-87B4-2C55E09D62CE}" srcId="{8F64EAAD-DE92-46A6-881C-DB08E1253390}" destId="{486C9FC9-E382-4697-940B-27DBAE6C978E}" srcOrd="2" destOrd="0" parTransId="{50501D4D-1241-44BE-93C0-43128CBC9DE4}" sibTransId="{2076F840-DC4C-4E31-9E58-89970E321851}"/>
    <dgm:cxn modelId="{BE614614-3DCF-4D2F-9F02-DE881636E91E}" type="presOf" srcId="{6FDA2D8F-BA96-4682-9315-AF35B747C7BA}" destId="{14019490-DBA5-4EAF-A4D5-6536C68B2BEF}" srcOrd="1" destOrd="0" presId="urn:microsoft.com/office/officeart/2005/8/layout/process1"/>
    <dgm:cxn modelId="{971282DA-359A-4070-9819-E95CF43637A8}" type="presParOf" srcId="{0C1DF7A3-B22E-4C2F-A960-ABCECC1B3E92}" destId="{C175BD9D-4D3F-43FC-9595-645AFE6316C6}" srcOrd="0" destOrd="0" presId="urn:microsoft.com/office/officeart/2005/8/layout/process1"/>
    <dgm:cxn modelId="{853477CE-223B-43A2-848C-D6534C5726F0}" type="presParOf" srcId="{0C1DF7A3-B22E-4C2F-A960-ABCECC1B3E92}" destId="{C09BF5B1-630B-4969-BA34-1EA9E05E29E8}" srcOrd="1" destOrd="0" presId="urn:microsoft.com/office/officeart/2005/8/layout/process1"/>
    <dgm:cxn modelId="{1C061B50-AC5B-4B59-B907-A7088722A59F}" type="presParOf" srcId="{C09BF5B1-630B-4969-BA34-1EA9E05E29E8}" destId="{23955E79-0C0C-4643-85F3-B520CB24E12E}" srcOrd="0" destOrd="0" presId="urn:microsoft.com/office/officeart/2005/8/layout/process1"/>
    <dgm:cxn modelId="{A2F542C5-721C-4530-B00E-9E7B5431CC1C}" type="presParOf" srcId="{0C1DF7A3-B22E-4C2F-A960-ABCECC1B3E92}" destId="{16E5C79B-ABEF-49F7-A68B-43A535F82FFD}" srcOrd="2" destOrd="0" presId="urn:microsoft.com/office/officeart/2005/8/layout/process1"/>
    <dgm:cxn modelId="{24A38895-174D-42A0-8715-54AB684C0910}" type="presParOf" srcId="{0C1DF7A3-B22E-4C2F-A960-ABCECC1B3E92}" destId="{22230B35-ACEE-4435-96E2-A413AC620C90}" srcOrd="3" destOrd="0" presId="urn:microsoft.com/office/officeart/2005/8/layout/process1"/>
    <dgm:cxn modelId="{5678D924-2894-48DD-8258-94B2C73EAEAD}" type="presParOf" srcId="{22230B35-ACEE-4435-96E2-A413AC620C90}" destId="{A09A8B5B-A059-4A6C-A99D-D5F0B76E437B}" srcOrd="0" destOrd="0" presId="urn:microsoft.com/office/officeart/2005/8/layout/process1"/>
    <dgm:cxn modelId="{35A6B4A1-3FB9-4E95-8D35-3F958ED8CDD5}" type="presParOf" srcId="{0C1DF7A3-B22E-4C2F-A960-ABCECC1B3E92}" destId="{9290BCDF-F194-4FD7-AA8E-4AC13074F3FE}" srcOrd="4" destOrd="0" presId="urn:microsoft.com/office/officeart/2005/8/layout/process1"/>
    <dgm:cxn modelId="{60C80FA3-412C-464B-BD55-649CD3FEF7D8}" type="presParOf" srcId="{0C1DF7A3-B22E-4C2F-A960-ABCECC1B3E92}" destId="{B066F045-500D-4781-8FAF-138498B870B4}" srcOrd="5" destOrd="0" presId="urn:microsoft.com/office/officeart/2005/8/layout/process1"/>
    <dgm:cxn modelId="{6879B5EA-2109-4009-A950-A38444AEE2D0}" type="presParOf" srcId="{B066F045-500D-4781-8FAF-138498B870B4}" destId="{175A97FE-19C0-4614-B9DF-B20F37178C1C}" srcOrd="0" destOrd="0" presId="urn:microsoft.com/office/officeart/2005/8/layout/process1"/>
    <dgm:cxn modelId="{AA78E450-3F46-4756-8455-CB6474237088}" type="presParOf" srcId="{0C1DF7A3-B22E-4C2F-A960-ABCECC1B3E92}" destId="{C47FD5F0-44A6-431C-AE0C-ECF76271A7F4}" srcOrd="6" destOrd="0" presId="urn:microsoft.com/office/officeart/2005/8/layout/process1"/>
    <dgm:cxn modelId="{0E044455-676B-4E2A-8E3D-C4D53EC17E87}" type="presParOf" srcId="{0C1DF7A3-B22E-4C2F-A960-ABCECC1B3E92}" destId="{B59FCF09-F832-45C3-8C80-E4B80F8B75A8}" srcOrd="7" destOrd="0" presId="urn:microsoft.com/office/officeart/2005/8/layout/process1"/>
    <dgm:cxn modelId="{C18CD828-1273-4BE1-84DF-2DB59AFD2543}" type="presParOf" srcId="{B59FCF09-F832-45C3-8C80-E4B80F8B75A8}" destId="{5226E0F4-C20B-4F94-8D56-FE72281AA208}" srcOrd="0" destOrd="0" presId="urn:microsoft.com/office/officeart/2005/8/layout/process1"/>
    <dgm:cxn modelId="{C8A5B749-28AC-40CB-84AA-2F7CAF067AC6}" type="presParOf" srcId="{0C1DF7A3-B22E-4C2F-A960-ABCECC1B3E92}" destId="{3C5C027E-03C9-4B7E-8B36-D851563E653F}" srcOrd="8" destOrd="0" presId="urn:microsoft.com/office/officeart/2005/8/layout/process1"/>
    <dgm:cxn modelId="{196885D9-D523-4992-9C11-4D5D636B29F6}" type="presParOf" srcId="{0C1DF7A3-B22E-4C2F-A960-ABCECC1B3E92}" destId="{DB94D860-7369-4E5D-8AF8-AE9D17134E87}" srcOrd="9" destOrd="0" presId="urn:microsoft.com/office/officeart/2005/8/layout/process1"/>
    <dgm:cxn modelId="{996C1B2B-3B8B-430B-B658-41BD54684797}" type="presParOf" srcId="{DB94D860-7369-4E5D-8AF8-AE9D17134E87}" destId="{14019490-DBA5-4EAF-A4D5-6536C68B2BEF}" srcOrd="0" destOrd="0" presId="urn:microsoft.com/office/officeart/2005/8/layout/process1"/>
    <dgm:cxn modelId="{C187E199-C09D-4973-9DAB-EFA32E0FBA35}" type="presParOf" srcId="{0C1DF7A3-B22E-4C2F-A960-ABCECC1B3E92}" destId="{3D566C0C-FD73-457C-B5DE-9CA1673708FD}" srcOrd="10" destOrd="0" presId="urn:microsoft.com/office/officeart/2005/8/layout/process1"/>
    <dgm:cxn modelId="{8090B57E-120A-409C-92F3-51538F913B9A}" type="presParOf" srcId="{0C1DF7A3-B22E-4C2F-A960-ABCECC1B3E92}" destId="{6EA40BBD-22C2-4FAD-8162-6FD7973878C6}" srcOrd="11" destOrd="0" presId="urn:microsoft.com/office/officeart/2005/8/layout/process1"/>
    <dgm:cxn modelId="{526FF57D-8380-46C4-9EB7-BAF72A57C1CC}" type="presParOf" srcId="{6EA40BBD-22C2-4FAD-8162-6FD7973878C6}" destId="{C67816A8-5A8C-46B8-AC46-7A983D89AA93}" srcOrd="0" destOrd="0" presId="urn:microsoft.com/office/officeart/2005/8/layout/process1"/>
    <dgm:cxn modelId="{B06CCF82-5017-4374-A68D-F09B24D01E55}" type="presParOf" srcId="{0C1DF7A3-B22E-4C2F-A960-ABCECC1B3E92}" destId="{A3A0965D-9477-46AF-BCDD-FA98B040D481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64EAAD-DE92-46A6-881C-DB08E1253390}" type="doc">
      <dgm:prSet loTypeId="urn:microsoft.com/office/officeart/2005/8/layout/process1" loCatId="process" qsTypeId="urn:microsoft.com/office/officeart/2005/8/quickstyle/3d1" qsCatId="3D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35D2025E-E92D-459B-80A0-F5065C46740E}">
      <dgm:prSet phldrT="[Text]"/>
      <dgm:spPr/>
      <dgm:t>
        <a:bodyPr/>
        <a:lstStyle/>
        <a:p>
          <a:r>
            <a:rPr lang="en-US" dirty="0" smtClean="0"/>
            <a:t>Project Planning</a:t>
          </a:r>
          <a:endParaRPr lang="en-US" dirty="0"/>
        </a:p>
      </dgm:t>
    </dgm:pt>
    <dgm:pt modelId="{439555C9-E084-48CB-8C04-BF0433964CE2}" type="parTrans" cxnId="{A12E2603-7C3C-433F-ABD8-304D5852D4B8}">
      <dgm:prSet/>
      <dgm:spPr/>
      <dgm:t>
        <a:bodyPr/>
        <a:lstStyle/>
        <a:p>
          <a:endParaRPr lang="en-US"/>
        </a:p>
      </dgm:t>
    </dgm:pt>
    <dgm:pt modelId="{1B837F56-B49F-4697-82C3-166FD8694573}" type="sibTrans" cxnId="{A12E2603-7C3C-433F-ABD8-304D5852D4B8}">
      <dgm:prSet/>
      <dgm:spPr/>
      <dgm:t>
        <a:bodyPr/>
        <a:lstStyle/>
        <a:p>
          <a:endParaRPr lang="en-US"/>
        </a:p>
      </dgm:t>
    </dgm:pt>
    <dgm:pt modelId="{D7308BDB-8545-420B-AE11-2BE9E9BED406}">
      <dgm:prSet phldrT="[Text]"/>
      <dgm:spPr/>
      <dgm:t>
        <a:bodyPr/>
        <a:lstStyle/>
        <a:p>
          <a:r>
            <a:rPr lang="en-US" dirty="0" smtClean="0"/>
            <a:t>Requirements Analysis</a:t>
          </a:r>
          <a:endParaRPr lang="en-US" dirty="0"/>
        </a:p>
      </dgm:t>
    </dgm:pt>
    <dgm:pt modelId="{37629401-E520-452D-A6B3-156234A8AFB9}" type="parTrans" cxnId="{9B684E57-D079-4A0D-99AD-410C15294449}">
      <dgm:prSet/>
      <dgm:spPr/>
      <dgm:t>
        <a:bodyPr/>
        <a:lstStyle/>
        <a:p>
          <a:endParaRPr lang="en-US"/>
        </a:p>
      </dgm:t>
    </dgm:pt>
    <dgm:pt modelId="{426DA59E-CE80-455E-941D-A46971AE54D7}" type="sibTrans" cxnId="{9B684E57-D079-4A0D-99AD-410C15294449}">
      <dgm:prSet/>
      <dgm:spPr/>
      <dgm:t>
        <a:bodyPr/>
        <a:lstStyle/>
        <a:p>
          <a:endParaRPr lang="en-US"/>
        </a:p>
      </dgm:t>
    </dgm:pt>
    <dgm:pt modelId="{486C9FC9-E382-4697-940B-27DBAE6C978E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50501D4D-1241-44BE-93C0-43128CBC9DE4}" type="parTrans" cxnId="{51AB917C-2E57-487B-87B4-2C55E09D62CE}">
      <dgm:prSet/>
      <dgm:spPr/>
      <dgm:t>
        <a:bodyPr/>
        <a:lstStyle/>
        <a:p>
          <a:endParaRPr lang="en-US"/>
        </a:p>
      </dgm:t>
    </dgm:pt>
    <dgm:pt modelId="{2076F840-DC4C-4E31-9E58-89970E321851}" type="sibTrans" cxnId="{51AB917C-2E57-487B-87B4-2C55E09D62CE}">
      <dgm:prSet/>
      <dgm:spPr/>
      <dgm:t>
        <a:bodyPr/>
        <a:lstStyle/>
        <a:p>
          <a:endParaRPr lang="en-US"/>
        </a:p>
      </dgm:t>
    </dgm:pt>
    <dgm:pt modelId="{EB45D7B1-9CB6-4C78-B1DF-3C6D101F70E3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A04DF776-A034-4FF5-95A2-1EC5878A5336}" type="parTrans" cxnId="{BE78D967-0DD9-44FA-ADB7-6D6938EEF0B5}">
      <dgm:prSet/>
      <dgm:spPr/>
      <dgm:t>
        <a:bodyPr/>
        <a:lstStyle/>
        <a:p>
          <a:endParaRPr lang="en-US"/>
        </a:p>
      </dgm:t>
    </dgm:pt>
    <dgm:pt modelId="{3C4E839D-4B48-4E8E-90F2-492D07BA3C5A}" type="sibTrans" cxnId="{BE78D967-0DD9-44FA-ADB7-6D6938EEF0B5}">
      <dgm:prSet/>
      <dgm:spPr/>
      <dgm:t>
        <a:bodyPr/>
        <a:lstStyle/>
        <a:p>
          <a:endParaRPr lang="en-US"/>
        </a:p>
      </dgm:t>
    </dgm:pt>
    <dgm:pt modelId="{001E35AF-03D1-4AE4-BFD8-183ADA76B29E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FA4E82A9-D90F-4034-A6A7-D8E2A4F952E4}" type="parTrans" cxnId="{A7B29E15-F56B-4AE4-BF9C-7F1F9E740C8A}">
      <dgm:prSet/>
      <dgm:spPr/>
      <dgm:t>
        <a:bodyPr/>
        <a:lstStyle/>
        <a:p>
          <a:endParaRPr lang="en-US"/>
        </a:p>
      </dgm:t>
    </dgm:pt>
    <dgm:pt modelId="{6FDA2D8F-BA96-4682-9315-AF35B747C7BA}" type="sibTrans" cxnId="{A7B29E15-F56B-4AE4-BF9C-7F1F9E740C8A}">
      <dgm:prSet/>
      <dgm:spPr/>
      <dgm:t>
        <a:bodyPr/>
        <a:lstStyle/>
        <a:p>
          <a:endParaRPr lang="en-US"/>
        </a:p>
      </dgm:t>
    </dgm:pt>
    <dgm:pt modelId="{CCD2B268-22AD-4C1B-BAF9-1828EF9B6A93}">
      <dgm:prSet phldrT="[Text]"/>
      <dgm:spPr/>
      <dgm:t>
        <a:bodyPr/>
        <a:lstStyle/>
        <a:p>
          <a:r>
            <a:rPr lang="en-US" dirty="0" smtClean="0"/>
            <a:t>Delivery</a:t>
          </a:r>
          <a:endParaRPr lang="en-US" dirty="0"/>
        </a:p>
      </dgm:t>
    </dgm:pt>
    <dgm:pt modelId="{A763DB61-423D-42B3-BC81-7A1A287E880C}" type="parTrans" cxnId="{B83D0B2A-531D-434A-9743-5A2C98F6EB00}">
      <dgm:prSet/>
      <dgm:spPr/>
      <dgm:t>
        <a:bodyPr/>
        <a:lstStyle/>
        <a:p>
          <a:endParaRPr lang="en-US"/>
        </a:p>
      </dgm:t>
    </dgm:pt>
    <dgm:pt modelId="{C0B3936D-5293-4AB1-AC50-66791CE7C091}" type="sibTrans" cxnId="{B83D0B2A-531D-434A-9743-5A2C98F6EB00}">
      <dgm:prSet/>
      <dgm:spPr/>
      <dgm:t>
        <a:bodyPr/>
        <a:lstStyle/>
        <a:p>
          <a:endParaRPr lang="en-US"/>
        </a:p>
      </dgm:t>
    </dgm:pt>
    <dgm:pt modelId="{925E81DD-5A73-4D80-8234-5567237132D6}">
      <dgm:prSet phldrT="[Text]"/>
      <dgm:spPr/>
      <dgm:t>
        <a:bodyPr/>
        <a:lstStyle/>
        <a:p>
          <a:r>
            <a:rPr lang="en-US" dirty="0" smtClean="0"/>
            <a:t>Maintenance</a:t>
          </a:r>
          <a:endParaRPr lang="en-US" dirty="0"/>
        </a:p>
      </dgm:t>
    </dgm:pt>
    <dgm:pt modelId="{776F83D3-A949-496F-9379-16977A7FF588}" type="parTrans" cxnId="{80C97AFF-8ED0-478D-9A5F-B10356E981A4}">
      <dgm:prSet/>
      <dgm:spPr/>
      <dgm:t>
        <a:bodyPr/>
        <a:lstStyle/>
        <a:p>
          <a:endParaRPr lang="en-US"/>
        </a:p>
      </dgm:t>
    </dgm:pt>
    <dgm:pt modelId="{0B05FD4F-A438-41EE-854C-EC542956FB9E}" type="sibTrans" cxnId="{80C97AFF-8ED0-478D-9A5F-B10356E981A4}">
      <dgm:prSet/>
      <dgm:spPr/>
      <dgm:t>
        <a:bodyPr/>
        <a:lstStyle/>
        <a:p>
          <a:endParaRPr lang="en-US"/>
        </a:p>
      </dgm:t>
    </dgm:pt>
    <dgm:pt modelId="{0C1DF7A3-B22E-4C2F-A960-ABCECC1B3E92}" type="pres">
      <dgm:prSet presAssocID="{8F64EAAD-DE92-46A6-881C-DB08E12533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75BD9D-4D3F-43FC-9595-645AFE6316C6}" type="pres">
      <dgm:prSet presAssocID="{35D2025E-E92D-459B-80A0-F5065C46740E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F5B1-630B-4969-BA34-1EA9E05E29E8}" type="pres">
      <dgm:prSet presAssocID="{1B837F56-B49F-4697-82C3-166FD8694573}" presName="sibTrans" presStyleLbl="sibTrans2D1" presStyleIdx="0" presStyleCnt="6"/>
      <dgm:spPr/>
      <dgm:t>
        <a:bodyPr/>
        <a:lstStyle/>
        <a:p>
          <a:endParaRPr lang="en-US"/>
        </a:p>
      </dgm:t>
    </dgm:pt>
    <dgm:pt modelId="{23955E79-0C0C-4643-85F3-B520CB24E12E}" type="pres">
      <dgm:prSet presAssocID="{1B837F56-B49F-4697-82C3-166FD8694573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6E5C79B-ABEF-49F7-A68B-43A535F82FFD}" type="pres">
      <dgm:prSet presAssocID="{D7308BDB-8545-420B-AE11-2BE9E9BED406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0B35-ACEE-4435-96E2-A413AC620C90}" type="pres">
      <dgm:prSet presAssocID="{426DA59E-CE80-455E-941D-A46971AE54D7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09A8B5B-A059-4A6C-A99D-D5F0B76E437B}" type="pres">
      <dgm:prSet presAssocID="{426DA59E-CE80-455E-941D-A46971AE54D7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90BCDF-F194-4FD7-AA8E-4AC13074F3FE}" type="pres">
      <dgm:prSet presAssocID="{486C9FC9-E382-4697-940B-27DBAE6C978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6F045-500D-4781-8FAF-138498B870B4}" type="pres">
      <dgm:prSet presAssocID="{2076F840-DC4C-4E31-9E58-89970E32185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175A97FE-19C0-4614-B9DF-B20F37178C1C}" type="pres">
      <dgm:prSet presAssocID="{2076F840-DC4C-4E31-9E58-89970E32185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C47FD5F0-44A6-431C-AE0C-ECF76271A7F4}" type="pres">
      <dgm:prSet presAssocID="{EB45D7B1-9CB6-4C78-B1DF-3C6D101F70E3}" presName="node" presStyleLbl="node1" presStyleIdx="3" presStyleCnt="7" custScaleX="155243" custScaleY="181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FCF09-F832-45C3-8C80-E4B80F8B75A8}" type="pres">
      <dgm:prSet presAssocID="{3C4E839D-4B48-4E8E-90F2-492D07BA3C5A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226E0F4-C20B-4F94-8D56-FE72281AA208}" type="pres">
      <dgm:prSet presAssocID="{3C4E839D-4B48-4E8E-90F2-492D07BA3C5A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3C5C027E-03C9-4B7E-8B36-D851563E653F}" type="pres">
      <dgm:prSet presAssocID="{001E35AF-03D1-4AE4-BFD8-183ADA76B29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4D860-7369-4E5D-8AF8-AE9D17134E87}" type="pres">
      <dgm:prSet presAssocID="{6FDA2D8F-BA96-4682-9315-AF35B747C7BA}" presName="sibTrans" presStyleLbl="sibTrans2D1" presStyleIdx="4" presStyleCnt="6"/>
      <dgm:spPr/>
      <dgm:t>
        <a:bodyPr/>
        <a:lstStyle/>
        <a:p>
          <a:endParaRPr lang="en-US"/>
        </a:p>
      </dgm:t>
    </dgm:pt>
    <dgm:pt modelId="{14019490-DBA5-4EAF-A4D5-6536C68B2BEF}" type="pres">
      <dgm:prSet presAssocID="{6FDA2D8F-BA96-4682-9315-AF35B747C7BA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D566C0C-FD73-457C-B5DE-9CA1673708FD}" type="pres">
      <dgm:prSet presAssocID="{CCD2B268-22AD-4C1B-BAF9-1828EF9B6A9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40BBD-22C2-4FAD-8162-6FD7973878C6}" type="pres">
      <dgm:prSet presAssocID="{C0B3936D-5293-4AB1-AC50-66791CE7C09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C67816A8-5A8C-46B8-AC46-7A983D89AA93}" type="pres">
      <dgm:prSet presAssocID="{C0B3936D-5293-4AB1-AC50-66791CE7C091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A3A0965D-9477-46AF-BCDD-FA98B040D481}" type="pres">
      <dgm:prSet presAssocID="{925E81DD-5A73-4D80-8234-5567237132D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30D6D6-DC76-47A5-A225-4C938BECB6E3}" type="presOf" srcId="{1B837F56-B49F-4697-82C3-166FD8694573}" destId="{23955E79-0C0C-4643-85F3-B520CB24E12E}" srcOrd="1" destOrd="0" presId="urn:microsoft.com/office/officeart/2005/8/layout/process1"/>
    <dgm:cxn modelId="{1F832A39-6CA8-4A31-8EC2-D40A24298B0D}" type="presOf" srcId="{426DA59E-CE80-455E-941D-A46971AE54D7}" destId="{A09A8B5B-A059-4A6C-A99D-D5F0B76E437B}" srcOrd="1" destOrd="0" presId="urn:microsoft.com/office/officeart/2005/8/layout/process1"/>
    <dgm:cxn modelId="{57993406-AD3D-41E2-BE6F-15DB9DDA0492}" type="presOf" srcId="{2076F840-DC4C-4E31-9E58-89970E321851}" destId="{B066F045-500D-4781-8FAF-138498B870B4}" srcOrd="0" destOrd="0" presId="urn:microsoft.com/office/officeart/2005/8/layout/process1"/>
    <dgm:cxn modelId="{B83D0B2A-531D-434A-9743-5A2C98F6EB00}" srcId="{8F64EAAD-DE92-46A6-881C-DB08E1253390}" destId="{CCD2B268-22AD-4C1B-BAF9-1828EF9B6A93}" srcOrd="5" destOrd="0" parTransId="{A763DB61-423D-42B3-BC81-7A1A287E880C}" sibTransId="{C0B3936D-5293-4AB1-AC50-66791CE7C091}"/>
    <dgm:cxn modelId="{BE78D967-0DD9-44FA-ADB7-6D6938EEF0B5}" srcId="{8F64EAAD-DE92-46A6-881C-DB08E1253390}" destId="{EB45D7B1-9CB6-4C78-B1DF-3C6D101F70E3}" srcOrd="3" destOrd="0" parTransId="{A04DF776-A034-4FF5-95A2-1EC5878A5336}" sibTransId="{3C4E839D-4B48-4E8E-90F2-492D07BA3C5A}"/>
    <dgm:cxn modelId="{C5153BB9-7230-4FB3-A782-0CB4D059D25F}" type="presOf" srcId="{1B837F56-B49F-4697-82C3-166FD8694573}" destId="{C09BF5B1-630B-4969-BA34-1EA9E05E29E8}" srcOrd="0" destOrd="0" presId="urn:microsoft.com/office/officeart/2005/8/layout/process1"/>
    <dgm:cxn modelId="{42B2850E-9F3B-405D-92F8-60B308436E01}" type="presOf" srcId="{925E81DD-5A73-4D80-8234-5567237132D6}" destId="{A3A0965D-9477-46AF-BCDD-FA98B040D481}" srcOrd="0" destOrd="0" presId="urn:microsoft.com/office/officeart/2005/8/layout/process1"/>
    <dgm:cxn modelId="{9F909BF5-7124-436D-BFF3-E84303E4B61F}" type="presOf" srcId="{C0B3936D-5293-4AB1-AC50-66791CE7C091}" destId="{6EA40BBD-22C2-4FAD-8162-6FD7973878C6}" srcOrd="0" destOrd="0" presId="urn:microsoft.com/office/officeart/2005/8/layout/process1"/>
    <dgm:cxn modelId="{EFC3E435-FFD3-44C5-B7A5-FF9C5022D261}" type="presOf" srcId="{486C9FC9-E382-4697-940B-27DBAE6C978E}" destId="{9290BCDF-F194-4FD7-AA8E-4AC13074F3FE}" srcOrd="0" destOrd="0" presId="urn:microsoft.com/office/officeart/2005/8/layout/process1"/>
    <dgm:cxn modelId="{D03EA72E-67BD-4D0E-A3F8-7AF60451CA1D}" type="presOf" srcId="{6FDA2D8F-BA96-4682-9315-AF35B747C7BA}" destId="{14019490-DBA5-4EAF-A4D5-6536C68B2BEF}" srcOrd="1" destOrd="0" presId="urn:microsoft.com/office/officeart/2005/8/layout/process1"/>
    <dgm:cxn modelId="{E16C14CA-3F21-4760-84DA-BFE014B33C20}" type="presOf" srcId="{EB45D7B1-9CB6-4C78-B1DF-3C6D101F70E3}" destId="{C47FD5F0-44A6-431C-AE0C-ECF76271A7F4}" srcOrd="0" destOrd="0" presId="urn:microsoft.com/office/officeart/2005/8/layout/process1"/>
    <dgm:cxn modelId="{54A9738D-C84C-49C3-8334-20146C6024EB}" type="presOf" srcId="{8F64EAAD-DE92-46A6-881C-DB08E1253390}" destId="{0C1DF7A3-B22E-4C2F-A960-ABCECC1B3E92}" srcOrd="0" destOrd="0" presId="urn:microsoft.com/office/officeart/2005/8/layout/process1"/>
    <dgm:cxn modelId="{CD7C2823-8DC0-4945-BDC7-37294664DC4E}" type="presOf" srcId="{D7308BDB-8545-420B-AE11-2BE9E9BED406}" destId="{16E5C79B-ABEF-49F7-A68B-43A535F82FFD}" srcOrd="0" destOrd="0" presId="urn:microsoft.com/office/officeart/2005/8/layout/process1"/>
    <dgm:cxn modelId="{C7E92766-090A-4155-83FD-46DB120B5AA6}" type="presOf" srcId="{2076F840-DC4C-4E31-9E58-89970E321851}" destId="{175A97FE-19C0-4614-B9DF-B20F37178C1C}" srcOrd="1" destOrd="0" presId="urn:microsoft.com/office/officeart/2005/8/layout/process1"/>
    <dgm:cxn modelId="{9B684E57-D079-4A0D-99AD-410C15294449}" srcId="{8F64EAAD-DE92-46A6-881C-DB08E1253390}" destId="{D7308BDB-8545-420B-AE11-2BE9E9BED406}" srcOrd="1" destOrd="0" parTransId="{37629401-E520-452D-A6B3-156234A8AFB9}" sibTransId="{426DA59E-CE80-455E-941D-A46971AE54D7}"/>
    <dgm:cxn modelId="{A12E2603-7C3C-433F-ABD8-304D5852D4B8}" srcId="{8F64EAAD-DE92-46A6-881C-DB08E1253390}" destId="{35D2025E-E92D-459B-80A0-F5065C46740E}" srcOrd="0" destOrd="0" parTransId="{439555C9-E084-48CB-8C04-BF0433964CE2}" sibTransId="{1B837F56-B49F-4697-82C3-166FD8694573}"/>
    <dgm:cxn modelId="{80C97AFF-8ED0-478D-9A5F-B10356E981A4}" srcId="{8F64EAAD-DE92-46A6-881C-DB08E1253390}" destId="{925E81DD-5A73-4D80-8234-5567237132D6}" srcOrd="6" destOrd="0" parTransId="{776F83D3-A949-496F-9379-16977A7FF588}" sibTransId="{0B05FD4F-A438-41EE-854C-EC542956FB9E}"/>
    <dgm:cxn modelId="{EFBC8FC5-9ECA-4660-8530-08C5BB4E7C7A}" type="presOf" srcId="{35D2025E-E92D-459B-80A0-F5065C46740E}" destId="{C175BD9D-4D3F-43FC-9595-645AFE6316C6}" srcOrd="0" destOrd="0" presId="urn:microsoft.com/office/officeart/2005/8/layout/process1"/>
    <dgm:cxn modelId="{C2C8C8FC-B4A3-4C5B-BEF1-96D48045E51A}" type="presOf" srcId="{001E35AF-03D1-4AE4-BFD8-183ADA76B29E}" destId="{3C5C027E-03C9-4B7E-8B36-D851563E653F}" srcOrd="0" destOrd="0" presId="urn:microsoft.com/office/officeart/2005/8/layout/process1"/>
    <dgm:cxn modelId="{A66A6755-01EC-4FA5-BB20-4B744D84A138}" type="presOf" srcId="{3C4E839D-4B48-4E8E-90F2-492D07BA3C5A}" destId="{B59FCF09-F832-45C3-8C80-E4B80F8B75A8}" srcOrd="0" destOrd="0" presId="urn:microsoft.com/office/officeart/2005/8/layout/process1"/>
    <dgm:cxn modelId="{74D1B497-2B20-4BEC-A89E-7B263FECB59E}" type="presOf" srcId="{6FDA2D8F-BA96-4682-9315-AF35B747C7BA}" destId="{DB94D860-7369-4E5D-8AF8-AE9D17134E87}" srcOrd="0" destOrd="0" presId="urn:microsoft.com/office/officeart/2005/8/layout/process1"/>
    <dgm:cxn modelId="{F1FBD5A0-BF0C-4BFA-824A-F3E468723427}" type="presOf" srcId="{426DA59E-CE80-455E-941D-A46971AE54D7}" destId="{22230B35-ACEE-4435-96E2-A413AC620C90}" srcOrd="0" destOrd="0" presId="urn:microsoft.com/office/officeart/2005/8/layout/process1"/>
    <dgm:cxn modelId="{7ECC4FF5-A5C0-4B52-8EB3-DD6BA4476D7D}" type="presOf" srcId="{C0B3936D-5293-4AB1-AC50-66791CE7C091}" destId="{C67816A8-5A8C-46B8-AC46-7A983D89AA93}" srcOrd="1" destOrd="0" presId="urn:microsoft.com/office/officeart/2005/8/layout/process1"/>
    <dgm:cxn modelId="{A7B29E15-F56B-4AE4-BF9C-7F1F9E740C8A}" srcId="{8F64EAAD-DE92-46A6-881C-DB08E1253390}" destId="{001E35AF-03D1-4AE4-BFD8-183ADA76B29E}" srcOrd="4" destOrd="0" parTransId="{FA4E82A9-D90F-4034-A6A7-D8E2A4F952E4}" sibTransId="{6FDA2D8F-BA96-4682-9315-AF35B747C7BA}"/>
    <dgm:cxn modelId="{51AB917C-2E57-487B-87B4-2C55E09D62CE}" srcId="{8F64EAAD-DE92-46A6-881C-DB08E1253390}" destId="{486C9FC9-E382-4697-940B-27DBAE6C978E}" srcOrd="2" destOrd="0" parTransId="{50501D4D-1241-44BE-93C0-43128CBC9DE4}" sibTransId="{2076F840-DC4C-4E31-9E58-89970E321851}"/>
    <dgm:cxn modelId="{DB3BB30C-127E-4B73-A02D-1832960C3E35}" type="presOf" srcId="{CCD2B268-22AD-4C1B-BAF9-1828EF9B6A93}" destId="{3D566C0C-FD73-457C-B5DE-9CA1673708FD}" srcOrd="0" destOrd="0" presId="urn:microsoft.com/office/officeart/2005/8/layout/process1"/>
    <dgm:cxn modelId="{38BF58CC-393A-4D0D-9279-3C5B0B94F426}" type="presOf" srcId="{3C4E839D-4B48-4E8E-90F2-492D07BA3C5A}" destId="{5226E0F4-C20B-4F94-8D56-FE72281AA208}" srcOrd="1" destOrd="0" presId="urn:microsoft.com/office/officeart/2005/8/layout/process1"/>
    <dgm:cxn modelId="{04D95015-9CDD-4701-8F15-041ED46F6D13}" type="presParOf" srcId="{0C1DF7A3-B22E-4C2F-A960-ABCECC1B3E92}" destId="{C175BD9D-4D3F-43FC-9595-645AFE6316C6}" srcOrd="0" destOrd="0" presId="urn:microsoft.com/office/officeart/2005/8/layout/process1"/>
    <dgm:cxn modelId="{20053EE2-DDAD-4E75-9FA7-4DFDFEE9A9AD}" type="presParOf" srcId="{0C1DF7A3-B22E-4C2F-A960-ABCECC1B3E92}" destId="{C09BF5B1-630B-4969-BA34-1EA9E05E29E8}" srcOrd="1" destOrd="0" presId="urn:microsoft.com/office/officeart/2005/8/layout/process1"/>
    <dgm:cxn modelId="{0EA60AA8-5B35-4AF2-A0D8-C1BF33CEFC4A}" type="presParOf" srcId="{C09BF5B1-630B-4969-BA34-1EA9E05E29E8}" destId="{23955E79-0C0C-4643-85F3-B520CB24E12E}" srcOrd="0" destOrd="0" presId="urn:microsoft.com/office/officeart/2005/8/layout/process1"/>
    <dgm:cxn modelId="{857B5696-7036-47E6-8123-8D2FC2424B95}" type="presParOf" srcId="{0C1DF7A3-B22E-4C2F-A960-ABCECC1B3E92}" destId="{16E5C79B-ABEF-49F7-A68B-43A535F82FFD}" srcOrd="2" destOrd="0" presId="urn:microsoft.com/office/officeart/2005/8/layout/process1"/>
    <dgm:cxn modelId="{7A06EFB1-3EFD-431F-AD88-39F54BF09894}" type="presParOf" srcId="{0C1DF7A3-B22E-4C2F-A960-ABCECC1B3E92}" destId="{22230B35-ACEE-4435-96E2-A413AC620C90}" srcOrd="3" destOrd="0" presId="urn:microsoft.com/office/officeart/2005/8/layout/process1"/>
    <dgm:cxn modelId="{BB9504C9-B512-4648-991C-098491206CCE}" type="presParOf" srcId="{22230B35-ACEE-4435-96E2-A413AC620C90}" destId="{A09A8B5B-A059-4A6C-A99D-D5F0B76E437B}" srcOrd="0" destOrd="0" presId="urn:microsoft.com/office/officeart/2005/8/layout/process1"/>
    <dgm:cxn modelId="{7F0AA41E-5075-4EBC-8727-68478A102BFB}" type="presParOf" srcId="{0C1DF7A3-B22E-4C2F-A960-ABCECC1B3E92}" destId="{9290BCDF-F194-4FD7-AA8E-4AC13074F3FE}" srcOrd="4" destOrd="0" presId="urn:microsoft.com/office/officeart/2005/8/layout/process1"/>
    <dgm:cxn modelId="{AF699091-AEA3-4D55-8F60-6CECB210CF3E}" type="presParOf" srcId="{0C1DF7A3-B22E-4C2F-A960-ABCECC1B3E92}" destId="{B066F045-500D-4781-8FAF-138498B870B4}" srcOrd="5" destOrd="0" presId="urn:microsoft.com/office/officeart/2005/8/layout/process1"/>
    <dgm:cxn modelId="{FF3A5846-DE4C-4D9F-A741-1ADDC2132ED0}" type="presParOf" srcId="{B066F045-500D-4781-8FAF-138498B870B4}" destId="{175A97FE-19C0-4614-B9DF-B20F37178C1C}" srcOrd="0" destOrd="0" presId="urn:microsoft.com/office/officeart/2005/8/layout/process1"/>
    <dgm:cxn modelId="{0F6574C3-4611-4A88-BF85-0040D0EBDB1A}" type="presParOf" srcId="{0C1DF7A3-B22E-4C2F-A960-ABCECC1B3E92}" destId="{C47FD5F0-44A6-431C-AE0C-ECF76271A7F4}" srcOrd="6" destOrd="0" presId="urn:microsoft.com/office/officeart/2005/8/layout/process1"/>
    <dgm:cxn modelId="{C138EB01-2DAD-46C4-8EB3-A64DF51DFD3C}" type="presParOf" srcId="{0C1DF7A3-B22E-4C2F-A960-ABCECC1B3E92}" destId="{B59FCF09-F832-45C3-8C80-E4B80F8B75A8}" srcOrd="7" destOrd="0" presId="urn:microsoft.com/office/officeart/2005/8/layout/process1"/>
    <dgm:cxn modelId="{C64486C9-F318-4D95-A34F-289C64FA6259}" type="presParOf" srcId="{B59FCF09-F832-45C3-8C80-E4B80F8B75A8}" destId="{5226E0F4-C20B-4F94-8D56-FE72281AA208}" srcOrd="0" destOrd="0" presId="urn:microsoft.com/office/officeart/2005/8/layout/process1"/>
    <dgm:cxn modelId="{CC47709A-04C5-4A3B-BC81-B64459FFEFF6}" type="presParOf" srcId="{0C1DF7A3-B22E-4C2F-A960-ABCECC1B3E92}" destId="{3C5C027E-03C9-4B7E-8B36-D851563E653F}" srcOrd="8" destOrd="0" presId="urn:microsoft.com/office/officeart/2005/8/layout/process1"/>
    <dgm:cxn modelId="{61FFEEC7-5170-4B58-A071-BC907F6540FE}" type="presParOf" srcId="{0C1DF7A3-B22E-4C2F-A960-ABCECC1B3E92}" destId="{DB94D860-7369-4E5D-8AF8-AE9D17134E87}" srcOrd="9" destOrd="0" presId="urn:microsoft.com/office/officeart/2005/8/layout/process1"/>
    <dgm:cxn modelId="{5D729588-83E3-46E0-8DD2-551E57E3046B}" type="presParOf" srcId="{DB94D860-7369-4E5D-8AF8-AE9D17134E87}" destId="{14019490-DBA5-4EAF-A4D5-6536C68B2BEF}" srcOrd="0" destOrd="0" presId="urn:microsoft.com/office/officeart/2005/8/layout/process1"/>
    <dgm:cxn modelId="{FC98F5CD-DE13-46CD-B79B-D6AC1E5529F2}" type="presParOf" srcId="{0C1DF7A3-B22E-4C2F-A960-ABCECC1B3E92}" destId="{3D566C0C-FD73-457C-B5DE-9CA1673708FD}" srcOrd="10" destOrd="0" presId="urn:microsoft.com/office/officeart/2005/8/layout/process1"/>
    <dgm:cxn modelId="{184C6B32-D4A8-4A8F-B226-D9559A1D35C0}" type="presParOf" srcId="{0C1DF7A3-B22E-4C2F-A960-ABCECC1B3E92}" destId="{6EA40BBD-22C2-4FAD-8162-6FD7973878C6}" srcOrd="11" destOrd="0" presId="urn:microsoft.com/office/officeart/2005/8/layout/process1"/>
    <dgm:cxn modelId="{E4656C86-F85D-4817-8196-E73EDEB3971A}" type="presParOf" srcId="{6EA40BBD-22C2-4FAD-8162-6FD7973878C6}" destId="{C67816A8-5A8C-46B8-AC46-7A983D89AA93}" srcOrd="0" destOrd="0" presId="urn:microsoft.com/office/officeart/2005/8/layout/process1"/>
    <dgm:cxn modelId="{77A75F57-769B-4232-A6AD-D9CF5EFF5CDD}" type="presParOf" srcId="{0C1DF7A3-B22E-4C2F-A960-ABCECC1B3E92}" destId="{A3A0965D-9477-46AF-BCDD-FA98B040D481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64EAAD-DE92-46A6-881C-DB08E1253390}" type="doc">
      <dgm:prSet loTypeId="urn:microsoft.com/office/officeart/2005/8/layout/process1" loCatId="process" qsTypeId="urn:microsoft.com/office/officeart/2005/8/quickstyle/3d1" qsCatId="3D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35D2025E-E92D-459B-80A0-F5065C46740E}">
      <dgm:prSet phldrT="[Text]"/>
      <dgm:spPr/>
      <dgm:t>
        <a:bodyPr/>
        <a:lstStyle/>
        <a:p>
          <a:r>
            <a:rPr lang="en-US" dirty="0" smtClean="0"/>
            <a:t>Project Planning</a:t>
          </a:r>
          <a:endParaRPr lang="en-US" dirty="0"/>
        </a:p>
      </dgm:t>
    </dgm:pt>
    <dgm:pt modelId="{439555C9-E084-48CB-8C04-BF0433964CE2}" type="parTrans" cxnId="{A12E2603-7C3C-433F-ABD8-304D5852D4B8}">
      <dgm:prSet/>
      <dgm:spPr/>
      <dgm:t>
        <a:bodyPr/>
        <a:lstStyle/>
        <a:p>
          <a:endParaRPr lang="en-US"/>
        </a:p>
      </dgm:t>
    </dgm:pt>
    <dgm:pt modelId="{1B837F56-B49F-4697-82C3-166FD8694573}" type="sibTrans" cxnId="{A12E2603-7C3C-433F-ABD8-304D5852D4B8}">
      <dgm:prSet/>
      <dgm:spPr/>
      <dgm:t>
        <a:bodyPr/>
        <a:lstStyle/>
        <a:p>
          <a:endParaRPr lang="en-US"/>
        </a:p>
      </dgm:t>
    </dgm:pt>
    <dgm:pt modelId="{D7308BDB-8545-420B-AE11-2BE9E9BED406}">
      <dgm:prSet phldrT="[Text]"/>
      <dgm:spPr/>
      <dgm:t>
        <a:bodyPr/>
        <a:lstStyle/>
        <a:p>
          <a:r>
            <a:rPr lang="en-US" dirty="0" smtClean="0"/>
            <a:t>Requirements Analysis</a:t>
          </a:r>
          <a:endParaRPr lang="en-US" dirty="0"/>
        </a:p>
      </dgm:t>
    </dgm:pt>
    <dgm:pt modelId="{37629401-E520-452D-A6B3-156234A8AFB9}" type="parTrans" cxnId="{9B684E57-D079-4A0D-99AD-410C15294449}">
      <dgm:prSet/>
      <dgm:spPr/>
      <dgm:t>
        <a:bodyPr/>
        <a:lstStyle/>
        <a:p>
          <a:endParaRPr lang="en-US"/>
        </a:p>
      </dgm:t>
    </dgm:pt>
    <dgm:pt modelId="{426DA59E-CE80-455E-941D-A46971AE54D7}" type="sibTrans" cxnId="{9B684E57-D079-4A0D-99AD-410C15294449}">
      <dgm:prSet/>
      <dgm:spPr/>
      <dgm:t>
        <a:bodyPr/>
        <a:lstStyle/>
        <a:p>
          <a:endParaRPr lang="en-US"/>
        </a:p>
      </dgm:t>
    </dgm:pt>
    <dgm:pt modelId="{486C9FC9-E382-4697-940B-27DBAE6C978E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50501D4D-1241-44BE-93C0-43128CBC9DE4}" type="parTrans" cxnId="{51AB917C-2E57-487B-87B4-2C55E09D62CE}">
      <dgm:prSet/>
      <dgm:spPr/>
      <dgm:t>
        <a:bodyPr/>
        <a:lstStyle/>
        <a:p>
          <a:endParaRPr lang="en-US"/>
        </a:p>
      </dgm:t>
    </dgm:pt>
    <dgm:pt modelId="{2076F840-DC4C-4E31-9E58-89970E321851}" type="sibTrans" cxnId="{51AB917C-2E57-487B-87B4-2C55E09D62CE}">
      <dgm:prSet/>
      <dgm:spPr/>
      <dgm:t>
        <a:bodyPr/>
        <a:lstStyle/>
        <a:p>
          <a:endParaRPr lang="en-US"/>
        </a:p>
      </dgm:t>
    </dgm:pt>
    <dgm:pt modelId="{EB45D7B1-9CB6-4C78-B1DF-3C6D101F70E3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A04DF776-A034-4FF5-95A2-1EC5878A5336}" type="parTrans" cxnId="{BE78D967-0DD9-44FA-ADB7-6D6938EEF0B5}">
      <dgm:prSet/>
      <dgm:spPr/>
      <dgm:t>
        <a:bodyPr/>
        <a:lstStyle/>
        <a:p>
          <a:endParaRPr lang="en-US"/>
        </a:p>
      </dgm:t>
    </dgm:pt>
    <dgm:pt modelId="{3C4E839D-4B48-4E8E-90F2-492D07BA3C5A}" type="sibTrans" cxnId="{BE78D967-0DD9-44FA-ADB7-6D6938EEF0B5}">
      <dgm:prSet/>
      <dgm:spPr/>
      <dgm:t>
        <a:bodyPr/>
        <a:lstStyle/>
        <a:p>
          <a:endParaRPr lang="en-US"/>
        </a:p>
      </dgm:t>
    </dgm:pt>
    <dgm:pt modelId="{001E35AF-03D1-4AE4-BFD8-183ADA76B29E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FA4E82A9-D90F-4034-A6A7-D8E2A4F952E4}" type="parTrans" cxnId="{A7B29E15-F56B-4AE4-BF9C-7F1F9E740C8A}">
      <dgm:prSet/>
      <dgm:spPr/>
      <dgm:t>
        <a:bodyPr/>
        <a:lstStyle/>
        <a:p>
          <a:endParaRPr lang="en-US"/>
        </a:p>
      </dgm:t>
    </dgm:pt>
    <dgm:pt modelId="{6FDA2D8F-BA96-4682-9315-AF35B747C7BA}" type="sibTrans" cxnId="{A7B29E15-F56B-4AE4-BF9C-7F1F9E740C8A}">
      <dgm:prSet/>
      <dgm:spPr/>
      <dgm:t>
        <a:bodyPr/>
        <a:lstStyle/>
        <a:p>
          <a:endParaRPr lang="en-US"/>
        </a:p>
      </dgm:t>
    </dgm:pt>
    <dgm:pt modelId="{CCD2B268-22AD-4C1B-BAF9-1828EF9B6A93}">
      <dgm:prSet phldrT="[Text]"/>
      <dgm:spPr/>
      <dgm:t>
        <a:bodyPr/>
        <a:lstStyle/>
        <a:p>
          <a:r>
            <a:rPr lang="en-US" dirty="0" smtClean="0"/>
            <a:t>Delivery</a:t>
          </a:r>
          <a:endParaRPr lang="en-US" dirty="0"/>
        </a:p>
      </dgm:t>
    </dgm:pt>
    <dgm:pt modelId="{A763DB61-423D-42B3-BC81-7A1A287E880C}" type="parTrans" cxnId="{B83D0B2A-531D-434A-9743-5A2C98F6EB00}">
      <dgm:prSet/>
      <dgm:spPr/>
      <dgm:t>
        <a:bodyPr/>
        <a:lstStyle/>
        <a:p>
          <a:endParaRPr lang="en-US"/>
        </a:p>
      </dgm:t>
    </dgm:pt>
    <dgm:pt modelId="{C0B3936D-5293-4AB1-AC50-66791CE7C091}" type="sibTrans" cxnId="{B83D0B2A-531D-434A-9743-5A2C98F6EB00}">
      <dgm:prSet/>
      <dgm:spPr/>
      <dgm:t>
        <a:bodyPr/>
        <a:lstStyle/>
        <a:p>
          <a:endParaRPr lang="en-US"/>
        </a:p>
      </dgm:t>
    </dgm:pt>
    <dgm:pt modelId="{925E81DD-5A73-4D80-8234-5567237132D6}">
      <dgm:prSet phldrT="[Text]"/>
      <dgm:spPr/>
      <dgm:t>
        <a:bodyPr/>
        <a:lstStyle/>
        <a:p>
          <a:r>
            <a:rPr lang="en-US" dirty="0" smtClean="0"/>
            <a:t>Maintenance</a:t>
          </a:r>
          <a:endParaRPr lang="en-US" dirty="0"/>
        </a:p>
      </dgm:t>
    </dgm:pt>
    <dgm:pt modelId="{776F83D3-A949-496F-9379-16977A7FF588}" type="parTrans" cxnId="{80C97AFF-8ED0-478D-9A5F-B10356E981A4}">
      <dgm:prSet/>
      <dgm:spPr/>
      <dgm:t>
        <a:bodyPr/>
        <a:lstStyle/>
        <a:p>
          <a:endParaRPr lang="en-US"/>
        </a:p>
      </dgm:t>
    </dgm:pt>
    <dgm:pt modelId="{0B05FD4F-A438-41EE-854C-EC542956FB9E}" type="sibTrans" cxnId="{80C97AFF-8ED0-478D-9A5F-B10356E981A4}">
      <dgm:prSet/>
      <dgm:spPr/>
      <dgm:t>
        <a:bodyPr/>
        <a:lstStyle/>
        <a:p>
          <a:endParaRPr lang="en-US"/>
        </a:p>
      </dgm:t>
    </dgm:pt>
    <dgm:pt modelId="{0C1DF7A3-B22E-4C2F-A960-ABCECC1B3E92}" type="pres">
      <dgm:prSet presAssocID="{8F64EAAD-DE92-46A6-881C-DB08E12533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75BD9D-4D3F-43FC-9595-645AFE6316C6}" type="pres">
      <dgm:prSet presAssocID="{35D2025E-E92D-459B-80A0-F5065C46740E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F5B1-630B-4969-BA34-1EA9E05E29E8}" type="pres">
      <dgm:prSet presAssocID="{1B837F56-B49F-4697-82C3-166FD8694573}" presName="sibTrans" presStyleLbl="sibTrans2D1" presStyleIdx="0" presStyleCnt="6"/>
      <dgm:spPr/>
      <dgm:t>
        <a:bodyPr/>
        <a:lstStyle/>
        <a:p>
          <a:endParaRPr lang="en-US"/>
        </a:p>
      </dgm:t>
    </dgm:pt>
    <dgm:pt modelId="{23955E79-0C0C-4643-85F3-B520CB24E12E}" type="pres">
      <dgm:prSet presAssocID="{1B837F56-B49F-4697-82C3-166FD8694573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6E5C79B-ABEF-49F7-A68B-43A535F82FFD}" type="pres">
      <dgm:prSet presAssocID="{D7308BDB-8545-420B-AE11-2BE9E9BED406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0B35-ACEE-4435-96E2-A413AC620C90}" type="pres">
      <dgm:prSet presAssocID="{426DA59E-CE80-455E-941D-A46971AE54D7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09A8B5B-A059-4A6C-A99D-D5F0B76E437B}" type="pres">
      <dgm:prSet presAssocID="{426DA59E-CE80-455E-941D-A46971AE54D7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90BCDF-F194-4FD7-AA8E-4AC13074F3FE}" type="pres">
      <dgm:prSet presAssocID="{486C9FC9-E382-4697-940B-27DBAE6C978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6F045-500D-4781-8FAF-138498B870B4}" type="pres">
      <dgm:prSet presAssocID="{2076F840-DC4C-4E31-9E58-89970E32185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175A97FE-19C0-4614-B9DF-B20F37178C1C}" type="pres">
      <dgm:prSet presAssocID="{2076F840-DC4C-4E31-9E58-89970E32185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C47FD5F0-44A6-431C-AE0C-ECF76271A7F4}" type="pres">
      <dgm:prSet presAssocID="{EB45D7B1-9CB6-4C78-B1DF-3C6D101F70E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FCF09-F832-45C3-8C80-E4B80F8B75A8}" type="pres">
      <dgm:prSet presAssocID="{3C4E839D-4B48-4E8E-90F2-492D07BA3C5A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226E0F4-C20B-4F94-8D56-FE72281AA208}" type="pres">
      <dgm:prSet presAssocID="{3C4E839D-4B48-4E8E-90F2-492D07BA3C5A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3C5C027E-03C9-4B7E-8B36-D851563E653F}" type="pres">
      <dgm:prSet presAssocID="{001E35AF-03D1-4AE4-BFD8-183ADA76B29E}" presName="node" presStyleLbl="node1" presStyleIdx="4" presStyleCnt="7" custScaleX="172331" custScaleY="153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4D860-7369-4E5D-8AF8-AE9D17134E87}" type="pres">
      <dgm:prSet presAssocID="{6FDA2D8F-BA96-4682-9315-AF35B747C7BA}" presName="sibTrans" presStyleLbl="sibTrans2D1" presStyleIdx="4" presStyleCnt="6"/>
      <dgm:spPr/>
      <dgm:t>
        <a:bodyPr/>
        <a:lstStyle/>
        <a:p>
          <a:endParaRPr lang="en-US"/>
        </a:p>
      </dgm:t>
    </dgm:pt>
    <dgm:pt modelId="{14019490-DBA5-4EAF-A4D5-6536C68B2BEF}" type="pres">
      <dgm:prSet presAssocID="{6FDA2D8F-BA96-4682-9315-AF35B747C7BA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D566C0C-FD73-457C-B5DE-9CA1673708FD}" type="pres">
      <dgm:prSet presAssocID="{CCD2B268-22AD-4C1B-BAF9-1828EF9B6A9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40BBD-22C2-4FAD-8162-6FD7973878C6}" type="pres">
      <dgm:prSet presAssocID="{C0B3936D-5293-4AB1-AC50-66791CE7C09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C67816A8-5A8C-46B8-AC46-7A983D89AA93}" type="pres">
      <dgm:prSet presAssocID="{C0B3936D-5293-4AB1-AC50-66791CE7C091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A3A0965D-9477-46AF-BCDD-FA98B040D481}" type="pres">
      <dgm:prSet presAssocID="{925E81DD-5A73-4D80-8234-5567237132D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945FBE-ED23-44E2-9D1D-8D73EB3BE0AA}" type="presOf" srcId="{486C9FC9-E382-4697-940B-27DBAE6C978E}" destId="{9290BCDF-F194-4FD7-AA8E-4AC13074F3FE}" srcOrd="0" destOrd="0" presId="urn:microsoft.com/office/officeart/2005/8/layout/process1"/>
    <dgm:cxn modelId="{008B52B3-8A24-4AC2-89C8-50AA07E68D37}" type="presOf" srcId="{CCD2B268-22AD-4C1B-BAF9-1828EF9B6A93}" destId="{3D566C0C-FD73-457C-B5DE-9CA1673708FD}" srcOrd="0" destOrd="0" presId="urn:microsoft.com/office/officeart/2005/8/layout/process1"/>
    <dgm:cxn modelId="{969741C8-37E3-4746-92C3-DF740206BDDB}" type="presOf" srcId="{1B837F56-B49F-4697-82C3-166FD8694573}" destId="{23955E79-0C0C-4643-85F3-B520CB24E12E}" srcOrd="1" destOrd="0" presId="urn:microsoft.com/office/officeart/2005/8/layout/process1"/>
    <dgm:cxn modelId="{B83D0B2A-531D-434A-9743-5A2C98F6EB00}" srcId="{8F64EAAD-DE92-46A6-881C-DB08E1253390}" destId="{CCD2B268-22AD-4C1B-BAF9-1828EF9B6A93}" srcOrd="5" destOrd="0" parTransId="{A763DB61-423D-42B3-BC81-7A1A287E880C}" sibTransId="{C0B3936D-5293-4AB1-AC50-66791CE7C091}"/>
    <dgm:cxn modelId="{BE78D967-0DD9-44FA-ADB7-6D6938EEF0B5}" srcId="{8F64EAAD-DE92-46A6-881C-DB08E1253390}" destId="{EB45D7B1-9CB6-4C78-B1DF-3C6D101F70E3}" srcOrd="3" destOrd="0" parTransId="{A04DF776-A034-4FF5-95A2-1EC5878A5336}" sibTransId="{3C4E839D-4B48-4E8E-90F2-492D07BA3C5A}"/>
    <dgm:cxn modelId="{BDCA814E-2638-46BC-8CBB-92A3AF7A2DB2}" type="presOf" srcId="{426DA59E-CE80-455E-941D-A46971AE54D7}" destId="{A09A8B5B-A059-4A6C-A99D-D5F0B76E437B}" srcOrd="1" destOrd="0" presId="urn:microsoft.com/office/officeart/2005/8/layout/process1"/>
    <dgm:cxn modelId="{78138F7F-E7AC-4AF2-B396-247981BA39F0}" type="presOf" srcId="{2076F840-DC4C-4E31-9E58-89970E321851}" destId="{175A97FE-19C0-4614-B9DF-B20F37178C1C}" srcOrd="1" destOrd="0" presId="urn:microsoft.com/office/officeart/2005/8/layout/process1"/>
    <dgm:cxn modelId="{8D67687E-C48E-415B-B92C-039DBA645B0B}" type="presOf" srcId="{426DA59E-CE80-455E-941D-A46971AE54D7}" destId="{22230B35-ACEE-4435-96E2-A413AC620C90}" srcOrd="0" destOrd="0" presId="urn:microsoft.com/office/officeart/2005/8/layout/process1"/>
    <dgm:cxn modelId="{A3CE2CD0-2DDD-4A91-B70A-E0C5F7B666FE}" type="presOf" srcId="{8F64EAAD-DE92-46A6-881C-DB08E1253390}" destId="{0C1DF7A3-B22E-4C2F-A960-ABCECC1B3E92}" srcOrd="0" destOrd="0" presId="urn:microsoft.com/office/officeart/2005/8/layout/process1"/>
    <dgm:cxn modelId="{9B684E57-D079-4A0D-99AD-410C15294449}" srcId="{8F64EAAD-DE92-46A6-881C-DB08E1253390}" destId="{D7308BDB-8545-420B-AE11-2BE9E9BED406}" srcOrd="1" destOrd="0" parTransId="{37629401-E520-452D-A6B3-156234A8AFB9}" sibTransId="{426DA59E-CE80-455E-941D-A46971AE54D7}"/>
    <dgm:cxn modelId="{5882C4AB-ACC6-469F-BBE1-A6076184629E}" type="presOf" srcId="{6FDA2D8F-BA96-4682-9315-AF35B747C7BA}" destId="{14019490-DBA5-4EAF-A4D5-6536C68B2BEF}" srcOrd="1" destOrd="0" presId="urn:microsoft.com/office/officeart/2005/8/layout/process1"/>
    <dgm:cxn modelId="{0D161BB8-31B2-421B-8994-0D8CD38917CC}" type="presOf" srcId="{D7308BDB-8545-420B-AE11-2BE9E9BED406}" destId="{16E5C79B-ABEF-49F7-A68B-43A535F82FFD}" srcOrd="0" destOrd="0" presId="urn:microsoft.com/office/officeart/2005/8/layout/process1"/>
    <dgm:cxn modelId="{572A205C-6573-4A18-8B17-ADCF341EA9D6}" type="presOf" srcId="{C0B3936D-5293-4AB1-AC50-66791CE7C091}" destId="{6EA40BBD-22C2-4FAD-8162-6FD7973878C6}" srcOrd="0" destOrd="0" presId="urn:microsoft.com/office/officeart/2005/8/layout/process1"/>
    <dgm:cxn modelId="{88ACA0E7-1C6C-41F1-8712-93AD56B9BD4D}" type="presOf" srcId="{1B837F56-B49F-4697-82C3-166FD8694573}" destId="{C09BF5B1-630B-4969-BA34-1EA9E05E29E8}" srcOrd="0" destOrd="0" presId="urn:microsoft.com/office/officeart/2005/8/layout/process1"/>
    <dgm:cxn modelId="{A12E2603-7C3C-433F-ABD8-304D5852D4B8}" srcId="{8F64EAAD-DE92-46A6-881C-DB08E1253390}" destId="{35D2025E-E92D-459B-80A0-F5065C46740E}" srcOrd="0" destOrd="0" parTransId="{439555C9-E084-48CB-8C04-BF0433964CE2}" sibTransId="{1B837F56-B49F-4697-82C3-166FD8694573}"/>
    <dgm:cxn modelId="{80C97AFF-8ED0-478D-9A5F-B10356E981A4}" srcId="{8F64EAAD-DE92-46A6-881C-DB08E1253390}" destId="{925E81DD-5A73-4D80-8234-5567237132D6}" srcOrd="6" destOrd="0" parTransId="{776F83D3-A949-496F-9379-16977A7FF588}" sibTransId="{0B05FD4F-A438-41EE-854C-EC542956FB9E}"/>
    <dgm:cxn modelId="{735DA228-41E2-4D58-BE84-AF40E1C83C5B}" type="presOf" srcId="{3C4E839D-4B48-4E8E-90F2-492D07BA3C5A}" destId="{5226E0F4-C20B-4F94-8D56-FE72281AA208}" srcOrd="1" destOrd="0" presId="urn:microsoft.com/office/officeart/2005/8/layout/process1"/>
    <dgm:cxn modelId="{57F78FFC-FEEB-4DF4-977D-69123560DF64}" type="presOf" srcId="{3C4E839D-4B48-4E8E-90F2-492D07BA3C5A}" destId="{B59FCF09-F832-45C3-8C80-E4B80F8B75A8}" srcOrd="0" destOrd="0" presId="urn:microsoft.com/office/officeart/2005/8/layout/process1"/>
    <dgm:cxn modelId="{B980A97F-9A3C-445D-9E0D-FF3BB809F143}" type="presOf" srcId="{EB45D7B1-9CB6-4C78-B1DF-3C6D101F70E3}" destId="{C47FD5F0-44A6-431C-AE0C-ECF76271A7F4}" srcOrd="0" destOrd="0" presId="urn:microsoft.com/office/officeart/2005/8/layout/process1"/>
    <dgm:cxn modelId="{566AE063-91AA-4B4B-B531-34A3142DB8AA}" type="presOf" srcId="{C0B3936D-5293-4AB1-AC50-66791CE7C091}" destId="{C67816A8-5A8C-46B8-AC46-7A983D89AA93}" srcOrd="1" destOrd="0" presId="urn:microsoft.com/office/officeart/2005/8/layout/process1"/>
    <dgm:cxn modelId="{87E1E750-E358-4703-A4FB-0C0038307B7D}" type="presOf" srcId="{001E35AF-03D1-4AE4-BFD8-183ADA76B29E}" destId="{3C5C027E-03C9-4B7E-8B36-D851563E653F}" srcOrd="0" destOrd="0" presId="urn:microsoft.com/office/officeart/2005/8/layout/process1"/>
    <dgm:cxn modelId="{77910907-2FC3-4217-B0DE-8341F5F8BC41}" type="presOf" srcId="{35D2025E-E92D-459B-80A0-F5065C46740E}" destId="{C175BD9D-4D3F-43FC-9595-645AFE6316C6}" srcOrd="0" destOrd="0" presId="urn:microsoft.com/office/officeart/2005/8/layout/process1"/>
    <dgm:cxn modelId="{BEFDCB92-4360-4AC3-8664-6799A2F66077}" type="presOf" srcId="{925E81DD-5A73-4D80-8234-5567237132D6}" destId="{A3A0965D-9477-46AF-BCDD-FA98B040D481}" srcOrd="0" destOrd="0" presId="urn:microsoft.com/office/officeart/2005/8/layout/process1"/>
    <dgm:cxn modelId="{E93C5BCF-9666-420F-9257-7602BB1C835E}" type="presOf" srcId="{6FDA2D8F-BA96-4682-9315-AF35B747C7BA}" destId="{DB94D860-7369-4E5D-8AF8-AE9D17134E87}" srcOrd="0" destOrd="0" presId="urn:microsoft.com/office/officeart/2005/8/layout/process1"/>
    <dgm:cxn modelId="{A7B29E15-F56B-4AE4-BF9C-7F1F9E740C8A}" srcId="{8F64EAAD-DE92-46A6-881C-DB08E1253390}" destId="{001E35AF-03D1-4AE4-BFD8-183ADA76B29E}" srcOrd="4" destOrd="0" parTransId="{FA4E82A9-D90F-4034-A6A7-D8E2A4F952E4}" sibTransId="{6FDA2D8F-BA96-4682-9315-AF35B747C7BA}"/>
    <dgm:cxn modelId="{0636F2E4-486B-4E0C-832C-4E09628F3DE2}" type="presOf" srcId="{2076F840-DC4C-4E31-9E58-89970E321851}" destId="{B066F045-500D-4781-8FAF-138498B870B4}" srcOrd="0" destOrd="0" presId="urn:microsoft.com/office/officeart/2005/8/layout/process1"/>
    <dgm:cxn modelId="{51AB917C-2E57-487B-87B4-2C55E09D62CE}" srcId="{8F64EAAD-DE92-46A6-881C-DB08E1253390}" destId="{486C9FC9-E382-4697-940B-27DBAE6C978E}" srcOrd="2" destOrd="0" parTransId="{50501D4D-1241-44BE-93C0-43128CBC9DE4}" sibTransId="{2076F840-DC4C-4E31-9E58-89970E321851}"/>
    <dgm:cxn modelId="{F8B69014-A154-4800-ACB5-796AD51A62DA}" type="presParOf" srcId="{0C1DF7A3-B22E-4C2F-A960-ABCECC1B3E92}" destId="{C175BD9D-4D3F-43FC-9595-645AFE6316C6}" srcOrd="0" destOrd="0" presId="urn:microsoft.com/office/officeart/2005/8/layout/process1"/>
    <dgm:cxn modelId="{E27C9404-5153-409A-A65B-C118EFDCF1F3}" type="presParOf" srcId="{0C1DF7A3-B22E-4C2F-A960-ABCECC1B3E92}" destId="{C09BF5B1-630B-4969-BA34-1EA9E05E29E8}" srcOrd="1" destOrd="0" presId="urn:microsoft.com/office/officeart/2005/8/layout/process1"/>
    <dgm:cxn modelId="{D4C4E347-8952-4002-94E4-6B90A1ECDF23}" type="presParOf" srcId="{C09BF5B1-630B-4969-BA34-1EA9E05E29E8}" destId="{23955E79-0C0C-4643-85F3-B520CB24E12E}" srcOrd="0" destOrd="0" presId="urn:microsoft.com/office/officeart/2005/8/layout/process1"/>
    <dgm:cxn modelId="{C46C35F1-9E8E-48FD-902B-DB63FA114863}" type="presParOf" srcId="{0C1DF7A3-B22E-4C2F-A960-ABCECC1B3E92}" destId="{16E5C79B-ABEF-49F7-A68B-43A535F82FFD}" srcOrd="2" destOrd="0" presId="urn:microsoft.com/office/officeart/2005/8/layout/process1"/>
    <dgm:cxn modelId="{A7C67CC2-59FC-4360-8ED8-AB56712A7613}" type="presParOf" srcId="{0C1DF7A3-B22E-4C2F-A960-ABCECC1B3E92}" destId="{22230B35-ACEE-4435-96E2-A413AC620C90}" srcOrd="3" destOrd="0" presId="urn:microsoft.com/office/officeart/2005/8/layout/process1"/>
    <dgm:cxn modelId="{DED5D496-B504-4228-B88C-ADB0019B41E9}" type="presParOf" srcId="{22230B35-ACEE-4435-96E2-A413AC620C90}" destId="{A09A8B5B-A059-4A6C-A99D-D5F0B76E437B}" srcOrd="0" destOrd="0" presId="urn:microsoft.com/office/officeart/2005/8/layout/process1"/>
    <dgm:cxn modelId="{4987D79B-26DB-4C75-B8C1-72411C818529}" type="presParOf" srcId="{0C1DF7A3-B22E-4C2F-A960-ABCECC1B3E92}" destId="{9290BCDF-F194-4FD7-AA8E-4AC13074F3FE}" srcOrd="4" destOrd="0" presId="urn:microsoft.com/office/officeart/2005/8/layout/process1"/>
    <dgm:cxn modelId="{B285B386-A4DB-46EA-B3A2-7FCF9B28B64F}" type="presParOf" srcId="{0C1DF7A3-B22E-4C2F-A960-ABCECC1B3E92}" destId="{B066F045-500D-4781-8FAF-138498B870B4}" srcOrd="5" destOrd="0" presId="urn:microsoft.com/office/officeart/2005/8/layout/process1"/>
    <dgm:cxn modelId="{2B6F4AF6-C242-409F-8EAE-6BFFF1F0DCD7}" type="presParOf" srcId="{B066F045-500D-4781-8FAF-138498B870B4}" destId="{175A97FE-19C0-4614-B9DF-B20F37178C1C}" srcOrd="0" destOrd="0" presId="urn:microsoft.com/office/officeart/2005/8/layout/process1"/>
    <dgm:cxn modelId="{A7981971-7920-483B-A23A-CA9CC4E7A913}" type="presParOf" srcId="{0C1DF7A3-B22E-4C2F-A960-ABCECC1B3E92}" destId="{C47FD5F0-44A6-431C-AE0C-ECF76271A7F4}" srcOrd="6" destOrd="0" presId="urn:microsoft.com/office/officeart/2005/8/layout/process1"/>
    <dgm:cxn modelId="{17AA31B1-F788-4D13-BA6E-9E657260F1BB}" type="presParOf" srcId="{0C1DF7A3-B22E-4C2F-A960-ABCECC1B3E92}" destId="{B59FCF09-F832-45C3-8C80-E4B80F8B75A8}" srcOrd="7" destOrd="0" presId="urn:microsoft.com/office/officeart/2005/8/layout/process1"/>
    <dgm:cxn modelId="{14A8A77E-CFC1-4CCE-B1F9-234E34030D88}" type="presParOf" srcId="{B59FCF09-F832-45C3-8C80-E4B80F8B75A8}" destId="{5226E0F4-C20B-4F94-8D56-FE72281AA208}" srcOrd="0" destOrd="0" presId="urn:microsoft.com/office/officeart/2005/8/layout/process1"/>
    <dgm:cxn modelId="{78330121-7E54-4082-82C7-3C9A52534D14}" type="presParOf" srcId="{0C1DF7A3-B22E-4C2F-A960-ABCECC1B3E92}" destId="{3C5C027E-03C9-4B7E-8B36-D851563E653F}" srcOrd="8" destOrd="0" presId="urn:microsoft.com/office/officeart/2005/8/layout/process1"/>
    <dgm:cxn modelId="{78F26787-27B0-48A6-B9BB-93567A7C20A7}" type="presParOf" srcId="{0C1DF7A3-B22E-4C2F-A960-ABCECC1B3E92}" destId="{DB94D860-7369-4E5D-8AF8-AE9D17134E87}" srcOrd="9" destOrd="0" presId="urn:microsoft.com/office/officeart/2005/8/layout/process1"/>
    <dgm:cxn modelId="{1718AF0A-7396-4DA6-9DD5-3AE825D8B94F}" type="presParOf" srcId="{DB94D860-7369-4E5D-8AF8-AE9D17134E87}" destId="{14019490-DBA5-4EAF-A4D5-6536C68B2BEF}" srcOrd="0" destOrd="0" presId="urn:microsoft.com/office/officeart/2005/8/layout/process1"/>
    <dgm:cxn modelId="{53FFDF81-3DF7-4156-807A-09E570D9AB55}" type="presParOf" srcId="{0C1DF7A3-B22E-4C2F-A960-ABCECC1B3E92}" destId="{3D566C0C-FD73-457C-B5DE-9CA1673708FD}" srcOrd="10" destOrd="0" presId="urn:microsoft.com/office/officeart/2005/8/layout/process1"/>
    <dgm:cxn modelId="{939E191A-5F81-4CF0-BC7E-44E3E4EA0432}" type="presParOf" srcId="{0C1DF7A3-B22E-4C2F-A960-ABCECC1B3E92}" destId="{6EA40BBD-22C2-4FAD-8162-6FD7973878C6}" srcOrd="11" destOrd="0" presId="urn:microsoft.com/office/officeart/2005/8/layout/process1"/>
    <dgm:cxn modelId="{46D52390-523F-469B-AD4B-FEF3B70095E9}" type="presParOf" srcId="{6EA40BBD-22C2-4FAD-8162-6FD7973878C6}" destId="{C67816A8-5A8C-46B8-AC46-7A983D89AA93}" srcOrd="0" destOrd="0" presId="urn:microsoft.com/office/officeart/2005/8/layout/process1"/>
    <dgm:cxn modelId="{96CD1EF9-245F-4C66-9BA3-DAA0B63450D1}" type="presParOf" srcId="{0C1DF7A3-B22E-4C2F-A960-ABCECC1B3E92}" destId="{A3A0965D-9477-46AF-BCDD-FA98B040D481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64EAAD-DE92-46A6-881C-DB08E1253390}" type="doc">
      <dgm:prSet loTypeId="urn:microsoft.com/office/officeart/2005/8/layout/process1" loCatId="process" qsTypeId="urn:microsoft.com/office/officeart/2005/8/quickstyle/3d1" qsCatId="3D" csTypeId="urn:microsoft.com/office/officeart/2005/8/colors/colorful1#6" csCatId="colorful" phldr="1"/>
      <dgm:spPr/>
      <dgm:t>
        <a:bodyPr/>
        <a:lstStyle/>
        <a:p>
          <a:endParaRPr lang="en-US"/>
        </a:p>
      </dgm:t>
    </dgm:pt>
    <dgm:pt modelId="{35D2025E-E92D-459B-80A0-F5065C46740E}">
      <dgm:prSet phldrT="[Text]"/>
      <dgm:spPr/>
      <dgm:t>
        <a:bodyPr/>
        <a:lstStyle/>
        <a:p>
          <a:r>
            <a:rPr lang="en-US" dirty="0" smtClean="0"/>
            <a:t>Project Planning</a:t>
          </a:r>
          <a:endParaRPr lang="en-US" dirty="0"/>
        </a:p>
      </dgm:t>
    </dgm:pt>
    <dgm:pt modelId="{439555C9-E084-48CB-8C04-BF0433964CE2}" type="parTrans" cxnId="{A12E2603-7C3C-433F-ABD8-304D5852D4B8}">
      <dgm:prSet/>
      <dgm:spPr/>
      <dgm:t>
        <a:bodyPr/>
        <a:lstStyle/>
        <a:p>
          <a:endParaRPr lang="en-US"/>
        </a:p>
      </dgm:t>
    </dgm:pt>
    <dgm:pt modelId="{1B837F56-B49F-4697-82C3-166FD8694573}" type="sibTrans" cxnId="{A12E2603-7C3C-433F-ABD8-304D5852D4B8}">
      <dgm:prSet/>
      <dgm:spPr/>
      <dgm:t>
        <a:bodyPr/>
        <a:lstStyle/>
        <a:p>
          <a:endParaRPr lang="en-US"/>
        </a:p>
      </dgm:t>
    </dgm:pt>
    <dgm:pt modelId="{D7308BDB-8545-420B-AE11-2BE9E9BED406}">
      <dgm:prSet phldrT="[Text]"/>
      <dgm:spPr/>
      <dgm:t>
        <a:bodyPr/>
        <a:lstStyle/>
        <a:p>
          <a:r>
            <a:rPr lang="en-US" dirty="0" smtClean="0"/>
            <a:t>Requirements Analysis</a:t>
          </a:r>
          <a:endParaRPr lang="en-US" dirty="0"/>
        </a:p>
      </dgm:t>
    </dgm:pt>
    <dgm:pt modelId="{37629401-E520-452D-A6B3-156234A8AFB9}" type="parTrans" cxnId="{9B684E57-D079-4A0D-99AD-410C15294449}">
      <dgm:prSet/>
      <dgm:spPr/>
      <dgm:t>
        <a:bodyPr/>
        <a:lstStyle/>
        <a:p>
          <a:endParaRPr lang="en-US"/>
        </a:p>
      </dgm:t>
    </dgm:pt>
    <dgm:pt modelId="{426DA59E-CE80-455E-941D-A46971AE54D7}" type="sibTrans" cxnId="{9B684E57-D079-4A0D-99AD-410C15294449}">
      <dgm:prSet/>
      <dgm:spPr/>
      <dgm:t>
        <a:bodyPr/>
        <a:lstStyle/>
        <a:p>
          <a:endParaRPr lang="en-US"/>
        </a:p>
      </dgm:t>
    </dgm:pt>
    <dgm:pt modelId="{486C9FC9-E382-4697-940B-27DBAE6C978E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50501D4D-1241-44BE-93C0-43128CBC9DE4}" type="parTrans" cxnId="{51AB917C-2E57-487B-87B4-2C55E09D62CE}">
      <dgm:prSet/>
      <dgm:spPr/>
      <dgm:t>
        <a:bodyPr/>
        <a:lstStyle/>
        <a:p>
          <a:endParaRPr lang="en-US"/>
        </a:p>
      </dgm:t>
    </dgm:pt>
    <dgm:pt modelId="{2076F840-DC4C-4E31-9E58-89970E321851}" type="sibTrans" cxnId="{51AB917C-2E57-487B-87B4-2C55E09D62CE}">
      <dgm:prSet/>
      <dgm:spPr/>
      <dgm:t>
        <a:bodyPr/>
        <a:lstStyle/>
        <a:p>
          <a:endParaRPr lang="en-US"/>
        </a:p>
      </dgm:t>
    </dgm:pt>
    <dgm:pt modelId="{EB45D7B1-9CB6-4C78-B1DF-3C6D101F70E3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A04DF776-A034-4FF5-95A2-1EC5878A5336}" type="parTrans" cxnId="{BE78D967-0DD9-44FA-ADB7-6D6938EEF0B5}">
      <dgm:prSet/>
      <dgm:spPr/>
      <dgm:t>
        <a:bodyPr/>
        <a:lstStyle/>
        <a:p>
          <a:endParaRPr lang="en-US"/>
        </a:p>
      </dgm:t>
    </dgm:pt>
    <dgm:pt modelId="{3C4E839D-4B48-4E8E-90F2-492D07BA3C5A}" type="sibTrans" cxnId="{BE78D967-0DD9-44FA-ADB7-6D6938EEF0B5}">
      <dgm:prSet/>
      <dgm:spPr/>
      <dgm:t>
        <a:bodyPr/>
        <a:lstStyle/>
        <a:p>
          <a:endParaRPr lang="en-US"/>
        </a:p>
      </dgm:t>
    </dgm:pt>
    <dgm:pt modelId="{001E35AF-03D1-4AE4-BFD8-183ADA76B29E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FA4E82A9-D90F-4034-A6A7-D8E2A4F952E4}" type="parTrans" cxnId="{A7B29E15-F56B-4AE4-BF9C-7F1F9E740C8A}">
      <dgm:prSet/>
      <dgm:spPr/>
      <dgm:t>
        <a:bodyPr/>
        <a:lstStyle/>
        <a:p>
          <a:endParaRPr lang="en-US"/>
        </a:p>
      </dgm:t>
    </dgm:pt>
    <dgm:pt modelId="{6FDA2D8F-BA96-4682-9315-AF35B747C7BA}" type="sibTrans" cxnId="{A7B29E15-F56B-4AE4-BF9C-7F1F9E740C8A}">
      <dgm:prSet/>
      <dgm:spPr/>
      <dgm:t>
        <a:bodyPr/>
        <a:lstStyle/>
        <a:p>
          <a:endParaRPr lang="en-US"/>
        </a:p>
      </dgm:t>
    </dgm:pt>
    <dgm:pt modelId="{CCD2B268-22AD-4C1B-BAF9-1828EF9B6A93}">
      <dgm:prSet phldrT="[Text]"/>
      <dgm:spPr/>
      <dgm:t>
        <a:bodyPr/>
        <a:lstStyle/>
        <a:p>
          <a:r>
            <a:rPr lang="en-US" dirty="0" smtClean="0"/>
            <a:t>Delivery</a:t>
          </a:r>
          <a:endParaRPr lang="en-US" dirty="0"/>
        </a:p>
      </dgm:t>
    </dgm:pt>
    <dgm:pt modelId="{A763DB61-423D-42B3-BC81-7A1A287E880C}" type="parTrans" cxnId="{B83D0B2A-531D-434A-9743-5A2C98F6EB00}">
      <dgm:prSet/>
      <dgm:spPr/>
      <dgm:t>
        <a:bodyPr/>
        <a:lstStyle/>
        <a:p>
          <a:endParaRPr lang="en-US"/>
        </a:p>
      </dgm:t>
    </dgm:pt>
    <dgm:pt modelId="{C0B3936D-5293-4AB1-AC50-66791CE7C091}" type="sibTrans" cxnId="{B83D0B2A-531D-434A-9743-5A2C98F6EB00}">
      <dgm:prSet/>
      <dgm:spPr/>
      <dgm:t>
        <a:bodyPr/>
        <a:lstStyle/>
        <a:p>
          <a:endParaRPr lang="en-US"/>
        </a:p>
      </dgm:t>
    </dgm:pt>
    <dgm:pt modelId="{925E81DD-5A73-4D80-8234-5567237132D6}">
      <dgm:prSet phldrT="[Text]"/>
      <dgm:spPr/>
      <dgm:t>
        <a:bodyPr/>
        <a:lstStyle/>
        <a:p>
          <a:r>
            <a:rPr lang="en-US" dirty="0" smtClean="0"/>
            <a:t>Maintenance</a:t>
          </a:r>
          <a:endParaRPr lang="en-US" dirty="0"/>
        </a:p>
      </dgm:t>
    </dgm:pt>
    <dgm:pt modelId="{776F83D3-A949-496F-9379-16977A7FF588}" type="parTrans" cxnId="{80C97AFF-8ED0-478D-9A5F-B10356E981A4}">
      <dgm:prSet/>
      <dgm:spPr/>
      <dgm:t>
        <a:bodyPr/>
        <a:lstStyle/>
        <a:p>
          <a:endParaRPr lang="en-US"/>
        </a:p>
      </dgm:t>
    </dgm:pt>
    <dgm:pt modelId="{0B05FD4F-A438-41EE-854C-EC542956FB9E}" type="sibTrans" cxnId="{80C97AFF-8ED0-478D-9A5F-B10356E981A4}">
      <dgm:prSet/>
      <dgm:spPr/>
      <dgm:t>
        <a:bodyPr/>
        <a:lstStyle/>
        <a:p>
          <a:endParaRPr lang="en-US"/>
        </a:p>
      </dgm:t>
    </dgm:pt>
    <dgm:pt modelId="{0C1DF7A3-B22E-4C2F-A960-ABCECC1B3E92}" type="pres">
      <dgm:prSet presAssocID="{8F64EAAD-DE92-46A6-881C-DB08E12533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75BD9D-4D3F-43FC-9595-645AFE6316C6}" type="pres">
      <dgm:prSet presAssocID="{35D2025E-E92D-459B-80A0-F5065C46740E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F5B1-630B-4969-BA34-1EA9E05E29E8}" type="pres">
      <dgm:prSet presAssocID="{1B837F56-B49F-4697-82C3-166FD8694573}" presName="sibTrans" presStyleLbl="sibTrans2D1" presStyleIdx="0" presStyleCnt="6"/>
      <dgm:spPr/>
      <dgm:t>
        <a:bodyPr/>
        <a:lstStyle/>
        <a:p>
          <a:endParaRPr lang="en-US"/>
        </a:p>
      </dgm:t>
    </dgm:pt>
    <dgm:pt modelId="{23955E79-0C0C-4643-85F3-B520CB24E12E}" type="pres">
      <dgm:prSet presAssocID="{1B837F56-B49F-4697-82C3-166FD8694573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6E5C79B-ABEF-49F7-A68B-43A535F82FFD}" type="pres">
      <dgm:prSet presAssocID="{D7308BDB-8545-420B-AE11-2BE9E9BED406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0B35-ACEE-4435-96E2-A413AC620C90}" type="pres">
      <dgm:prSet presAssocID="{426DA59E-CE80-455E-941D-A46971AE54D7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09A8B5B-A059-4A6C-A99D-D5F0B76E437B}" type="pres">
      <dgm:prSet presAssocID="{426DA59E-CE80-455E-941D-A46971AE54D7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90BCDF-F194-4FD7-AA8E-4AC13074F3FE}" type="pres">
      <dgm:prSet presAssocID="{486C9FC9-E382-4697-940B-27DBAE6C978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6F045-500D-4781-8FAF-138498B870B4}" type="pres">
      <dgm:prSet presAssocID="{2076F840-DC4C-4E31-9E58-89970E32185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175A97FE-19C0-4614-B9DF-B20F37178C1C}" type="pres">
      <dgm:prSet presAssocID="{2076F840-DC4C-4E31-9E58-89970E32185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C47FD5F0-44A6-431C-AE0C-ECF76271A7F4}" type="pres">
      <dgm:prSet presAssocID="{EB45D7B1-9CB6-4C78-B1DF-3C6D101F70E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FCF09-F832-45C3-8C80-E4B80F8B75A8}" type="pres">
      <dgm:prSet presAssocID="{3C4E839D-4B48-4E8E-90F2-492D07BA3C5A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226E0F4-C20B-4F94-8D56-FE72281AA208}" type="pres">
      <dgm:prSet presAssocID="{3C4E839D-4B48-4E8E-90F2-492D07BA3C5A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3C5C027E-03C9-4B7E-8B36-D851563E653F}" type="pres">
      <dgm:prSet presAssocID="{001E35AF-03D1-4AE4-BFD8-183ADA76B29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4D860-7369-4E5D-8AF8-AE9D17134E87}" type="pres">
      <dgm:prSet presAssocID="{6FDA2D8F-BA96-4682-9315-AF35B747C7BA}" presName="sibTrans" presStyleLbl="sibTrans2D1" presStyleIdx="4" presStyleCnt="6"/>
      <dgm:spPr/>
      <dgm:t>
        <a:bodyPr/>
        <a:lstStyle/>
        <a:p>
          <a:endParaRPr lang="en-US"/>
        </a:p>
      </dgm:t>
    </dgm:pt>
    <dgm:pt modelId="{14019490-DBA5-4EAF-A4D5-6536C68B2BEF}" type="pres">
      <dgm:prSet presAssocID="{6FDA2D8F-BA96-4682-9315-AF35B747C7BA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D566C0C-FD73-457C-B5DE-9CA1673708FD}" type="pres">
      <dgm:prSet presAssocID="{CCD2B268-22AD-4C1B-BAF9-1828EF9B6A93}" presName="node" presStyleLbl="node1" presStyleIdx="5" presStyleCnt="7" custScaleX="145612" custScaleY="143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40BBD-22C2-4FAD-8162-6FD7973878C6}" type="pres">
      <dgm:prSet presAssocID="{C0B3936D-5293-4AB1-AC50-66791CE7C09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C67816A8-5A8C-46B8-AC46-7A983D89AA93}" type="pres">
      <dgm:prSet presAssocID="{C0B3936D-5293-4AB1-AC50-66791CE7C091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A3A0965D-9477-46AF-BCDD-FA98B040D481}" type="pres">
      <dgm:prSet presAssocID="{925E81DD-5A73-4D80-8234-5567237132D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AF80C1-3C97-48E9-9A15-4E5D1B327101}" type="presOf" srcId="{1B837F56-B49F-4697-82C3-166FD8694573}" destId="{23955E79-0C0C-4643-85F3-B520CB24E12E}" srcOrd="1" destOrd="0" presId="urn:microsoft.com/office/officeart/2005/8/layout/process1"/>
    <dgm:cxn modelId="{AEDC0F28-D4FD-432A-98EC-C42A2B142477}" type="presOf" srcId="{001E35AF-03D1-4AE4-BFD8-183ADA76B29E}" destId="{3C5C027E-03C9-4B7E-8B36-D851563E653F}" srcOrd="0" destOrd="0" presId="urn:microsoft.com/office/officeart/2005/8/layout/process1"/>
    <dgm:cxn modelId="{35778F53-D6E2-47B9-9571-E9B9300604DA}" type="presOf" srcId="{486C9FC9-E382-4697-940B-27DBAE6C978E}" destId="{9290BCDF-F194-4FD7-AA8E-4AC13074F3FE}" srcOrd="0" destOrd="0" presId="urn:microsoft.com/office/officeart/2005/8/layout/process1"/>
    <dgm:cxn modelId="{47A39F88-A620-478E-B4BC-AC13B8B79BFA}" type="presOf" srcId="{6FDA2D8F-BA96-4682-9315-AF35B747C7BA}" destId="{DB94D860-7369-4E5D-8AF8-AE9D17134E87}" srcOrd="0" destOrd="0" presId="urn:microsoft.com/office/officeart/2005/8/layout/process1"/>
    <dgm:cxn modelId="{E12CF2CC-1D7A-4D28-B982-8F0038736C8E}" type="presOf" srcId="{EB45D7B1-9CB6-4C78-B1DF-3C6D101F70E3}" destId="{C47FD5F0-44A6-431C-AE0C-ECF76271A7F4}" srcOrd="0" destOrd="0" presId="urn:microsoft.com/office/officeart/2005/8/layout/process1"/>
    <dgm:cxn modelId="{9B7142C5-4B75-4CA0-9CFB-3F4825E119C2}" type="presOf" srcId="{2076F840-DC4C-4E31-9E58-89970E321851}" destId="{B066F045-500D-4781-8FAF-138498B870B4}" srcOrd="0" destOrd="0" presId="urn:microsoft.com/office/officeart/2005/8/layout/process1"/>
    <dgm:cxn modelId="{B83D0B2A-531D-434A-9743-5A2C98F6EB00}" srcId="{8F64EAAD-DE92-46A6-881C-DB08E1253390}" destId="{CCD2B268-22AD-4C1B-BAF9-1828EF9B6A93}" srcOrd="5" destOrd="0" parTransId="{A763DB61-423D-42B3-BC81-7A1A287E880C}" sibTransId="{C0B3936D-5293-4AB1-AC50-66791CE7C091}"/>
    <dgm:cxn modelId="{BE78D967-0DD9-44FA-ADB7-6D6938EEF0B5}" srcId="{8F64EAAD-DE92-46A6-881C-DB08E1253390}" destId="{EB45D7B1-9CB6-4C78-B1DF-3C6D101F70E3}" srcOrd="3" destOrd="0" parTransId="{A04DF776-A034-4FF5-95A2-1EC5878A5336}" sibTransId="{3C4E839D-4B48-4E8E-90F2-492D07BA3C5A}"/>
    <dgm:cxn modelId="{6609F31F-32FD-48AE-A853-99131FBFCE80}" type="presOf" srcId="{CCD2B268-22AD-4C1B-BAF9-1828EF9B6A93}" destId="{3D566C0C-FD73-457C-B5DE-9CA1673708FD}" srcOrd="0" destOrd="0" presId="urn:microsoft.com/office/officeart/2005/8/layout/process1"/>
    <dgm:cxn modelId="{D00B97B0-108F-4A3E-93E5-6C41C41B9ADD}" type="presOf" srcId="{D7308BDB-8545-420B-AE11-2BE9E9BED406}" destId="{16E5C79B-ABEF-49F7-A68B-43A535F82FFD}" srcOrd="0" destOrd="0" presId="urn:microsoft.com/office/officeart/2005/8/layout/process1"/>
    <dgm:cxn modelId="{20877229-8BFE-48FA-9D21-0851F951BCE2}" type="presOf" srcId="{925E81DD-5A73-4D80-8234-5567237132D6}" destId="{A3A0965D-9477-46AF-BCDD-FA98B040D481}" srcOrd="0" destOrd="0" presId="urn:microsoft.com/office/officeart/2005/8/layout/process1"/>
    <dgm:cxn modelId="{9B684E57-D079-4A0D-99AD-410C15294449}" srcId="{8F64EAAD-DE92-46A6-881C-DB08E1253390}" destId="{D7308BDB-8545-420B-AE11-2BE9E9BED406}" srcOrd="1" destOrd="0" parTransId="{37629401-E520-452D-A6B3-156234A8AFB9}" sibTransId="{426DA59E-CE80-455E-941D-A46971AE54D7}"/>
    <dgm:cxn modelId="{EF97801A-A081-42E3-82A6-FD85F25512D8}" type="presOf" srcId="{426DA59E-CE80-455E-941D-A46971AE54D7}" destId="{A09A8B5B-A059-4A6C-A99D-D5F0B76E437B}" srcOrd="1" destOrd="0" presId="urn:microsoft.com/office/officeart/2005/8/layout/process1"/>
    <dgm:cxn modelId="{A12E2603-7C3C-433F-ABD8-304D5852D4B8}" srcId="{8F64EAAD-DE92-46A6-881C-DB08E1253390}" destId="{35D2025E-E92D-459B-80A0-F5065C46740E}" srcOrd="0" destOrd="0" parTransId="{439555C9-E084-48CB-8C04-BF0433964CE2}" sibTransId="{1B837F56-B49F-4697-82C3-166FD8694573}"/>
    <dgm:cxn modelId="{80C97AFF-8ED0-478D-9A5F-B10356E981A4}" srcId="{8F64EAAD-DE92-46A6-881C-DB08E1253390}" destId="{925E81DD-5A73-4D80-8234-5567237132D6}" srcOrd="6" destOrd="0" parTransId="{776F83D3-A949-496F-9379-16977A7FF588}" sibTransId="{0B05FD4F-A438-41EE-854C-EC542956FB9E}"/>
    <dgm:cxn modelId="{C4132D61-C6F9-4109-8647-BF6C756DEBC6}" type="presOf" srcId="{C0B3936D-5293-4AB1-AC50-66791CE7C091}" destId="{6EA40BBD-22C2-4FAD-8162-6FD7973878C6}" srcOrd="0" destOrd="0" presId="urn:microsoft.com/office/officeart/2005/8/layout/process1"/>
    <dgm:cxn modelId="{AF389F46-9B8D-41FB-95E6-11E275BEDD1E}" type="presOf" srcId="{3C4E839D-4B48-4E8E-90F2-492D07BA3C5A}" destId="{5226E0F4-C20B-4F94-8D56-FE72281AA208}" srcOrd="1" destOrd="0" presId="urn:microsoft.com/office/officeart/2005/8/layout/process1"/>
    <dgm:cxn modelId="{9A9B6D16-F580-413D-8478-FB2486E25132}" type="presOf" srcId="{8F64EAAD-DE92-46A6-881C-DB08E1253390}" destId="{0C1DF7A3-B22E-4C2F-A960-ABCECC1B3E92}" srcOrd="0" destOrd="0" presId="urn:microsoft.com/office/officeart/2005/8/layout/process1"/>
    <dgm:cxn modelId="{84644DD5-61BB-4D90-B9CB-EECFD13113C8}" type="presOf" srcId="{426DA59E-CE80-455E-941D-A46971AE54D7}" destId="{22230B35-ACEE-4435-96E2-A413AC620C90}" srcOrd="0" destOrd="0" presId="urn:microsoft.com/office/officeart/2005/8/layout/process1"/>
    <dgm:cxn modelId="{102ED8D0-6F41-4DA2-B210-D1DEDA08900B}" type="presOf" srcId="{2076F840-DC4C-4E31-9E58-89970E321851}" destId="{175A97FE-19C0-4614-B9DF-B20F37178C1C}" srcOrd="1" destOrd="0" presId="urn:microsoft.com/office/officeart/2005/8/layout/process1"/>
    <dgm:cxn modelId="{536A6566-890A-45FC-B768-58202801A60B}" type="presOf" srcId="{35D2025E-E92D-459B-80A0-F5065C46740E}" destId="{C175BD9D-4D3F-43FC-9595-645AFE6316C6}" srcOrd="0" destOrd="0" presId="urn:microsoft.com/office/officeart/2005/8/layout/process1"/>
    <dgm:cxn modelId="{7620C4AD-4D4A-4FD5-AED0-AA5D509A56B7}" type="presOf" srcId="{1B837F56-B49F-4697-82C3-166FD8694573}" destId="{C09BF5B1-630B-4969-BA34-1EA9E05E29E8}" srcOrd="0" destOrd="0" presId="urn:microsoft.com/office/officeart/2005/8/layout/process1"/>
    <dgm:cxn modelId="{57E09099-DC01-4326-92CC-C208AD39CD0B}" type="presOf" srcId="{C0B3936D-5293-4AB1-AC50-66791CE7C091}" destId="{C67816A8-5A8C-46B8-AC46-7A983D89AA93}" srcOrd="1" destOrd="0" presId="urn:microsoft.com/office/officeart/2005/8/layout/process1"/>
    <dgm:cxn modelId="{A7B29E15-F56B-4AE4-BF9C-7F1F9E740C8A}" srcId="{8F64EAAD-DE92-46A6-881C-DB08E1253390}" destId="{001E35AF-03D1-4AE4-BFD8-183ADA76B29E}" srcOrd="4" destOrd="0" parTransId="{FA4E82A9-D90F-4034-A6A7-D8E2A4F952E4}" sibTransId="{6FDA2D8F-BA96-4682-9315-AF35B747C7BA}"/>
    <dgm:cxn modelId="{2C7C22E0-BDE0-4E87-9D31-A417BE52188A}" type="presOf" srcId="{3C4E839D-4B48-4E8E-90F2-492D07BA3C5A}" destId="{B59FCF09-F832-45C3-8C80-E4B80F8B75A8}" srcOrd="0" destOrd="0" presId="urn:microsoft.com/office/officeart/2005/8/layout/process1"/>
    <dgm:cxn modelId="{CC18E02C-B426-48A3-9453-262B2FF281A3}" type="presOf" srcId="{6FDA2D8F-BA96-4682-9315-AF35B747C7BA}" destId="{14019490-DBA5-4EAF-A4D5-6536C68B2BEF}" srcOrd="1" destOrd="0" presId="urn:microsoft.com/office/officeart/2005/8/layout/process1"/>
    <dgm:cxn modelId="{51AB917C-2E57-487B-87B4-2C55E09D62CE}" srcId="{8F64EAAD-DE92-46A6-881C-DB08E1253390}" destId="{486C9FC9-E382-4697-940B-27DBAE6C978E}" srcOrd="2" destOrd="0" parTransId="{50501D4D-1241-44BE-93C0-43128CBC9DE4}" sibTransId="{2076F840-DC4C-4E31-9E58-89970E321851}"/>
    <dgm:cxn modelId="{57699589-6D01-4AD4-8700-6E54B688A61A}" type="presParOf" srcId="{0C1DF7A3-B22E-4C2F-A960-ABCECC1B3E92}" destId="{C175BD9D-4D3F-43FC-9595-645AFE6316C6}" srcOrd="0" destOrd="0" presId="urn:microsoft.com/office/officeart/2005/8/layout/process1"/>
    <dgm:cxn modelId="{C03063E4-7324-48F2-BEB7-55A33764BC97}" type="presParOf" srcId="{0C1DF7A3-B22E-4C2F-A960-ABCECC1B3E92}" destId="{C09BF5B1-630B-4969-BA34-1EA9E05E29E8}" srcOrd="1" destOrd="0" presId="urn:microsoft.com/office/officeart/2005/8/layout/process1"/>
    <dgm:cxn modelId="{644D8B71-695D-4ECE-B16E-72080B533CA0}" type="presParOf" srcId="{C09BF5B1-630B-4969-BA34-1EA9E05E29E8}" destId="{23955E79-0C0C-4643-85F3-B520CB24E12E}" srcOrd="0" destOrd="0" presId="urn:microsoft.com/office/officeart/2005/8/layout/process1"/>
    <dgm:cxn modelId="{FC7AF539-10B6-4255-A6E6-B8E30A19128E}" type="presParOf" srcId="{0C1DF7A3-B22E-4C2F-A960-ABCECC1B3E92}" destId="{16E5C79B-ABEF-49F7-A68B-43A535F82FFD}" srcOrd="2" destOrd="0" presId="urn:microsoft.com/office/officeart/2005/8/layout/process1"/>
    <dgm:cxn modelId="{6789D99A-4E64-45E1-B539-3C6AEEFCDAB5}" type="presParOf" srcId="{0C1DF7A3-B22E-4C2F-A960-ABCECC1B3E92}" destId="{22230B35-ACEE-4435-96E2-A413AC620C90}" srcOrd="3" destOrd="0" presId="urn:microsoft.com/office/officeart/2005/8/layout/process1"/>
    <dgm:cxn modelId="{91F22A16-841B-4F5C-B590-E7ABEBC6C122}" type="presParOf" srcId="{22230B35-ACEE-4435-96E2-A413AC620C90}" destId="{A09A8B5B-A059-4A6C-A99D-D5F0B76E437B}" srcOrd="0" destOrd="0" presId="urn:microsoft.com/office/officeart/2005/8/layout/process1"/>
    <dgm:cxn modelId="{3C915483-4130-43ED-8F78-43934E27E1CB}" type="presParOf" srcId="{0C1DF7A3-B22E-4C2F-A960-ABCECC1B3E92}" destId="{9290BCDF-F194-4FD7-AA8E-4AC13074F3FE}" srcOrd="4" destOrd="0" presId="urn:microsoft.com/office/officeart/2005/8/layout/process1"/>
    <dgm:cxn modelId="{CD8DEA88-821F-494E-A593-9EF8D3CE0F2A}" type="presParOf" srcId="{0C1DF7A3-B22E-4C2F-A960-ABCECC1B3E92}" destId="{B066F045-500D-4781-8FAF-138498B870B4}" srcOrd="5" destOrd="0" presId="urn:microsoft.com/office/officeart/2005/8/layout/process1"/>
    <dgm:cxn modelId="{070EFB47-B22E-4820-8587-E9D990634367}" type="presParOf" srcId="{B066F045-500D-4781-8FAF-138498B870B4}" destId="{175A97FE-19C0-4614-B9DF-B20F37178C1C}" srcOrd="0" destOrd="0" presId="urn:microsoft.com/office/officeart/2005/8/layout/process1"/>
    <dgm:cxn modelId="{84578923-65B1-4AB7-BDFD-7083578A3803}" type="presParOf" srcId="{0C1DF7A3-B22E-4C2F-A960-ABCECC1B3E92}" destId="{C47FD5F0-44A6-431C-AE0C-ECF76271A7F4}" srcOrd="6" destOrd="0" presId="urn:microsoft.com/office/officeart/2005/8/layout/process1"/>
    <dgm:cxn modelId="{B69C97AE-45DB-4772-9C40-32287DBF566C}" type="presParOf" srcId="{0C1DF7A3-B22E-4C2F-A960-ABCECC1B3E92}" destId="{B59FCF09-F832-45C3-8C80-E4B80F8B75A8}" srcOrd="7" destOrd="0" presId="urn:microsoft.com/office/officeart/2005/8/layout/process1"/>
    <dgm:cxn modelId="{938BAFC2-6EFF-4F69-B840-8A02D8BA4ADA}" type="presParOf" srcId="{B59FCF09-F832-45C3-8C80-E4B80F8B75A8}" destId="{5226E0F4-C20B-4F94-8D56-FE72281AA208}" srcOrd="0" destOrd="0" presId="urn:microsoft.com/office/officeart/2005/8/layout/process1"/>
    <dgm:cxn modelId="{A8601BDA-BFE6-48B8-BE50-22A568A5F068}" type="presParOf" srcId="{0C1DF7A3-B22E-4C2F-A960-ABCECC1B3E92}" destId="{3C5C027E-03C9-4B7E-8B36-D851563E653F}" srcOrd="8" destOrd="0" presId="urn:microsoft.com/office/officeart/2005/8/layout/process1"/>
    <dgm:cxn modelId="{79EDF8E8-EF03-4A9C-964F-DCA2A1614855}" type="presParOf" srcId="{0C1DF7A3-B22E-4C2F-A960-ABCECC1B3E92}" destId="{DB94D860-7369-4E5D-8AF8-AE9D17134E87}" srcOrd="9" destOrd="0" presId="urn:microsoft.com/office/officeart/2005/8/layout/process1"/>
    <dgm:cxn modelId="{FCC36017-306D-4BF3-9C36-2C1D126AE555}" type="presParOf" srcId="{DB94D860-7369-4E5D-8AF8-AE9D17134E87}" destId="{14019490-DBA5-4EAF-A4D5-6536C68B2BEF}" srcOrd="0" destOrd="0" presId="urn:microsoft.com/office/officeart/2005/8/layout/process1"/>
    <dgm:cxn modelId="{D6B78A14-3A43-44D1-8BF4-FA9A85390179}" type="presParOf" srcId="{0C1DF7A3-B22E-4C2F-A960-ABCECC1B3E92}" destId="{3D566C0C-FD73-457C-B5DE-9CA1673708FD}" srcOrd="10" destOrd="0" presId="urn:microsoft.com/office/officeart/2005/8/layout/process1"/>
    <dgm:cxn modelId="{3AAB61DF-3B42-436B-9F0A-2D9B9A485DE2}" type="presParOf" srcId="{0C1DF7A3-B22E-4C2F-A960-ABCECC1B3E92}" destId="{6EA40BBD-22C2-4FAD-8162-6FD7973878C6}" srcOrd="11" destOrd="0" presId="urn:microsoft.com/office/officeart/2005/8/layout/process1"/>
    <dgm:cxn modelId="{116D829C-14F3-4A63-B9A8-52AF5743FC98}" type="presParOf" srcId="{6EA40BBD-22C2-4FAD-8162-6FD7973878C6}" destId="{C67816A8-5A8C-46B8-AC46-7A983D89AA93}" srcOrd="0" destOrd="0" presId="urn:microsoft.com/office/officeart/2005/8/layout/process1"/>
    <dgm:cxn modelId="{B25FF2CB-A91E-4CBA-9A47-E6294CF4255C}" type="presParOf" srcId="{0C1DF7A3-B22E-4C2F-A960-ABCECC1B3E92}" destId="{A3A0965D-9477-46AF-BCDD-FA98B040D481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64EAAD-DE92-46A6-881C-DB08E1253390}" type="doc">
      <dgm:prSet loTypeId="urn:microsoft.com/office/officeart/2005/8/layout/process1" loCatId="process" qsTypeId="urn:microsoft.com/office/officeart/2005/8/quickstyle/3d1" qsCatId="3D" csTypeId="urn:microsoft.com/office/officeart/2005/8/colors/colorful1#7" csCatId="colorful" phldr="1"/>
      <dgm:spPr/>
      <dgm:t>
        <a:bodyPr/>
        <a:lstStyle/>
        <a:p>
          <a:endParaRPr lang="en-US"/>
        </a:p>
      </dgm:t>
    </dgm:pt>
    <dgm:pt modelId="{35D2025E-E92D-459B-80A0-F5065C46740E}">
      <dgm:prSet phldrT="[Text]"/>
      <dgm:spPr/>
      <dgm:t>
        <a:bodyPr/>
        <a:lstStyle/>
        <a:p>
          <a:r>
            <a:rPr lang="en-US" dirty="0" smtClean="0"/>
            <a:t>Project Planning</a:t>
          </a:r>
          <a:endParaRPr lang="en-US" dirty="0"/>
        </a:p>
      </dgm:t>
    </dgm:pt>
    <dgm:pt modelId="{439555C9-E084-48CB-8C04-BF0433964CE2}" type="parTrans" cxnId="{A12E2603-7C3C-433F-ABD8-304D5852D4B8}">
      <dgm:prSet/>
      <dgm:spPr/>
      <dgm:t>
        <a:bodyPr/>
        <a:lstStyle/>
        <a:p>
          <a:endParaRPr lang="en-US"/>
        </a:p>
      </dgm:t>
    </dgm:pt>
    <dgm:pt modelId="{1B837F56-B49F-4697-82C3-166FD8694573}" type="sibTrans" cxnId="{A12E2603-7C3C-433F-ABD8-304D5852D4B8}">
      <dgm:prSet/>
      <dgm:spPr/>
      <dgm:t>
        <a:bodyPr/>
        <a:lstStyle/>
        <a:p>
          <a:endParaRPr lang="en-US"/>
        </a:p>
      </dgm:t>
    </dgm:pt>
    <dgm:pt modelId="{D7308BDB-8545-420B-AE11-2BE9E9BED406}">
      <dgm:prSet phldrT="[Text]"/>
      <dgm:spPr/>
      <dgm:t>
        <a:bodyPr/>
        <a:lstStyle/>
        <a:p>
          <a:r>
            <a:rPr lang="en-US" dirty="0" smtClean="0"/>
            <a:t>Requirements Analysis</a:t>
          </a:r>
          <a:endParaRPr lang="en-US" dirty="0"/>
        </a:p>
      </dgm:t>
    </dgm:pt>
    <dgm:pt modelId="{37629401-E520-452D-A6B3-156234A8AFB9}" type="parTrans" cxnId="{9B684E57-D079-4A0D-99AD-410C15294449}">
      <dgm:prSet/>
      <dgm:spPr/>
      <dgm:t>
        <a:bodyPr/>
        <a:lstStyle/>
        <a:p>
          <a:endParaRPr lang="en-US"/>
        </a:p>
      </dgm:t>
    </dgm:pt>
    <dgm:pt modelId="{426DA59E-CE80-455E-941D-A46971AE54D7}" type="sibTrans" cxnId="{9B684E57-D079-4A0D-99AD-410C15294449}">
      <dgm:prSet/>
      <dgm:spPr/>
      <dgm:t>
        <a:bodyPr/>
        <a:lstStyle/>
        <a:p>
          <a:endParaRPr lang="en-US"/>
        </a:p>
      </dgm:t>
    </dgm:pt>
    <dgm:pt modelId="{486C9FC9-E382-4697-940B-27DBAE6C978E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50501D4D-1241-44BE-93C0-43128CBC9DE4}" type="parTrans" cxnId="{51AB917C-2E57-487B-87B4-2C55E09D62CE}">
      <dgm:prSet/>
      <dgm:spPr/>
      <dgm:t>
        <a:bodyPr/>
        <a:lstStyle/>
        <a:p>
          <a:endParaRPr lang="en-US"/>
        </a:p>
      </dgm:t>
    </dgm:pt>
    <dgm:pt modelId="{2076F840-DC4C-4E31-9E58-89970E321851}" type="sibTrans" cxnId="{51AB917C-2E57-487B-87B4-2C55E09D62CE}">
      <dgm:prSet/>
      <dgm:spPr/>
      <dgm:t>
        <a:bodyPr/>
        <a:lstStyle/>
        <a:p>
          <a:endParaRPr lang="en-US"/>
        </a:p>
      </dgm:t>
    </dgm:pt>
    <dgm:pt modelId="{EB45D7B1-9CB6-4C78-B1DF-3C6D101F70E3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A04DF776-A034-4FF5-95A2-1EC5878A5336}" type="parTrans" cxnId="{BE78D967-0DD9-44FA-ADB7-6D6938EEF0B5}">
      <dgm:prSet/>
      <dgm:spPr/>
      <dgm:t>
        <a:bodyPr/>
        <a:lstStyle/>
        <a:p>
          <a:endParaRPr lang="en-US"/>
        </a:p>
      </dgm:t>
    </dgm:pt>
    <dgm:pt modelId="{3C4E839D-4B48-4E8E-90F2-492D07BA3C5A}" type="sibTrans" cxnId="{BE78D967-0DD9-44FA-ADB7-6D6938EEF0B5}">
      <dgm:prSet/>
      <dgm:spPr/>
      <dgm:t>
        <a:bodyPr/>
        <a:lstStyle/>
        <a:p>
          <a:endParaRPr lang="en-US"/>
        </a:p>
      </dgm:t>
    </dgm:pt>
    <dgm:pt modelId="{001E35AF-03D1-4AE4-BFD8-183ADA76B29E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FA4E82A9-D90F-4034-A6A7-D8E2A4F952E4}" type="parTrans" cxnId="{A7B29E15-F56B-4AE4-BF9C-7F1F9E740C8A}">
      <dgm:prSet/>
      <dgm:spPr/>
      <dgm:t>
        <a:bodyPr/>
        <a:lstStyle/>
        <a:p>
          <a:endParaRPr lang="en-US"/>
        </a:p>
      </dgm:t>
    </dgm:pt>
    <dgm:pt modelId="{6FDA2D8F-BA96-4682-9315-AF35B747C7BA}" type="sibTrans" cxnId="{A7B29E15-F56B-4AE4-BF9C-7F1F9E740C8A}">
      <dgm:prSet/>
      <dgm:spPr/>
      <dgm:t>
        <a:bodyPr/>
        <a:lstStyle/>
        <a:p>
          <a:endParaRPr lang="en-US"/>
        </a:p>
      </dgm:t>
    </dgm:pt>
    <dgm:pt modelId="{CCD2B268-22AD-4C1B-BAF9-1828EF9B6A93}">
      <dgm:prSet phldrT="[Text]"/>
      <dgm:spPr/>
      <dgm:t>
        <a:bodyPr/>
        <a:lstStyle/>
        <a:p>
          <a:r>
            <a:rPr lang="en-US" dirty="0" smtClean="0"/>
            <a:t>Delivery</a:t>
          </a:r>
          <a:endParaRPr lang="en-US" dirty="0"/>
        </a:p>
      </dgm:t>
    </dgm:pt>
    <dgm:pt modelId="{A763DB61-423D-42B3-BC81-7A1A287E880C}" type="parTrans" cxnId="{B83D0B2A-531D-434A-9743-5A2C98F6EB00}">
      <dgm:prSet/>
      <dgm:spPr/>
      <dgm:t>
        <a:bodyPr/>
        <a:lstStyle/>
        <a:p>
          <a:endParaRPr lang="en-US"/>
        </a:p>
      </dgm:t>
    </dgm:pt>
    <dgm:pt modelId="{C0B3936D-5293-4AB1-AC50-66791CE7C091}" type="sibTrans" cxnId="{B83D0B2A-531D-434A-9743-5A2C98F6EB00}">
      <dgm:prSet/>
      <dgm:spPr/>
      <dgm:t>
        <a:bodyPr/>
        <a:lstStyle/>
        <a:p>
          <a:endParaRPr lang="en-US"/>
        </a:p>
      </dgm:t>
    </dgm:pt>
    <dgm:pt modelId="{925E81DD-5A73-4D80-8234-5567237132D6}">
      <dgm:prSet phldrT="[Text]"/>
      <dgm:spPr/>
      <dgm:t>
        <a:bodyPr/>
        <a:lstStyle/>
        <a:p>
          <a:r>
            <a:rPr lang="en-US" dirty="0" smtClean="0"/>
            <a:t>Maintenance</a:t>
          </a:r>
          <a:endParaRPr lang="en-US" dirty="0"/>
        </a:p>
      </dgm:t>
    </dgm:pt>
    <dgm:pt modelId="{776F83D3-A949-496F-9379-16977A7FF588}" type="parTrans" cxnId="{80C97AFF-8ED0-478D-9A5F-B10356E981A4}">
      <dgm:prSet/>
      <dgm:spPr/>
      <dgm:t>
        <a:bodyPr/>
        <a:lstStyle/>
        <a:p>
          <a:endParaRPr lang="en-US"/>
        </a:p>
      </dgm:t>
    </dgm:pt>
    <dgm:pt modelId="{0B05FD4F-A438-41EE-854C-EC542956FB9E}" type="sibTrans" cxnId="{80C97AFF-8ED0-478D-9A5F-B10356E981A4}">
      <dgm:prSet/>
      <dgm:spPr/>
      <dgm:t>
        <a:bodyPr/>
        <a:lstStyle/>
        <a:p>
          <a:endParaRPr lang="en-US"/>
        </a:p>
      </dgm:t>
    </dgm:pt>
    <dgm:pt modelId="{0C1DF7A3-B22E-4C2F-A960-ABCECC1B3E92}" type="pres">
      <dgm:prSet presAssocID="{8F64EAAD-DE92-46A6-881C-DB08E12533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75BD9D-4D3F-43FC-9595-645AFE6316C6}" type="pres">
      <dgm:prSet presAssocID="{35D2025E-E92D-459B-80A0-F5065C46740E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F5B1-630B-4969-BA34-1EA9E05E29E8}" type="pres">
      <dgm:prSet presAssocID="{1B837F56-B49F-4697-82C3-166FD8694573}" presName="sibTrans" presStyleLbl="sibTrans2D1" presStyleIdx="0" presStyleCnt="6"/>
      <dgm:spPr/>
      <dgm:t>
        <a:bodyPr/>
        <a:lstStyle/>
        <a:p>
          <a:endParaRPr lang="en-US"/>
        </a:p>
      </dgm:t>
    </dgm:pt>
    <dgm:pt modelId="{23955E79-0C0C-4643-85F3-B520CB24E12E}" type="pres">
      <dgm:prSet presAssocID="{1B837F56-B49F-4697-82C3-166FD8694573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6E5C79B-ABEF-49F7-A68B-43A535F82FFD}" type="pres">
      <dgm:prSet presAssocID="{D7308BDB-8545-420B-AE11-2BE9E9BED406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0B35-ACEE-4435-96E2-A413AC620C90}" type="pres">
      <dgm:prSet presAssocID="{426DA59E-CE80-455E-941D-A46971AE54D7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09A8B5B-A059-4A6C-A99D-D5F0B76E437B}" type="pres">
      <dgm:prSet presAssocID="{426DA59E-CE80-455E-941D-A46971AE54D7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90BCDF-F194-4FD7-AA8E-4AC13074F3FE}" type="pres">
      <dgm:prSet presAssocID="{486C9FC9-E382-4697-940B-27DBAE6C978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6F045-500D-4781-8FAF-138498B870B4}" type="pres">
      <dgm:prSet presAssocID="{2076F840-DC4C-4E31-9E58-89970E32185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175A97FE-19C0-4614-B9DF-B20F37178C1C}" type="pres">
      <dgm:prSet presAssocID="{2076F840-DC4C-4E31-9E58-89970E32185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C47FD5F0-44A6-431C-AE0C-ECF76271A7F4}" type="pres">
      <dgm:prSet presAssocID="{EB45D7B1-9CB6-4C78-B1DF-3C6D101F70E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FCF09-F832-45C3-8C80-E4B80F8B75A8}" type="pres">
      <dgm:prSet presAssocID="{3C4E839D-4B48-4E8E-90F2-492D07BA3C5A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226E0F4-C20B-4F94-8D56-FE72281AA208}" type="pres">
      <dgm:prSet presAssocID="{3C4E839D-4B48-4E8E-90F2-492D07BA3C5A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3C5C027E-03C9-4B7E-8B36-D851563E653F}" type="pres">
      <dgm:prSet presAssocID="{001E35AF-03D1-4AE4-BFD8-183ADA76B29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4D860-7369-4E5D-8AF8-AE9D17134E87}" type="pres">
      <dgm:prSet presAssocID="{6FDA2D8F-BA96-4682-9315-AF35B747C7BA}" presName="sibTrans" presStyleLbl="sibTrans2D1" presStyleIdx="4" presStyleCnt="6"/>
      <dgm:spPr/>
      <dgm:t>
        <a:bodyPr/>
        <a:lstStyle/>
        <a:p>
          <a:endParaRPr lang="en-US"/>
        </a:p>
      </dgm:t>
    </dgm:pt>
    <dgm:pt modelId="{14019490-DBA5-4EAF-A4D5-6536C68B2BEF}" type="pres">
      <dgm:prSet presAssocID="{6FDA2D8F-BA96-4682-9315-AF35B747C7BA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D566C0C-FD73-457C-B5DE-9CA1673708FD}" type="pres">
      <dgm:prSet presAssocID="{CCD2B268-22AD-4C1B-BAF9-1828EF9B6A9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40BBD-22C2-4FAD-8162-6FD7973878C6}" type="pres">
      <dgm:prSet presAssocID="{C0B3936D-5293-4AB1-AC50-66791CE7C09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C67816A8-5A8C-46B8-AC46-7A983D89AA93}" type="pres">
      <dgm:prSet presAssocID="{C0B3936D-5293-4AB1-AC50-66791CE7C091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A3A0965D-9477-46AF-BCDD-FA98B040D481}" type="pres">
      <dgm:prSet presAssocID="{925E81DD-5A73-4D80-8234-5567237132D6}" presName="node" presStyleLbl="node1" presStyleIdx="6" presStyleCnt="7" custScaleX="148402" custScaleY="1391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751630-3665-4CA8-93F7-F8ADD168DEE4}" type="presOf" srcId="{6FDA2D8F-BA96-4682-9315-AF35B747C7BA}" destId="{DB94D860-7369-4E5D-8AF8-AE9D17134E87}" srcOrd="0" destOrd="0" presId="urn:microsoft.com/office/officeart/2005/8/layout/process1"/>
    <dgm:cxn modelId="{BE78D967-0DD9-44FA-ADB7-6D6938EEF0B5}" srcId="{8F64EAAD-DE92-46A6-881C-DB08E1253390}" destId="{EB45D7B1-9CB6-4C78-B1DF-3C6D101F70E3}" srcOrd="3" destOrd="0" parTransId="{A04DF776-A034-4FF5-95A2-1EC5878A5336}" sibTransId="{3C4E839D-4B48-4E8E-90F2-492D07BA3C5A}"/>
    <dgm:cxn modelId="{248090C7-FA14-4885-9203-984939B95788}" type="presOf" srcId="{2076F840-DC4C-4E31-9E58-89970E321851}" destId="{B066F045-500D-4781-8FAF-138498B870B4}" srcOrd="0" destOrd="0" presId="urn:microsoft.com/office/officeart/2005/8/layout/process1"/>
    <dgm:cxn modelId="{F26BCC74-0E80-49DF-8B4D-51597A24886D}" type="presOf" srcId="{8F64EAAD-DE92-46A6-881C-DB08E1253390}" destId="{0C1DF7A3-B22E-4C2F-A960-ABCECC1B3E92}" srcOrd="0" destOrd="0" presId="urn:microsoft.com/office/officeart/2005/8/layout/process1"/>
    <dgm:cxn modelId="{80C97AFF-8ED0-478D-9A5F-B10356E981A4}" srcId="{8F64EAAD-DE92-46A6-881C-DB08E1253390}" destId="{925E81DD-5A73-4D80-8234-5567237132D6}" srcOrd="6" destOrd="0" parTransId="{776F83D3-A949-496F-9379-16977A7FF588}" sibTransId="{0B05FD4F-A438-41EE-854C-EC542956FB9E}"/>
    <dgm:cxn modelId="{9B684E57-D079-4A0D-99AD-410C15294449}" srcId="{8F64EAAD-DE92-46A6-881C-DB08E1253390}" destId="{D7308BDB-8545-420B-AE11-2BE9E9BED406}" srcOrd="1" destOrd="0" parTransId="{37629401-E520-452D-A6B3-156234A8AFB9}" sibTransId="{426DA59E-CE80-455E-941D-A46971AE54D7}"/>
    <dgm:cxn modelId="{67A51888-96E2-42F6-8BCB-CA4F704B2143}" type="presOf" srcId="{3C4E839D-4B48-4E8E-90F2-492D07BA3C5A}" destId="{5226E0F4-C20B-4F94-8D56-FE72281AA208}" srcOrd="1" destOrd="0" presId="urn:microsoft.com/office/officeart/2005/8/layout/process1"/>
    <dgm:cxn modelId="{64942D08-83F5-43B2-89EC-80AE339FE469}" type="presOf" srcId="{C0B3936D-5293-4AB1-AC50-66791CE7C091}" destId="{6EA40BBD-22C2-4FAD-8162-6FD7973878C6}" srcOrd="0" destOrd="0" presId="urn:microsoft.com/office/officeart/2005/8/layout/process1"/>
    <dgm:cxn modelId="{C27248B0-851A-4005-9130-3CC36B5A863B}" type="presOf" srcId="{1B837F56-B49F-4697-82C3-166FD8694573}" destId="{C09BF5B1-630B-4969-BA34-1EA9E05E29E8}" srcOrd="0" destOrd="0" presId="urn:microsoft.com/office/officeart/2005/8/layout/process1"/>
    <dgm:cxn modelId="{F57B449A-D9A8-4248-A6A8-892465919049}" type="presOf" srcId="{001E35AF-03D1-4AE4-BFD8-183ADA76B29E}" destId="{3C5C027E-03C9-4B7E-8B36-D851563E653F}" srcOrd="0" destOrd="0" presId="urn:microsoft.com/office/officeart/2005/8/layout/process1"/>
    <dgm:cxn modelId="{785C7038-CCE4-45D8-9718-DADFCB54BD72}" type="presOf" srcId="{925E81DD-5A73-4D80-8234-5567237132D6}" destId="{A3A0965D-9477-46AF-BCDD-FA98B040D481}" srcOrd="0" destOrd="0" presId="urn:microsoft.com/office/officeart/2005/8/layout/process1"/>
    <dgm:cxn modelId="{507187AC-6D80-4315-865F-1669143A9BEE}" type="presOf" srcId="{D7308BDB-8545-420B-AE11-2BE9E9BED406}" destId="{16E5C79B-ABEF-49F7-A68B-43A535F82FFD}" srcOrd="0" destOrd="0" presId="urn:microsoft.com/office/officeart/2005/8/layout/process1"/>
    <dgm:cxn modelId="{D111949A-EAC1-4F7E-9CD6-F71F7A2C74B5}" type="presOf" srcId="{426DA59E-CE80-455E-941D-A46971AE54D7}" destId="{A09A8B5B-A059-4A6C-A99D-D5F0B76E437B}" srcOrd="1" destOrd="0" presId="urn:microsoft.com/office/officeart/2005/8/layout/process1"/>
    <dgm:cxn modelId="{29A411C5-54B7-4231-919D-147E7D73CC17}" type="presOf" srcId="{CCD2B268-22AD-4C1B-BAF9-1828EF9B6A93}" destId="{3D566C0C-FD73-457C-B5DE-9CA1673708FD}" srcOrd="0" destOrd="0" presId="urn:microsoft.com/office/officeart/2005/8/layout/process1"/>
    <dgm:cxn modelId="{3BB83E07-AC10-4FE8-97C6-1E4AA7E1CBD6}" type="presOf" srcId="{1B837F56-B49F-4697-82C3-166FD8694573}" destId="{23955E79-0C0C-4643-85F3-B520CB24E12E}" srcOrd="1" destOrd="0" presId="urn:microsoft.com/office/officeart/2005/8/layout/process1"/>
    <dgm:cxn modelId="{9F759631-3B79-4B14-BB08-9854A4BAA0A9}" type="presOf" srcId="{C0B3936D-5293-4AB1-AC50-66791CE7C091}" destId="{C67816A8-5A8C-46B8-AC46-7A983D89AA93}" srcOrd="1" destOrd="0" presId="urn:microsoft.com/office/officeart/2005/8/layout/process1"/>
    <dgm:cxn modelId="{4D6E2894-1FE1-4C8A-BE4B-67FBEBCA0448}" type="presOf" srcId="{2076F840-DC4C-4E31-9E58-89970E321851}" destId="{175A97FE-19C0-4614-B9DF-B20F37178C1C}" srcOrd="1" destOrd="0" presId="urn:microsoft.com/office/officeart/2005/8/layout/process1"/>
    <dgm:cxn modelId="{1EC2F56A-6650-4197-9833-1BD554728E9D}" type="presOf" srcId="{EB45D7B1-9CB6-4C78-B1DF-3C6D101F70E3}" destId="{C47FD5F0-44A6-431C-AE0C-ECF76271A7F4}" srcOrd="0" destOrd="0" presId="urn:microsoft.com/office/officeart/2005/8/layout/process1"/>
    <dgm:cxn modelId="{907A5887-8537-4BB7-9BF5-4BE637C9D344}" type="presOf" srcId="{3C4E839D-4B48-4E8E-90F2-492D07BA3C5A}" destId="{B59FCF09-F832-45C3-8C80-E4B80F8B75A8}" srcOrd="0" destOrd="0" presId="urn:microsoft.com/office/officeart/2005/8/layout/process1"/>
    <dgm:cxn modelId="{A12E2603-7C3C-433F-ABD8-304D5852D4B8}" srcId="{8F64EAAD-DE92-46A6-881C-DB08E1253390}" destId="{35D2025E-E92D-459B-80A0-F5065C46740E}" srcOrd="0" destOrd="0" parTransId="{439555C9-E084-48CB-8C04-BF0433964CE2}" sibTransId="{1B837F56-B49F-4697-82C3-166FD8694573}"/>
    <dgm:cxn modelId="{A7B29E15-F56B-4AE4-BF9C-7F1F9E740C8A}" srcId="{8F64EAAD-DE92-46A6-881C-DB08E1253390}" destId="{001E35AF-03D1-4AE4-BFD8-183ADA76B29E}" srcOrd="4" destOrd="0" parTransId="{FA4E82A9-D90F-4034-A6A7-D8E2A4F952E4}" sibTransId="{6FDA2D8F-BA96-4682-9315-AF35B747C7BA}"/>
    <dgm:cxn modelId="{F166850A-7C4E-4EF2-970C-141F98F52577}" type="presOf" srcId="{486C9FC9-E382-4697-940B-27DBAE6C978E}" destId="{9290BCDF-F194-4FD7-AA8E-4AC13074F3FE}" srcOrd="0" destOrd="0" presId="urn:microsoft.com/office/officeart/2005/8/layout/process1"/>
    <dgm:cxn modelId="{4E985606-82CF-4D32-A1DD-DD298E557B30}" type="presOf" srcId="{426DA59E-CE80-455E-941D-A46971AE54D7}" destId="{22230B35-ACEE-4435-96E2-A413AC620C90}" srcOrd="0" destOrd="0" presId="urn:microsoft.com/office/officeart/2005/8/layout/process1"/>
    <dgm:cxn modelId="{C954A55C-98F9-4366-A7E2-8FEDBA0B93CF}" type="presOf" srcId="{35D2025E-E92D-459B-80A0-F5065C46740E}" destId="{C175BD9D-4D3F-43FC-9595-645AFE6316C6}" srcOrd="0" destOrd="0" presId="urn:microsoft.com/office/officeart/2005/8/layout/process1"/>
    <dgm:cxn modelId="{B83D0B2A-531D-434A-9743-5A2C98F6EB00}" srcId="{8F64EAAD-DE92-46A6-881C-DB08E1253390}" destId="{CCD2B268-22AD-4C1B-BAF9-1828EF9B6A93}" srcOrd="5" destOrd="0" parTransId="{A763DB61-423D-42B3-BC81-7A1A287E880C}" sibTransId="{C0B3936D-5293-4AB1-AC50-66791CE7C091}"/>
    <dgm:cxn modelId="{E06664F8-9548-4FAF-B289-FDD39D2AC6F7}" type="presOf" srcId="{6FDA2D8F-BA96-4682-9315-AF35B747C7BA}" destId="{14019490-DBA5-4EAF-A4D5-6536C68B2BEF}" srcOrd="1" destOrd="0" presId="urn:microsoft.com/office/officeart/2005/8/layout/process1"/>
    <dgm:cxn modelId="{51AB917C-2E57-487B-87B4-2C55E09D62CE}" srcId="{8F64EAAD-DE92-46A6-881C-DB08E1253390}" destId="{486C9FC9-E382-4697-940B-27DBAE6C978E}" srcOrd="2" destOrd="0" parTransId="{50501D4D-1241-44BE-93C0-43128CBC9DE4}" sibTransId="{2076F840-DC4C-4E31-9E58-89970E321851}"/>
    <dgm:cxn modelId="{603C94CB-B115-4639-B138-28DEB09E9100}" type="presParOf" srcId="{0C1DF7A3-B22E-4C2F-A960-ABCECC1B3E92}" destId="{C175BD9D-4D3F-43FC-9595-645AFE6316C6}" srcOrd="0" destOrd="0" presId="urn:microsoft.com/office/officeart/2005/8/layout/process1"/>
    <dgm:cxn modelId="{4D2115A4-1E7A-4C19-B832-2DB77619B11F}" type="presParOf" srcId="{0C1DF7A3-B22E-4C2F-A960-ABCECC1B3E92}" destId="{C09BF5B1-630B-4969-BA34-1EA9E05E29E8}" srcOrd="1" destOrd="0" presId="urn:microsoft.com/office/officeart/2005/8/layout/process1"/>
    <dgm:cxn modelId="{7FC8D9D6-5830-42B0-AA3A-22CD195BF2C2}" type="presParOf" srcId="{C09BF5B1-630B-4969-BA34-1EA9E05E29E8}" destId="{23955E79-0C0C-4643-85F3-B520CB24E12E}" srcOrd="0" destOrd="0" presId="urn:microsoft.com/office/officeart/2005/8/layout/process1"/>
    <dgm:cxn modelId="{0790D472-0C7E-49DC-9D44-12640F92CF58}" type="presParOf" srcId="{0C1DF7A3-B22E-4C2F-A960-ABCECC1B3E92}" destId="{16E5C79B-ABEF-49F7-A68B-43A535F82FFD}" srcOrd="2" destOrd="0" presId="urn:microsoft.com/office/officeart/2005/8/layout/process1"/>
    <dgm:cxn modelId="{DCFD6A64-6245-4DAD-9BBA-485F9BCD3481}" type="presParOf" srcId="{0C1DF7A3-B22E-4C2F-A960-ABCECC1B3E92}" destId="{22230B35-ACEE-4435-96E2-A413AC620C90}" srcOrd="3" destOrd="0" presId="urn:microsoft.com/office/officeart/2005/8/layout/process1"/>
    <dgm:cxn modelId="{26B16D12-964F-4638-BACC-966D95A6E7A9}" type="presParOf" srcId="{22230B35-ACEE-4435-96E2-A413AC620C90}" destId="{A09A8B5B-A059-4A6C-A99D-D5F0B76E437B}" srcOrd="0" destOrd="0" presId="urn:microsoft.com/office/officeart/2005/8/layout/process1"/>
    <dgm:cxn modelId="{E88758EE-1A8D-4FA1-80E7-8E0F3983F421}" type="presParOf" srcId="{0C1DF7A3-B22E-4C2F-A960-ABCECC1B3E92}" destId="{9290BCDF-F194-4FD7-AA8E-4AC13074F3FE}" srcOrd="4" destOrd="0" presId="urn:microsoft.com/office/officeart/2005/8/layout/process1"/>
    <dgm:cxn modelId="{67502FCE-026E-421A-88BC-799474BF929C}" type="presParOf" srcId="{0C1DF7A3-B22E-4C2F-A960-ABCECC1B3E92}" destId="{B066F045-500D-4781-8FAF-138498B870B4}" srcOrd="5" destOrd="0" presId="urn:microsoft.com/office/officeart/2005/8/layout/process1"/>
    <dgm:cxn modelId="{085AB8ED-04F3-4906-94DB-FCA68AB4E7BB}" type="presParOf" srcId="{B066F045-500D-4781-8FAF-138498B870B4}" destId="{175A97FE-19C0-4614-B9DF-B20F37178C1C}" srcOrd="0" destOrd="0" presId="urn:microsoft.com/office/officeart/2005/8/layout/process1"/>
    <dgm:cxn modelId="{996A602B-E4FC-4CE9-829B-07CDE49F399A}" type="presParOf" srcId="{0C1DF7A3-B22E-4C2F-A960-ABCECC1B3E92}" destId="{C47FD5F0-44A6-431C-AE0C-ECF76271A7F4}" srcOrd="6" destOrd="0" presId="urn:microsoft.com/office/officeart/2005/8/layout/process1"/>
    <dgm:cxn modelId="{8350EFE4-2F9C-4305-AA39-2044F548175B}" type="presParOf" srcId="{0C1DF7A3-B22E-4C2F-A960-ABCECC1B3E92}" destId="{B59FCF09-F832-45C3-8C80-E4B80F8B75A8}" srcOrd="7" destOrd="0" presId="urn:microsoft.com/office/officeart/2005/8/layout/process1"/>
    <dgm:cxn modelId="{29E26A6B-ABBE-4B48-AA21-F1D7414FFA39}" type="presParOf" srcId="{B59FCF09-F832-45C3-8C80-E4B80F8B75A8}" destId="{5226E0F4-C20B-4F94-8D56-FE72281AA208}" srcOrd="0" destOrd="0" presId="urn:microsoft.com/office/officeart/2005/8/layout/process1"/>
    <dgm:cxn modelId="{80E3A468-201A-4E85-82E2-0F05808ECA67}" type="presParOf" srcId="{0C1DF7A3-B22E-4C2F-A960-ABCECC1B3E92}" destId="{3C5C027E-03C9-4B7E-8B36-D851563E653F}" srcOrd="8" destOrd="0" presId="urn:microsoft.com/office/officeart/2005/8/layout/process1"/>
    <dgm:cxn modelId="{A96F6CAA-6040-4A21-849F-79D64841636D}" type="presParOf" srcId="{0C1DF7A3-B22E-4C2F-A960-ABCECC1B3E92}" destId="{DB94D860-7369-4E5D-8AF8-AE9D17134E87}" srcOrd="9" destOrd="0" presId="urn:microsoft.com/office/officeart/2005/8/layout/process1"/>
    <dgm:cxn modelId="{84EA55BF-0F12-4F88-8297-9B35E0F6B87B}" type="presParOf" srcId="{DB94D860-7369-4E5D-8AF8-AE9D17134E87}" destId="{14019490-DBA5-4EAF-A4D5-6536C68B2BEF}" srcOrd="0" destOrd="0" presId="urn:microsoft.com/office/officeart/2005/8/layout/process1"/>
    <dgm:cxn modelId="{83105897-975F-47DB-9AED-7449BEC71B8F}" type="presParOf" srcId="{0C1DF7A3-B22E-4C2F-A960-ABCECC1B3E92}" destId="{3D566C0C-FD73-457C-B5DE-9CA1673708FD}" srcOrd="10" destOrd="0" presId="urn:microsoft.com/office/officeart/2005/8/layout/process1"/>
    <dgm:cxn modelId="{9F497BE7-18B8-4829-BDBB-BC46CB2E8A09}" type="presParOf" srcId="{0C1DF7A3-B22E-4C2F-A960-ABCECC1B3E92}" destId="{6EA40BBD-22C2-4FAD-8162-6FD7973878C6}" srcOrd="11" destOrd="0" presId="urn:microsoft.com/office/officeart/2005/8/layout/process1"/>
    <dgm:cxn modelId="{BA96F179-912B-4F89-87C8-E8825476770F}" type="presParOf" srcId="{6EA40BBD-22C2-4FAD-8162-6FD7973878C6}" destId="{C67816A8-5A8C-46B8-AC46-7A983D89AA93}" srcOrd="0" destOrd="0" presId="urn:microsoft.com/office/officeart/2005/8/layout/process1"/>
    <dgm:cxn modelId="{9D7859C4-E43B-4980-83D7-E08CCC97C967}" type="presParOf" srcId="{0C1DF7A3-B22E-4C2F-A960-ABCECC1B3E92}" destId="{A3A0965D-9477-46AF-BCDD-FA98B040D481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5BD9D-4D3F-43FC-9595-645AFE6316C6}">
      <dsp:nvSpPr>
        <dsp:cNvPr id="0" name=""/>
        <dsp:cNvSpPr/>
      </dsp:nvSpPr>
      <dsp:spPr>
        <a:xfrm>
          <a:off x="1163" y="1225073"/>
          <a:ext cx="1490120" cy="7804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Project Planning</a:t>
          </a:r>
          <a:endParaRPr lang="en-US" sz="800" kern="1200" dirty="0"/>
        </a:p>
      </dsp:txBody>
      <dsp:txXfrm>
        <a:off x="24021" y="1247931"/>
        <a:ext cx="1444404" cy="734699"/>
      </dsp:txXfrm>
    </dsp:sp>
    <dsp:sp modelId="{C09BF5B1-630B-4969-BA34-1EA9E05E29E8}">
      <dsp:nvSpPr>
        <dsp:cNvPr id="0" name=""/>
        <dsp:cNvSpPr/>
      </dsp:nvSpPr>
      <dsp:spPr>
        <a:xfrm>
          <a:off x="1572395" y="1514703"/>
          <a:ext cx="171956" cy="201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572395" y="1554934"/>
        <a:ext cx="120369" cy="120694"/>
      </dsp:txXfrm>
    </dsp:sp>
    <dsp:sp modelId="{16E5C79B-ABEF-49F7-A68B-43A535F82FFD}">
      <dsp:nvSpPr>
        <dsp:cNvPr id="0" name=""/>
        <dsp:cNvSpPr/>
      </dsp:nvSpPr>
      <dsp:spPr>
        <a:xfrm>
          <a:off x="1815729" y="1371947"/>
          <a:ext cx="811113" cy="486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Requirements Analysis</a:t>
          </a:r>
          <a:endParaRPr lang="en-US" sz="800" kern="1200" dirty="0"/>
        </a:p>
      </dsp:txBody>
      <dsp:txXfrm>
        <a:off x="1829983" y="1386201"/>
        <a:ext cx="782605" cy="458159"/>
      </dsp:txXfrm>
    </dsp:sp>
    <dsp:sp modelId="{22230B35-ACEE-4435-96E2-A413AC620C90}">
      <dsp:nvSpPr>
        <dsp:cNvPr id="0" name=""/>
        <dsp:cNvSpPr/>
      </dsp:nvSpPr>
      <dsp:spPr>
        <a:xfrm>
          <a:off x="2707954" y="1514703"/>
          <a:ext cx="171956" cy="201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707954" y="1554934"/>
        <a:ext cx="120369" cy="120694"/>
      </dsp:txXfrm>
    </dsp:sp>
    <dsp:sp modelId="{9290BCDF-F194-4FD7-AA8E-4AC13074F3FE}">
      <dsp:nvSpPr>
        <dsp:cNvPr id="0" name=""/>
        <dsp:cNvSpPr/>
      </dsp:nvSpPr>
      <dsp:spPr>
        <a:xfrm>
          <a:off x="2951288" y="1371947"/>
          <a:ext cx="811113" cy="486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System Design</a:t>
          </a:r>
          <a:endParaRPr lang="en-US" sz="800" kern="1200" dirty="0"/>
        </a:p>
      </dsp:txBody>
      <dsp:txXfrm>
        <a:off x="2965542" y="1386201"/>
        <a:ext cx="782605" cy="458159"/>
      </dsp:txXfrm>
    </dsp:sp>
    <dsp:sp modelId="{B066F045-500D-4781-8FAF-138498B870B4}">
      <dsp:nvSpPr>
        <dsp:cNvPr id="0" name=""/>
        <dsp:cNvSpPr/>
      </dsp:nvSpPr>
      <dsp:spPr>
        <a:xfrm>
          <a:off x="3843513" y="1514703"/>
          <a:ext cx="171956" cy="201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843513" y="1554934"/>
        <a:ext cx="120369" cy="120694"/>
      </dsp:txXfrm>
    </dsp:sp>
    <dsp:sp modelId="{C47FD5F0-44A6-431C-AE0C-ECF76271A7F4}">
      <dsp:nvSpPr>
        <dsp:cNvPr id="0" name=""/>
        <dsp:cNvSpPr/>
      </dsp:nvSpPr>
      <dsp:spPr>
        <a:xfrm>
          <a:off x="4086846" y="1371947"/>
          <a:ext cx="811113" cy="486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Implementation</a:t>
          </a:r>
          <a:endParaRPr lang="en-US" sz="800" kern="1200" dirty="0"/>
        </a:p>
      </dsp:txBody>
      <dsp:txXfrm>
        <a:off x="4101100" y="1386201"/>
        <a:ext cx="782605" cy="458159"/>
      </dsp:txXfrm>
    </dsp:sp>
    <dsp:sp modelId="{B59FCF09-F832-45C3-8C80-E4B80F8B75A8}">
      <dsp:nvSpPr>
        <dsp:cNvPr id="0" name=""/>
        <dsp:cNvSpPr/>
      </dsp:nvSpPr>
      <dsp:spPr>
        <a:xfrm>
          <a:off x="4979071" y="1514703"/>
          <a:ext cx="171956" cy="201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979071" y="1554934"/>
        <a:ext cx="120369" cy="120694"/>
      </dsp:txXfrm>
    </dsp:sp>
    <dsp:sp modelId="{3C5C027E-03C9-4B7E-8B36-D851563E653F}">
      <dsp:nvSpPr>
        <dsp:cNvPr id="0" name=""/>
        <dsp:cNvSpPr/>
      </dsp:nvSpPr>
      <dsp:spPr>
        <a:xfrm>
          <a:off x="5222405" y="1371947"/>
          <a:ext cx="811113" cy="486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Testing</a:t>
          </a:r>
          <a:endParaRPr lang="en-US" sz="800" kern="1200" dirty="0"/>
        </a:p>
      </dsp:txBody>
      <dsp:txXfrm>
        <a:off x="5236659" y="1386201"/>
        <a:ext cx="782605" cy="458159"/>
      </dsp:txXfrm>
    </dsp:sp>
    <dsp:sp modelId="{DB94D860-7369-4E5D-8AF8-AE9D17134E87}">
      <dsp:nvSpPr>
        <dsp:cNvPr id="0" name=""/>
        <dsp:cNvSpPr/>
      </dsp:nvSpPr>
      <dsp:spPr>
        <a:xfrm>
          <a:off x="6114630" y="1514703"/>
          <a:ext cx="171956" cy="201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114630" y="1554934"/>
        <a:ext cx="120369" cy="120694"/>
      </dsp:txXfrm>
    </dsp:sp>
    <dsp:sp modelId="{3D566C0C-FD73-457C-B5DE-9CA1673708FD}">
      <dsp:nvSpPr>
        <dsp:cNvPr id="0" name=""/>
        <dsp:cNvSpPr/>
      </dsp:nvSpPr>
      <dsp:spPr>
        <a:xfrm>
          <a:off x="6357964" y="1371947"/>
          <a:ext cx="811113" cy="486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Delivery</a:t>
          </a:r>
          <a:endParaRPr lang="en-US" sz="800" kern="1200" dirty="0"/>
        </a:p>
      </dsp:txBody>
      <dsp:txXfrm>
        <a:off x="6372218" y="1386201"/>
        <a:ext cx="782605" cy="458159"/>
      </dsp:txXfrm>
    </dsp:sp>
    <dsp:sp modelId="{6EA40BBD-22C2-4FAD-8162-6FD7973878C6}">
      <dsp:nvSpPr>
        <dsp:cNvPr id="0" name=""/>
        <dsp:cNvSpPr/>
      </dsp:nvSpPr>
      <dsp:spPr>
        <a:xfrm>
          <a:off x="7250188" y="1514703"/>
          <a:ext cx="171956" cy="201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7250188" y="1554934"/>
        <a:ext cx="120369" cy="120694"/>
      </dsp:txXfrm>
    </dsp:sp>
    <dsp:sp modelId="{A3A0965D-9477-46AF-BCDD-FA98B040D481}">
      <dsp:nvSpPr>
        <dsp:cNvPr id="0" name=""/>
        <dsp:cNvSpPr/>
      </dsp:nvSpPr>
      <dsp:spPr>
        <a:xfrm>
          <a:off x="7493522" y="1371947"/>
          <a:ext cx="811113" cy="486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Maintenance</a:t>
          </a:r>
          <a:endParaRPr lang="en-US" sz="800" kern="1200" dirty="0"/>
        </a:p>
      </dsp:txBody>
      <dsp:txXfrm>
        <a:off x="7507776" y="1386201"/>
        <a:ext cx="782605" cy="458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5BD9D-4D3F-43FC-9595-645AFE6316C6}">
      <dsp:nvSpPr>
        <dsp:cNvPr id="0" name=""/>
        <dsp:cNvSpPr/>
      </dsp:nvSpPr>
      <dsp:spPr>
        <a:xfrm>
          <a:off x="819" y="1366776"/>
          <a:ext cx="828349" cy="497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Project Planning</a:t>
          </a:r>
          <a:endParaRPr lang="en-US" sz="800" kern="1200" dirty="0"/>
        </a:p>
      </dsp:txBody>
      <dsp:txXfrm>
        <a:off x="15376" y="1381333"/>
        <a:ext cx="799235" cy="467895"/>
      </dsp:txXfrm>
    </dsp:sp>
    <dsp:sp modelId="{C09BF5B1-630B-4969-BA34-1EA9E05E29E8}">
      <dsp:nvSpPr>
        <dsp:cNvPr id="0" name=""/>
        <dsp:cNvSpPr/>
      </dsp:nvSpPr>
      <dsp:spPr>
        <a:xfrm>
          <a:off x="912003" y="1512566"/>
          <a:ext cx="175610" cy="205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912003" y="1553652"/>
        <a:ext cx="122927" cy="123258"/>
      </dsp:txXfrm>
    </dsp:sp>
    <dsp:sp modelId="{16E5C79B-ABEF-49F7-A68B-43A535F82FFD}">
      <dsp:nvSpPr>
        <dsp:cNvPr id="0" name=""/>
        <dsp:cNvSpPr/>
      </dsp:nvSpPr>
      <dsp:spPr>
        <a:xfrm>
          <a:off x="1160508" y="1260670"/>
          <a:ext cx="1346026" cy="709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Requirements Analysis</a:t>
          </a:r>
          <a:endParaRPr lang="en-US" sz="800" kern="1200" dirty="0"/>
        </a:p>
      </dsp:txBody>
      <dsp:txXfrm>
        <a:off x="1181280" y="1281442"/>
        <a:ext cx="1304482" cy="667678"/>
      </dsp:txXfrm>
    </dsp:sp>
    <dsp:sp modelId="{22230B35-ACEE-4435-96E2-A413AC620C90}">
      <dsp:nvSpPr>
        <dsp:cNvPr id="0" name=""/>
        <dsp:cNvSpPr/>
      </dsp:nvSpPr>
      <dsp:spPr>
        <a:xfrm>
          <a:off x="2589369" y="1512566"/>
          <a:ext cx="175610" cy="205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589369" y="1553652"/>
        <a:ext cx="122927" cy="123258"/>
      </dsp:txXfrm>
    </dsp:sp>
    <dsp:sp modelId="{9290BCDF-F194-4FD7-AA8E-4AC13074F3FE}">
      <dsp:nvSpPr>
        <dsp:cNvPr id="0" name=""/>
        <dsp:cNvSpPr/>
      </dsp:nvSpPr>
      <dsp:spPr>
        <a:xfrm>
          <a:off x="2837874" y="1366776"/>
          <a:ext cx="828349" cy="497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System Design</a:t>
          </a:r>
          <a:endParaRPr lang="en-US" sz="800" kern="1200" dirty="0"/>
        </a:p>
      </dsp:txBody>
      <dsp:txXfrm>
        <a:off x="2852431" y="1381333"/>
        <a:ext cx="799235" cy="467895"/>
      </dsp:txXfrm>
    </dsp:sp>
    <dsp:sp modelId="{B066F045-500D-4781-8FAF-138498B870B4}">
      <dsp:nvSpPr>
        <dsp:cNvPr id="0" name=""/>
        <dsp:cNvSpPr/>
      </dsp:nvSpPr>
      <dsp:spPr>
        <a:xfrm>
          <a:off x="3749058" y="1512566"/>
          <a:ext cx="175610" cy="205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749058" y="1553652"/>
        <a:ext cx="122927" cy="123258"/>
      </dsp:txXfrm>
    </dsp:sp>
    <dsp:sp modelId="{C47FD5F0-44A6-431C-AE0C-ECF76271A7F4}">
      <dsp:nvSpPr>
        <dsp:cNvPr id="0" name=""/>
        <dsp:cNvSpPr/>
      </dsp:nvSpPr>
      <dsp:spPr>
        <a:xfrm>
          <a:off x="3997563" y="1366776"/>
          <a:ext cx="828349" cy="497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Implementation</a:t>
          </a:r>
          <a:endParaRPr lang="en-US" sz="800" kern="1200" dirty="0"/>
        </a:p>
      </dsp:txBody>
      <dsp:txXfrm>
        <a:off x="4012120" y="1381333"/>
        <a:ext cx="799235" cy="467895"/>
      </dsp:txXfrm>
    </dsp:sp>
    <dsp:sp modelId="{B59FCF09-F832-45C3-8C80-E4B80F8B75A8}">
      <dsp:nvSpPr>
        <dsp:cNvPr id="0" name=""/>
        <dsp:cNvSpPr/>
      </dsp:nvSpPr>
      <dsp:spPr>
        <a:xfrm>
          <a:off x="4908748" y="1512566"/>
          <a:ext cx="175610" cy="205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908748" y="1553652"/>
        <a:ext cx="122927" cy="123258"/>
      </dsp:txXfrm>
    </dsp:sp>
    <dsp:sp modelId="{3C5C027E-03C9-4B7E-8B36-D851563E653F}">
      <dsp:nvSpPr>
        <dsp:cNvPr id="0" name=""/>
        <dsp:cNvSpPr/>
      </dsp:nvSpPr>
      <dsp:spPr>
        <a:xfrm>
          <a:off x="5157252" y="1366776"/>
          <a:ext cx="828349" cy="497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Testing</a:t>
          </a:r>
          <a:endParaRPr lang="en-US" sz="800" kern="1200" dirty="0"/>
        </a:p>
      </dsp:txBody>
      <dsp:txXfrm>
        <a:off x="5171809" y="1381333"/>
        <a:ext cx="799235" cy="467895"/>
      </dsp:txXfrm>
    </dsp:sp>
    <dsp:sp modelId="{DB94D860-7369-4E5D-8AF8-AE9D17134E87}">
      <dsp:nvSpPr>
        <dsp:cNvPr id="0" name=""/>
        <dsp:cNvSpPr/>
      </dsp:nvSpPr>
      <dsp:spPr>
        <a:xfrm>
          <a:off x="6068437" y="1512566"/>
          <a:ext cx="175610" cy="205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068437" y="1553652"/>
        <a:ext cx="122927" cy="123258"/>
      </dsp:txXfrm>
    </dsp:sp>
    <dsp:sp modelId="{3D566C0C-FD73-457C-B5DE-9CA1673708FD}">
      <dsp:nvSpPr>
        <dsp:cNvPr id="0" name=""/>
        <dsp:cNvSpPr/>
      </dsp:nvSpPr>
      <dsp:spPr>
        <a:xfrm>
          <a:off x="6316942" y="1366776"/>
          <a:ext cx="828349" cy="497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Delivery</a:t>
          </a:r>
          <a:endParaRPr lang="en-US" sz="800" kern="1200" dirty="0"/>
        </a:p>
      </dsp:txBody>
      <dsp:txXfrm>
        <a:off x="6331499" y="1381333"/>
        <a:ext cx="799235" cy="467895"/>
      </dsp:txXfrm>
    </dsp:sp>
    <dsp:sp modelId="{6EA40BBD-22C2-4FAD-8162-6FD7973878C6}">
      <dsp:nvSpPr>
        <dsp:cNvPr id="0" name=""/>
        <dsp:cNvSpPr/>
      </dsp:nvSpPr>
      <dsp:spPr>
        <a:xfrm>
          <a:off x="7228126" y="1512566"/>
          <a:ext cx="175610" cy="205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7228126" y="1553652"/>
        <a:ext cx="122927" cy="123258"/>
      </dsp:txXfrm>
    </dsp:sp>
    <dsp:sp modelId="{A3A0965D-9477-46AF-BCDD-FA98B040D481}">
      <dsp:nvSpPr>
        <dsp:cNvPr id="0" name=""/>
        <dsp:cNvSpPr/>
      </dsp:nvSpPr>
      <dsp:spPr>
        <a:xfrm>
          <a:off x="7476631" y="1366776"/>
          <a:ext cx="828349" cy="497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Maintenance</a:t>
          </a:r>
          <a:endParaRPr lang="en-US" sz="800" kern="1200" dirty="0"/>
        </a:p>
      </dsp:txBody>
      <dsp:txXfrm>
        <a:off x="7491188" y="1381333"/>
        <a:ext cx="799235" cy="4678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5BD9D-4D3F-43FC-9595-645AFE6316C6}">
      <dsp:nvSpPr>
        <dsp:cNvPr id="0" name=""/>
        <dsp:cNvSpPr/>
      </dsp:nvSpPr>
      <dsp:spPr>
        <a:xfrm>
          <a:off x="924" y="1371643"/>
          <a:ext cx="812127" cy="487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Project Planning</a:t>
          </a:r>
          <a:endParaRPr lang="en-US" sz="800" kern="1200" dirty="0"/>
        </a:p>
      </dsp:txBody>
      <dsp:txXfrm>
        <a:off x="15196" y="1385915"/>
        <a:ext cx="783583" cy="458732"/>
      </dsp:txXfrm>
    </dsp:sp>
    <dsp:sp modelId="{C09BF5B1-630B-4969-BA34-1EA9E05E29E8}">
      <dsp:nvSpPr>
        <dsp:cNvPr id="0" name=""/>
        <dsp:cNvSpPr/>
      </dsp:nvSpPr>
      <dsp:spPr>
        <a:xfrm>
          <a:off x="894264" y="1514577"/>
          <a:ext cx="172170" cy="2014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894264" y="1554858"/>
        <a:ext cx="120519" cy="120845"/>
      </dsp:txXfrm>
    </dsp:sp>
    <dsp:sp modelId="{16E5C79B-ABEF-49F7-A68B-43A535F82FFD}">
      <dsp:nvSpPr>
        <dsp:cNvPr id="0" name=""/>
        <dsp:cNvSpPr/>
      </dsp:nvSpPr>
      <dsp:spPr>
        <a:xfrm>
          <a:off x="1137902" y="1371643"/>
          <a:ext cx="812127" cy="487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Requirements Analysis</a:t>
          </a:r>
          <a:endParaRPr lang="en-US" sz="800" kern="1200" dirty="0"/>
        </a:p>
      </dsp:txBody>
      <dsp:txXfrm>
        <a:off x="1152174" y="1385915"/>
        <a:ext cx="783583" cy="458732"/>
      </dsp:txXfrm>
    </dsp:sp>
    <dsp:sp modelId="{22230B35-ACEE-4435-96E2-A413AC620C90}">
      <dsp:nvSpPr>
        <dsp:cNvPr id="0" name=""/>
        <dsp:cNvSpPr/>
      </dsp:nvSpPr>
      <dsp:spPr>
        <a:xfrm>
          <a:off x="2031242" y="1514577"/>
          <a:ext cx="172170" cy="2014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031242" y="1554858"/>
        <a:ext cx="120519" cy="120845"/>
      </dsp:txXfrm>
    </dsp:sp>
    <dsp:sp modelId="{9290BCDF-F194-4FD7-AA8E-4AC13074F3FE}">
      <dsp:nvSpPr>
        <dsp:cNvPr id="0" name=""/>
        <dsp:cNvSpPr/>
      </dsp:nvSpPr>
      <dsp:spPr>
        <a:xfrm>
          <a:off x="2274880" y="1267446"/>
          <a:ext cx="1482083" cy="6956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System Design</a:t>
          </a:r>
          <a:endParaRPr lang="en-US" sz="800" kern="1200" dirty="0"/>
        </a:p>
      </dsp:txBody>
      <dsp:txXfrm>
        <a:off x="2295255" y="1287821"/>
        <a:ext cx="1441333" cy="654919"/>
      </dsp:txXfrm>
    </dsp:sp>
    <dsp:sp modelId="{B066F045-500D-4781-8FAF-138498B870B4}">
      <dsp:nvSpPr>
        <dsp:cNvPr id="0" name=""/>
        <dsp:cNvSpPr/>
      </dsp:nvSpPr>
      <dsp:spPr>
        <a:xfrm>
          <a:off x="3838176" y="1514577"/>
          <a:ext cx="172170" cy="2014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838176" y="1554858"/>
        <a:ext cx="120519" cy="120845"/>
      </dsp:txXfrm>
    </dsp:sp>
    <dsp:sp modelId="{C47FD5F0-44A6-431C-AE0C-ECF76271A7F4}">
      <dsp:nvSpPr>
        <dsp:cNvPr id="0" name=""/>
        <dsp:cNvSpPr/>
      </dsp:nvSpPr>
      <dsp:spPr>
        <a:xfrm>
          <a:off x="4081814" y="1371643"/>
          <a:ext cx="812127" cy="487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Implementation</a:t>
          </a:r>
          <a:endParaRPr lang="en-US" sz="800" kern="1200" dirty="0"/>
        </a:p>
      </dsp:txBody>
      <dsp:txXfrm>
        <a:off x="4096086" y="1385915"/>
        <a:ext cx="783583" cy="458732"/>
      </dsp:txXfrm>
    </dsp:sp>
    <dsp:sp modelId="{B59FCF09-F832-45C3-8C80-E4B80F8B75A8}">
      <dsp:nvSpPr>
        <dsp:cNvPr id="0" name=""/>
        <dsp:cNvSpPr/>
      </dsp:nvSpPr>
      <dsp:spPr>
        <a:xfrm>
          <a:off x="4975154" y="1514577"/>
          <a:ext cx="172170" cy="2014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975154" y="1554858"/>
        <a:ext cx="120519" cy="120845"/>
      </dsp:txXfrm>
    </dsp:sp>
    <dsp:sp modelId="{3C5C027E-03C9-4B7E-8B36-D851563E653F}">
      <dsp:nvSpPr>
        <dsp:cNvPr id="0" name=""/>
        <dsp:cNvSpPr/>
      </dsp:nvSpPr>
      <dsp:spPr>
        <a:xfrm>
          <a:off x="5218792" y="1371643"/>
          <a:ext cx="812127" cy="487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Testing</a:t>
          </a:r>
          <a:endParaRPr lang="en-US" sz="800" kern="1200" dirty="0"/>
        </a:p>
      </dsp:txBody>
      <dsp:txXfrm>
        <a:off x="5233064" y="1385915"/>
        <a:ext cx="783583" cy="458732"/>
      </dsp:txXfrm>
    </dsp:sp>
    <dsp:sp modelId="{DB94D860-7369-4E5D-8AF8-AE9D17134E87}">
      <dsp:nvSpPr>
        <dsp:cNvPr id="0" name=""/>
        <dsp:cNvSpPr/>
      </dsp:nvSpPr>
      <dsp:spPr>
        <a:xfrm>
          <a:off x="6112132" y="1514577"/>
          <a:ext cx="172170" cy="2014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112132" y="1554858"/>
        <a:ext cx="120519" cy="120845"/>
      </dsp:txXfrm>
    </dsp:sp>
    <dsp:sp modelId="{3D566C0C-FD73-457C-B5DE-9CA1673708FD}">
      <dsp:nvSpPr>
        <dsp:cNvPr id="0" name=""/>
        <dsp:cNvSpPr/>
      </dsp:nvSpPr>
      <dsp:spPr>
        <a:xfrm>
          <a:off x="6355770" y="1371643"/>
          <a:ext cx="812127" cy="487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Delivery</a:t>
          </a:r>
          <a:endParaRPr lang="en-US" sz="800" kern="1200" dirty="0"/>
        </a:p>
      </dsp:txBody>
      <dsp:txXfrm>
        <a:off x="6370042" y="1385915"/>
        <a:ext cx="783583" cy="458732"/>
      </dsp:txXfrm>
    </dsp:sp>
    <dsp:sp modelId="{6EA40BBD-22C2-4FAD-8162-6FD7973878C6}">
      <dsp:nvSpPr>
        <dsp:cNvPr id="0" name=""/>
        <dsp:cNvSpPr/>
      </dsp:nvSpPr>
      <dsp:spPr>
        <a:xfrm>
          <a:off x="7249110" y="1514577"/>
          <a:ext cx="172170" cy="2014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7249110" y="1554858"/>
        <a:ext cx="120519" cy="120845"/>
      </dsp:txXfrm>
    </dsp:sp>
    <dsp:sp modelId="{A3A0965D-9477-46AF-BCDD-FA98B040D481}">
      <dsp:nvSpPr>
        <dsp:cNvPr id="0" name=""/>
        <dsp:cNvSpPr/>
      </dsp:nvSpPr>
      <dsp:spPr>
        <a:xfrm>
          <a:off x="7492748" y="1371643"/>
          <a:ext cx="812127" cy="487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Maintenance</a:t>
          </a:r>
          <a:endParaRPr lang="en-US" sz="800" kern="1200" dirty="0"/>
        </a:p>
      </dsp:txBody>
      <dsp:txXfrm>
        <a:off x="7507020" y="1385915"/>
        <a:ext cx="783583" cy="458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5BD9D-4D3F-43FC-9595-645AFE6316C6}">
      <dsp:nvSpPr>
        <dsp:cNvPr id="0" name=""/>
        <dsp:cNvSpPr/>
      </dsp:nvSpPr>
      <dsp:spPr>
        <a:xfrm>
          <a:off x="583" y="1364951"/>
          <a:ext cx="834432" cy="500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Project Planning</a:t>
          </a:r>
          <a:endParaRPr lang="en-US" sz="800" kern="1200" dirty="0"/>
        </a:p>
      </dsp:txBody>
      <dsp:txXfrm>
        <a:off x="15247" y="1379615"/>
        <a:ext cx="805104" cy="471331"/>
      </dsp:txXfrm>
    </dsp:sp>
    <dsp:sp modelId="{C09BF5B1-630B-4969-BA34-1EA9E05E29E8}">
      <dsp:nvSpPr>
        <dsp:cNvPr id="0" name=""/>
        <dsp:cNvSpPr/>
      </dsp:nvSpPr>
      <dsp:spPr>
        <a:xfrm>
          <a:off x="918459" y="1511811"/>
          <a:ext cx="176899" cy="2069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918459" y="1553199"/>
        <a:ext cx="123829" cy="124163"/>
      </dsp:txXfrm>
    </dsp:sp>
    <dsp:sp modelId="{16E5C79B-ABEF-49F7-A68B-43A535F82FFD}">
      <dsp:nvSpPr>
        <dsp:cNvPr id="0" name=""/>
        <dsp:cNvSpPr/>
      </dsp:nvSpPr>
      <dsp:spPr>
        <a:xfrm>
          <a:off x="1168788" y="1364951"/>
          <a:ext cx="834432" cy="500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Requirements Analysis</a:t>
          </a:r>
          <a:endParaRPr lang="en-US" sz="800" kern="1200" dirty="0"/>
        </a:p>
      </dsp:txBody>
      <dsp:txXfrm>
        <a:off x="1183452" y="1379615"/>
        <a:ext cx="805104" cy="471331"/>
      </dsp:txXfrm>
    </dsp:sp>
    <dsp:sp modelId="{22230B35-ACEE-4435-96E2-A413AC620C90}">
      <dsp:nvSpPr>
        <dsp:cNvPr id="0" name=""/>
        <dsp:cNvSpPr/>
      </dsp:nvSpPr>
      <dsp:spPr>
        <a:xfrm>
          <a:off x="2086665" y="1511811"/>
          <a:ext cx="176899" cy="2069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086665" y="1553199"/>
        <a:ext cx="123829" cy="124163"/>
      </dsp:txXfrm>
    </dsp:sp>
    <dsp:sp modelId="{9290BCDF-F194-4FD7-AA8E-4AC13074F3FE}">
      <dsp:nvSpPr>
        <dsp:cNvPr id="0" name=""/>
        <dsp:cNvSpPr/>
      </dsp:nvSpPr>
      <dsp:spPr>
        <a:xfrm>
          <a:off x="2336994" y="1364951"/>
          <a:ext cx="834432" cy="500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System Design</a:t>
          </a:r>
          <a:endParaRPr lang="en-US" sz="800" kern="1200" dirty="0"/>
        </a:p>
      </dsp:txBody>
      <dsp:txXfrm>
        <a:off x="2351658" y="1379615"/>
        <a:ext cx="805104" cy="471331"/>
      </dsp:txXfrm>
    </dsp:sp>
    <dsp:sp modelId="{B066F045-500D-4781-8FAF-138498B870B4}">
      <dsp:nvSpPr>
        <dsp:cNvPr id="0" name=""/>
        <dsp:cNvSpPr/>
      </dsp:nvSpPr>
      <dsp:spPr>
        <a:xfrm>
          <a:off x="3254870" y="1511811"/>
          <a:ext cx="176899" cy="2069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254870" y="1553199"/>
        <a:ext cx="123829" cy="124163"/>
      </dsp:txXfrm>
    </dsp:sp>
    <dsp:sp modelId="{C47FD5F0-44A6-431C-AE0C-ECF76271A7F4}">
      <dsp:nvSpPr>
        <dsp:cNvPr id="0" name=""/>
        <dsp:cNvSpPr/>
      </dsp:nvSpPr>
      <dsp:spPr>
        <a:xfrm>
          <a:off x="3505200" y="1160967"/>
          <a:ext cx="1295398" cy="908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Implementation</a:t>
          </a:r>
          <a:endParaRPr lang="en-US" sz="800" kern="1200" dirty="0"/>
        </a:p>
      </dsp:txBody>
      <dsp:txXfrm>
        <a:off x="3531813" y="1187580"/>
        <a:ext cx="1242172" cy="855401"/>
      </dsp:txXfrm>
    </dsp:sp>
    <dsp:sp modelId="{B59FCF09-F832-45C3-8C80-E4B80F8B75A8}">
      <dsp:nvSpPr>
        <dsp:cNvPr id="0" name=""/>
        <dsp:cNvSpPr/>
      </dsp:nvSpPr>
      <dsp:spPr>
        <a:xfrm>
          <a:off x="4884042" y="1511811"/>
          <a:ext cx="176899" cy="2069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884042" y="1553199"/>
        <a:ext cx="123829" cy="124163"/>
      </dsp:txXfrm>
    </dsp:sp>
    <dsp:sp modelId="{3C5C027E-03C9-4B7E-8B36-D851563E653F}">
      <dsp:nvSpPr>
        <dsp:cNvPr id="0" name=""/>
        <dsp:cNvSpPr/>
      </dsp:nvSpPr>
      <dsp:spPr>
        <a:xfrm>
          <a:off x="5134372" y="1364951"/>
          <a:ext cx="834432" cy="500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Testing</a:t>
          </a:r>
          <a:endParaRPr lang="en-US" sz="800" kern="1200" dirty="0"/>
        </a:p>
      </dsp:txBody>
      <dsp:txXfrm>
        <a:off x="5149036" y="1379615"/>
        <a:ext cx="805104" cy="471331"/>
      </dsp:txXfrm>
    </dsp:sp>
    <dsp:sp modelId="{DB94D860-7369-4E5D-8AF8-AE9D17134E87}">
      <dsp:nvSpPr>
        <dsp:cNvPr id="0" name=""/>
        <dsp:cNvSpPr/>
      </dsp:nvSpPr>
      <dsp:spPr>
        <a:xfrm>
          <a:off x="6052248" y="1511811"/>
          <a:ext cx="176899" cy="2069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052248" y="1553199"/>
        <a:ext cx="123829" cy="124163"/>
      </dsp:txXfrm>
    </dsp:sp>
    <dsp:sp modelId="{3D566C0C-FD73-457C-B5DE-9CA1673708FD}">
      <dsp:nvSpPr>
        <dsp:cNvPr id="0" name=""/>
        <dsp:cNvSpPr/>
      </dsp:nvSpPr>
      <dsp:spPr>
        <a:xfrm>
          <a:off x="6302578" y="1364951"/>
          <a:ext cx="834432" cy="500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Delivery</a:t>
          </a:r>
          <a:endParaRPr lang="en-US" sz="800" kern="1200" dirty="0"/>
        </a:p>
      </dsp:txBody>
      <dsp:txXfrm>
        <a:off x="6317242" y="1379615"/>
        <a:ext cx="805104" cy="471331"/>
      </dsp:txXfrm>
    </dsp:sp>
    <dsp:sp modelId="{6EA40BBD-22C2-4FAD-8162-6FD7973878C6}">
      <dsp:nvSpPr>
        <dsp:cNvPr id="0" name=""/>
        <dsp:cNvSpPr/>
      </dsp:nvSpPr>
      <dsp:spPr>
        <a:xfrm>
          <a:off x="7220454" y="1511811"/>
          <a:ext cx="176899" cy="2069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7220454" y="1553199"/>
        <a:ext cx="123829" cy="124163"/>
      </dsp:txXfrm>
    </dsp:sp>
    <dsp:sp modelId="{A3A0965D-9477-46AF-BCDD-FA98B040D481}">
      <dsp:nvSpPr>
        <dsp:cNvPr id="0" name=""/>
        <dsp:cNvSpPr/>
      </dsp:nvSpPr>
      <dsp:spPr>
        <a:xfrm>
          <a:off x="7470784" y="1364951"/>
          <a:ext cx="834432" cy="500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Maintenance</a:t>
          </a:r>
          <a:endParaRPr lang="en-US" sz="800" kern="1200" dirty="0"/>
        </a:p>
      </dsp:txBody>
      <dsp:txXfrm>
        <a:off x="7485448" y="1379615"/>
        <a:ext cx="805104" cy="4713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5BD9D-4D3F-43FC-9595-645AFE6316C6}">
      <dsp:nvSpPr>
        <dsp:cNvPr id="0" name=""/>
        <dsp:cNvSpPr/>
      </dsp:nvSpPr>
      <dsp:spPr>
        <a:xfrm>
          <a:off x="1136" y="1369210"/>
          <a:ext cx="820238" cy="4921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Project Planning</a:t>
          </a:r>
          <a:endParaRPr lang="en-US" sz="800" kern="1200" dirty="0"/>
        </a:p>
      </dsp:txBody>
      <dsp:txXfrm>
        <a:off x="15550" y="1383624"/>
        <a:ext cx="791410" cy="463314"/>
      </dsp:txXfrm>
    </dsp:sp>
    <dsp:sp modelId="{C09BF5B1-630B-4969-BA34-1EA9E05E29E8}">
      <dsp:nvSpPr>
        <dsp:cNvPr id="0" name=""/>
        <dsp:cNvSpPr/>
      </dsp:nvSpPr>
      <dsp:spPr>
        <a:xfrm>
          <a:off x="903398" y="1513571"/>
          <a:ext cx="173890" cy="2034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903398" y="1554255"/>
        <a:ext cx="121723" cy="122051"/>
      </dsp:txXfrm>
    </dsp:sp>
    <dsp:sp modelId="{16E5C79B-ABEF-49F7-A68B-43A535F82FFD}">
      <dsp:nvSpPr>
        <dsp:cNvPr id="0" name=""/>
        <dsp:cNvSpPr/>
      </dsp:nvSpPr>
      <dsp:spPr>
        <a:xfrm>
          <a:off x="1149470" y="1369210"/>
          <a:ext cx="820238" cy="4921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Requirements Analysis</a:t>
          </a:r>
          <a:endParaRPr lang="en-US" sz="800" kern="1200" dirty="0"/>
        </a:p>
      </dsp:txBody>
      <dsp:txXfrm>
        <a:off x="1163884" y="1383624"/>
        <a:ext cx="791410" cy="463314"/>
      </dsp:txXfrm>
    </dsp:sp>
    <dsp:sp modelId="{22230B35-ACEE-4435-96E2-A413AC620C90}">
      <dsp:nvSpPr>
        <dsp:cNvPr id="0" name=""/>
        <dsp:cNvSpPr/>
      </dsp:nvSpPr>
      <dsp:spPr>
        <a:xfrm>
          <a:off x="2051732" y="1513571"/>
          <a:ext cx="173890" cy="2034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051732" y="1554255"/>
        <a:ext cx="121723" cy="122051"/>
      </dsp:txXfrm>
    </dsp:sp>
    <dsp:sp modelId="{9290BCDF-F194-4FD7-AA8E-4AC13074F3FE}">
      <dsp:nvSpPr>
        <dsp:cNvPr id="0" name=""/>
        <dsp:cNvSpPr/>
      </dsp:nvSpPr>
      <dsp:spPr>
        <a:xfrm>
          <a:off x="2297803" y="1369210"/>
          <a:ext cx="820238" cy="4921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System Design</a:t>
          </a:r>
          <a:endParaRPr lang="en-US" sz="800" kern="1200" dirty="0"/>
        </a:p>
      </dsp:txBody>
      <dsp:txXfrm>
        <a:off x="2312217" y="1383624"/>
        <a:ext cx="791410" cy="463314"/>
      </dsp:txXfrm>
    </dsp:sp>
    <dsp:sp modelId="{B066F045-500D-4781-8FAF-138498B870B4}">
      <dsp:nvSpPr>
        <dsp:cNvPr id="0" name=""/>
        <dsp:cNvSpPr/>
      </dsp:nvSpPr>
      <dsp:spPr>
        <a:xfrm>
          <a:off x="3200066" y="1513571"/>
          <a:ext cx="173890" cy="2034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200066" y="1554255"/>
        <a:ext cx="121723" cy="122051"/>
      </dsp:txXfrm>
    </dsp:sp>
    <dsp:sp modelId="{C47FD5F0-44A6-431C-AE0C-ECF76271A7F4}">
      <dsp:nvSpPr>
        <dsp:cNvPr id="0" name=""/>
        <dsp:cNvSpPr/>
      </dsp:nvSpPr>
      <dsp:spPr>
        <a:xfrm>
          <a:off x="3446137" y="1369210"/>
          <a:ext cx="820238" cy="4921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Implementation</a:t>
          </a:r>
          <a:endParaRPr lang="en-US" sz="800" kern="1200" dirty="0"/>
        </a:p>
      </dsp:txBody>
      <dsp:txXfrm>
        <a:off x="3460551" y="1383624"/>
        <a:ext cx="791410" cy="463314"/>
      </dsp:txXfrm>
    </dsp:sp>
    <dsp:sp modelId="{B59FCF09-F832-45C3-8C80-E4B80F8B75A8}">
      <dsp:nvSpPr>
        <dsp:cNvPr id="0" name=""/>
        <dsp:cNvSpPr/>
      </dsp:nvSpPr>
      <dsp:spPr>
        <a:xfrm>
          <a:off x="4348399" y="1513571"/>
          <a:ext cx="173890" cy="2034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348399" y="1554255"/>
        <a:ext cx="121723" cy="122051"/>
      </dsp:txXfrm>
    </dsp:sp>
    <dsp:sp modelId="{3C5C027E-03C9-4B7E-8B36-D851563E653F}">
      <dsp:nvSpPr>
        <dsp:cNvPr id="0" name=""/>
        <dsp:cNvSpPr/>
      </dsp:nvSpPr>
      <dsp:spPr>
        <a:xfrm>
          <a:off x="4594471" y="1236385"/>
          <a:ext cx="1413524" cy="757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Testing</a:t>
          </a:r>
          <a:endParaRPr lang="en-US" sz="800" kern="1200" dirty="0"/>
        </a:p>
      </dsp:txBody>
      <dsp:txXfrm>
        <a:off x="4616666" y="1258580"/>
        <a:ext cx="1369134" cy="713401"/>
      </dsp:txXfrm>
    </dsp:sp>
    <dsp:sp modelId="{DB94D860-7369-4E5D-8AF8-AE9D17134E87}">
      <dsp:nvSpPr>
        <dsp:cNvPr id="0" name=""/>
        <dsp:cNvSpPr/>
      </dsp:nvSpPr>
      <dsp:spPr>
        <a:xfrm>
          <a:off x="6090019" y="1513571"/>
          <a:ext cx="173890" cy="2034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090019" y="1554255"/>
        <a:ext cx="121723" cy="122051"/>
      </dsp:txXfrm>
    </dsp:sp>
    <dsp:sp modelId="{3D566C0C-FD73-457C-B5DE-9CA1673708FD}">
      <dsp:nvSpPr>
        <dsp:cNvPr id="0" name=""/>
        <dsp:cNvSpPr/>
      </dsp:nvSpPr>
      <dsp:spPr>
        <a:xfrm>
          <a:off x="6336091" y="1369210"/>
          <a:ext cx="820238" cy="4921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Delivery</a:t>
          </a:r>
          <a:endParaRPr lang="en-US" sz="800" kern="1200" dirty="0"/>
        </a:p>
      </dsp:txBody>
      <dsp:txXfrm>
        <a:off x="6350505" y="1383624"/>
        <a:ext cx="791410" cy="463314"/>
      </dsp:txXfrm>
    </dsp:sp>
    <dsp:sp modelId="{6EA40BBD-22C2-4FAD-8162-6FD7973878C6}">
      <dsp:nvSpPr>
        <dsp:cNvPr id="0" name=""/>
        <dsp:cNvSpPr/>
      </dsp:nvSpPr>
      <dsp:spPr>
        <a:xfrm>
          <a:off x="7238353" y="1513571"/>
          <a:ext cx="173890" cy="2034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7238353" y="1554255"/>
        <a:ext cx="121723" cy="122051"/>
      </dsp:txXfrm>
    </dsp:sp>
    <dsp:sp modelId="{A3A0965D-9477-46AF-BCDD-FA98B040D481}">
      <dsp:nvSpPr>
        <dsp:cNvPr id="0" name=""/>
        <dsp:cNvSpPr/>
      </dsp:nvSpPr>
      <dsp:spPr>
        <a:xfrm>
          <a:off x="7484425" y="1369210"/>
          <a:ext cx="820238" cy="4921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Maintenance</a:t>
          </a:r>
          <a:endParaRPr lang="en-US" sz="800" kern="1200" dirty="0"/>
        </a:p>
      </dsp:txBody>
      <dsp:txXfrm>
        <a:off x="7498839" y="1383624"/>
        <a:ext cx="791410" cy="4633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5BD9D-4D3F-43FC-9595-645AFE6316C6}">
      <dsp:nvSpPr>
        <dsp:cNvPr id="0" name=""/>
        <dsp:cNvSpPr/>
      </dsp:nvSpPr>
      <dsp:spPr>
        <a:xfrm>
          <a:off x="793" y="1362518"/>
          <a:ext cx="842543" cy="5055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Project Planning</a:t>
          </a:r>
          <a:endParaRPr lang="en-US" sz="800" kern="1200" dirty="0"/>
        </a:p>
      </dsp:txBody>
      <dsp:txXfrm>
        <a:off x="15599" y="1377324"/>
        <a:ext cx="812931" cy="475914"/>
      </dsp:txXfrm>
    </dsp:sp>
    <dsp:sp modelId="{C09BF5B1-630B-4969-BA34-1EA9E05E29E8}">
      <dsp:nvSpPr>
        <dsp:cNvPr id="0" name=""/>
        <dsp:cNvSpPr/>
      </dsp:nvSpPr>
      <dsp:spPr>
        <a:xfrm>
          <a:off x="927591" y="1510806"/>
          <a:ext cx="178619" cy="2089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927591" y="1552596"/>
        <a:ext cx="125033" cy="125370"/>
      </dsp:txXfrm>
    </dsp:sp>
    <dsp:sp modelId="{16E5C79B-ABEF-49F7-A68B-43A535F82FFD}">
      <dsp:nvSpPr>
        <dsp:cNvPr id="0" name=""/>
        <dsp:cNvSpPr/>
      </dsp:nvSpPr>
      <dsp:spPr>
        <a:xfrm>
          <a:off x="1180354" y="1362518"/>
          <a:ext cx="842543" cy="5055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Requirements Analysis</a:t>
          </a:r>
          <a:endParaRPr lang="en-US" sz="800" kern="1200" dirty="0"/>
        </a:p>
      </dsp:txBody>
      <dsp:txXfrm>
        <a:off x="1195160" y="1377324"/>
        <a:ext cx="812931" cy="475914"/>
      </dsp:txXfrm>
    </dsp:sp>
    <dsp:sp modelId="{22230B35-ACEE-4435-96E2-A413AC620C90}">
      <dsp:nvSpPr>
        <dsp:cNvPr id="0" name=""/>
        <dsp:cNvSpPr/>
      </dsp:nvSpPr>
      <dsp:spPr>
        <a:xfrm>
          <a:off x="2107152" y="1510806"/>
          <a:ext cx="178619" cy="2089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107152" y="1552596"/>
        <a:ext cx="125033" cy="125370"/>
      </dsp:txXfrm>
    </dsp:sp>
    <dsp:sp modelId="{9290BCDF-F194-4FD7-AA8E-4AC13074F3FE}">
      <dsp:nvSpPr>
        <dsp:cNvPr id="0" name=""/>
        <dsp:cNvSpPr/>
      </dsp:nvSpPr>
      <dsp:spPr>
        <a:xfrm>
          <a:off x="2359915" y="1362518"/>
          <a:ext cx="842543" cy="5055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System Design</a:t>
          </a:r>
          <a:endParaRPr lang="en-US" sz="800" kern="1200" dirty="0"/>
        </a:p>
      </dsp:txBody>
      <dsp:txXfrm>
        <a:off x="2374721" y="1377324"/>
        <a:ext cx="812931" cy="475914"/>
      </dsp:txXfrm>
    </dsp:sp>
    <dsp:sp modelId="{B066F045-500D-4781-8FAF-138498B870B4}">
      <dsp:nvSpPr>
        <dsp:cNvPr id="0" name=""/>
        <dsp:cNvSpPr/>
      </dsp:nvSpPr>
      <dsp:spPr>
        <a:xfrm>
          <a:off x="3286714" y="1510806"/>
          <a:ext cx="178619" cy="2089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286714" y="1552596"/>
        <a:ext cx="125033" cy="125370"/>
      </dsp:txXfrm>
    </dsp:sp>
    <dsp:sp modelId="{C47FD5F0-44A6-431C-AE0C-ECF76271A7F4}">
      <dsp:nvSpPr>
        <dsp:cNvPr id="0" name=""/>
        <dsp:cNvSpPr/>
      </dsp:nvSpPr>
      <dsp:spPr>
        <a:xfrm>
          <a:off x="3539477" y="1362518"/>
          <a:ext cx="842543" cy="5055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Implementation</a:t>
          </a:r>
          <a:endParaRPr lang="en-US" sz="800" kern="1200" dirty="0"/>
        </a:p>
      </dsp:txBody>
      <dsp:txXfrm>
        <a:off x="3554283" y="1377324"/>
        <a:ext cx="812931" cy="475914"/>
      </dsp:txXfrm>
    </dsp:sp>
    <dsp:sp modelId="{B59FCF09-F832-45C3-8C80-E4B80F8B75A8}">
      <dsp:nvSpPr>
        <dsp:cNvPr id="0" name=""/>
        <dsp:cNvSpPr/>
      </dsp:nvSpPr>
      <dsp:spPr>
        <a:xfrm>
          <a:off x="4466275" y="1510806"/>
          <a:ext cx="178619" cy="2089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466275" y="1552596"/>
        <a:ext cx="125033" cy="125370"/>
      </dsp:txXfrm>
    </dsp:sp>
    <dsp:sp modelId="{3C5C027E-03C9-4B7E-8B36-D851563E653F}">
      <dsp:nvSpPr>
        <dsp:cNvPr id="0" name=""/>
        <dsp:cNvSpPr/>
      </dsp:nvSpPr>
      <dsp:spPr>
        <a:xfrm>
          <a:off x="4719038" y="1362518"/>
          <a:ext cx="842543" cy="5055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Testing</a:t>
          </a:r>
          <a:endParaRPr lang="en-US" sz="800" kern="1200" dirty="0"/>
        </a:p>
      </dsp:txBody>
      <dsp:txXfrm>
        <a:off x="4733844" y="1377324"/>
        <a:ext cx="812931" cy="475914"/>
      </dsp:txXfrm>
    </dsp:sp>
    <dsp:sp modelId="{DB94D860-7369-4E5D-8AF8-AE9D17134E87}">
      <dsp:nvSpPr>
        <dsp:cNvPr id="0" name=""/>
        <dsp:cNvSpPr/>
      </dsp:nvSpPr>
      <dsp:spPr>
        <a:xfrm>
          <a:off x="5645837" y="1510806"/>
          <a:ext cx="178619" cy="2089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645837" y="1552596"/>
        <a:ext cx="125033" cy="125370"/>
      </dsp:txXfrm>
    </dsp:sp>
    <dsp:sp modelId="{3D566C0C-FD73-457C-B5DE-9CA1673708FD}">
      <dsp:nvSpPr>
        <dsp:cNvPr id="0" name=""/>
        <dsp:cNvSpPr/>
      </dsp:nvSpPr>
      <dsp:spPr>
        <a:xfrm>
          <a:off x="5898600" y="1253625"/>
          <a:ext cx="1226845" cy="723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Delivery</a:t>
          </a:r>
          <a:endParaRPr lang="en-US" sz="800" kern="1200" dirty="0"/>
        </a:p>
      </dsp:txBody>
      <dsp:txXfrm>
        <a:off x="5919785" y="1274810"/>
        <a:ext cx="1184475" cy="680942"/>
      </dsp:txXfrm>
    </dsp:sp>
    <dsp:sp modelId="{6EA40BBD-22C2-4FAD-8162-6FD7973878C6}">
      <dsp:nvSpPr>
        <dsp:cNvPr id="0" name=""/>
        <dsp:cNvSpPr/>
      </dsp:nvSpPr>
      <dsp:spPr>
        <a:xfrm>
          <a:off x="7209699" y="1510806"/>
          <a:ext cx="178619" cy="2089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7209699" y="1552596"/>
        <a:ext cx="125033" cy="125370"/>
      </dsp:txXfrm>
    </dsp:sp>
    <dsp:sp modelId="{A3A0965D-9477-46AF-BCDD-FA98B040D481}">
      <dsp:nvSpPr>
        <dsp:cNvPr id="0" name=""/>
        <dsp:cNvSpPr/>
      </dsp:nvSpPr>
      <dsp:spPr>
        <a:xfrm>
          <a:off x="7462463" y="1362518"/>
          <a:ext cx="842543" cy="5055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Maintenance</a:t>
          </a:r>
          <a:endParaRPr lang="en-US" sz="800" kern="1200" dirty="0"/>
        </a:p>
      </dsp:txBody>
      <dsp:txXfrm>
        <a:off x="7477269" y="1377324"/>
        <a:ext cx="812931" cy="4759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5BD9D-4D3F-43FC-9595-645AFE6316C6}">
      <dsp:nvSpPr>
        <dsp:cNvPr id="0" name=""/>
        <dsp:cNvSpPr/>
      </dsp:nvSpPr>
      <dsp:spPr>
        <a:xfrm>
          <a:off x="4071" y="1363430"/>
          <a:ext cx="839502" cy="503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Project Planning</a:t>
          </a:r>
          <a:endParaRPr lang="en-US" sz="800" kern="1200" dirty="0"/>
        </a:p>
      </dsp:txBody>
      <dsp:txXfrm>
        <a:off x="18824" y="1378183"/>
        <a:ext cx="809996" cy="474195"/>
      </dsp:txXfrm>
    </dsp:sp>
    <dsp:sp modelId="{C09BF5B1-630B-4969-BA34-1EA9E05E29E8}">
      <dsp:nvSpPr>
        <dsp:cNvPr id="0" name=""/>
        <dsp:cNvSpPr/>
      </dsp:nvSpPr>
      <dsp:spPr>
        <a:xfrm>
          <a:off x="927523" y="1511183"/>
          <a:ext cx="177974" cy="208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927523" y="1552822"/>
        <a:ext cx="124582" cy="124918"/>
      </dsp:txXfrm>
    </dsp:sp>
    <dsp:sp modelId="{16E5C79B-ABEF-49F7-A68B-43A535F82FFD}">
      <dsp:nvSpPr>
        <dsp:cNvPr id="0" name=""/>
        <dsp:cNvSpPr/>
      </dsp:nvSpPr>
      <dsp:spPr>
        <a:xfrm>
          <a:off x="1179374" y="1363430"/>
          <a:ext cx="839502" cy="503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Requirements Analysis</a:t>
          </a:r>
          <a:endParaRPr lang="en-US" sz="800" kern="1200" dirty="0"/>
        </a:p>
      </dsp:txBody>
      <dsp:txXfrm>
        <a:off x="1194127" y="1378183"/>
        <a:ext cx="809996" cy="474195"/>
      </dsp:txXfrm>
    </dsp:sp>
    <dsp:sp modelId="{22230B35-ACEE-4435-96E2-A413AC620C90}">
      <dsp:nvSpPr>
        <dsp:cNvPr id="0" name=""/>
        <dsp:cNvSpPr/>
      </dsp:nvSpPr>
      <dsp:spPr>
        <a:xfrm>
          <a:off x="2102827" y="1511183"/>
          <a:ext cx="177974" cy="208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102827" y="1552822"/>
        <a:ext cx="124582" cy="124918"/>
      </dsp:txXfrm>
    </dsp:sp>
    <dsp:sp modelId="{9290BCDF-F194-4FD7-AA8E-4AC13074F3FE}">
      <dsp:nvSpPr>
        <dsp:cNvPr id="0" name=""/>
        <dsp:cNvSpPr/>
      </dsp:nvSpPr>
      <dsp:spPr>
        <a:xfrm>
          <a:off x="2354677" y="1363430"/>
          <a:ext cx="839502" cy="503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System Design</a:t>
          </a:r>
          <a:endParaRPr lang="en-US" sz="800" kern="1200" dirty="0"/>
        </a:p>
      </dsp:txBody>
      <dsp:txXfrm>
        <a:off x="2369430" y="1378183"/>
        <a:ext cx="809996" cy="474195"/>
      </dsp:txXfrm>
    </dsp:sp>
    <dsp:sp modelId="{B066F045-500D-4781-8FAF-138498B870B4}">
      <dsp:nvSpPr>
        <dsp:cNvPr id="0" name=""/>
        <dsp:cNvSpPr/>
      </dsp:nvSpPr>
      <dsp:spPr>
        <a:xfrm>
          <a:off x="3278130" y="1511183"/>
          <a:ext cx="177974" cy="208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278130" y="1552822"/>
        <a:ext cx="124582" cy="124918"/>
      </dsp:txXfrm>
    </dsp:sp>
    <dsp:sp modelId="{C47FD5F0-44A6-431C-AE0C-ECF76271A7F4}">
      <dsp:nvSpPr>
        <dsp:cNvPr id="0" name=""/>
        <dsp:cNvSpPr/>
      </dsp:nvSpPr>
      <dsp:spPr>
        <a:xfrm>
          <a:off x="3529980" y="1363430"/>
          <a:ext cx="839502" cy="503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Implementation</a:t>
          </a:r>
          <a:endParaRPr lang="en-US" sz="800" kern="1200" dirty="0"/>
        </a:p>
      </dsp:txBody>
      <dsp:txXfrm>
        <a:off x="3544733" y="1378183"/>
        <a:ext cx="809996" cy="474195"/>
      </dsp:txXfrm>
    </dsp:sp>
    <dsp:sp modelId="{B59FCF09-F832-45C3-8C80-E4B80F8B75A8}">
      <dsp:nvSpPr>
        <dsp:cNvPr id="0" name=""/>
        <dsp:cNvSpPr/>
      </dsp:nvSpPr>
      <dsp:spPr>
        <a:xfrm>
          <a:off x="4453433" y="1511183"/>
          <a:ext cx="177974" cy="208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453433" y="1552822"/>
        <a:ext cx="124582" cy="124918"/>
      </dsp:txXfrm>
    </dsp:sp>
    <dsp:sp modelId="{3C5C027E-03C9-4B7E-8B36-D851563E653F}">
      <dsp:nvSpPr>
        <dsp:cNvPr id="0" name=""/>
        <dsp:cNvSpPr/>
      </dsp:nvSpPr>
      <dsp:spPr>
        <a:xfrm>
          <a:off x="4705284" y="1363430"/>
          <a:ext cx="839502" cy="503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Testing</a:t>
          </a:r>
          <a:endParaRPr lang="en-US" sz="800" kern="1200" dirty="0"/>
        </a:p>
      </dsp:txBody>
      <dsp:txXfrm>
        <a:off x="4720037" y="1378183"/>
        <a:ext cx="809996" cy="474195"/>
      </dsp:txXfrm>
    </dsp:sp>
    <dsp:sp modelId="{DB94D860-7369-4E5D-8AF8-AE9D17134E87}">
      <dsp:nvSpPr>
        <dsp:cNvPr id="0" name=""/>
        <dsp:cNvSpPr/>
      </dsp:nvSpPr>
      <dsp:spPr>
        <a:xfrm>
          <a:off x="5628736" y="1511183"/>
          <a:ext cx="177974" cy="208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628736" y="1552822"/>
        <a:ext cx="124582" cy="124918"/>
      </dsp:txXfrm>
    </dsp:sp>
    <dsp:sp modelId="{3D566C0C-FD73-457C-B5DE-9CA1673708FD}">
      <dsp:nvSpPr>
        <dsp:cNvPr id="0" name=""/>
        <dsp:cNvSpPr/>
      </dsp:nvSpPr>
      <dsp:spPr>
        <a:xfrm>
          <a:off x="5880587" y="1363430"/>
          <a:ext cx="839502" cy="503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Delivery</a:t>
          </a:r>
          <a:endParaRPr lang="en-US" sz="800" kern="1200" dirty="0"/>
        </a:p>
      </dsp:txBody>
      <dsp:txXfrm>
        <a:off x="5895340" y="1378183"/>
        <a:ext cx="809996" cy="474195"/>
      </dsp:txXfrm>
    </dsp:sp>
    <dsp:sp modelId="{6EA40BBD-22C2-4FAD-8162-6FD7973878C6}">
      <dsp:nvSpPr>
        <dsp:cNvPr id="0" name=""/>
        <dsp:cNvSpPr/>
      </dsp:nvSpPr>
      <dsp:spPr>
        <a:xfrm>
          <a:off x="6804039" y="1511183"/>
          <a:ext cx="177974" cy="208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804039" y="1552822"/>
        <a:ext cx="124582" cy="124918"/>
      </dsp:txXfrm>
    </dsp:sp>
    <dsp:sp modelId="{A3A0965D-9477-46AF-BCDD-FA98B040D481}">
      <dsp:nvSpPr>
        <dsp:cNvPr id="0" name=""/>
        <dsp:cNvSpPr/>
      </dsp:nvSpPr>
      <dsp:spPr>
        <a:xfrm>
          <a:off x="7055890" y="1264911"/>
          <a:ext cx="1245838" cy="7007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Maintenance</a:t>
          </a:r>
          <a:endParaRPr lang="en-US" sz="800" kern="1200" dirty="0"/>
        </a:p>
      </dsp:txBody>
      <dsp:txXfrm>
        <a:off x="7076414" y="1285435"/>
        <a:ext cx="1204790" cy="659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093E2-76D2-4993-8F61-F7BE9333C3D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F3746-069B-4731-85CE-2B392627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2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7AFDDB4-7091-4426-A575-500A3D004419}" type="datetimeFigureOut">
              <a:rPr lang="en-US"/>
              <a:pPr>
                <a:defRPr/>
              </a:pPr>
              <a:t>9/28/2018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97888CD-D40B-4812-A169-A006FE5DF2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587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888CD-D40B-4812-A169-A006FE5DF29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814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15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80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31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25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20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888CD-D40B-4812-A169-A006FE5DF29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632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21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DB1A4-3F2E-4A49-AD92-1F596B1C172C}" type="slidenum">
              <a:rPr lang="en-US"/>
              <a:pPr/>
              <a:t>17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1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DB1A4-3F2E-4A49-AD92-1F596B1C172C}" type="slidenum">
              <a:rPr lang="en-US"/>
              <a:pPr/>
              <a:t>18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12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2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18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A336D-8E99-4BDE-8E06-B2190BA47F5D}" type="slidenum">
              <a:rPr lang="en-US"/>
              <a:pPr/>
              <a:t>20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E5260-7390-4B37-8503-F807596784A2}" type="slidenum">
              <a:rPr lang="en-US"/>
              <a:pPr/>
              <a:t>21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2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53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44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30A08-8C52-401E-A7A1-EA60E9CB8E95}" type="slidenum">
              <a:rPr lang="en-US"/>
              <a:pPr/>
              <a:t>24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83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EBE121-BB4A-4DEF-99A9-E90A26BEF0D3}" type="slidenum">
              <a:rPr lang="en-US"/>
              <a:pPr/>
              <a:t>25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65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888CD-D40B-4812-A169-A006FE5DF29D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146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0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4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4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86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64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2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27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9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48" y="4648022"/>
            <a:ext cx="1456918" cy="16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2716039" y="4526735"/>
            <a:ext cx="59070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Dr. James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Okolica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ctr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accent6">
                    <a:lumMod val="75000"/>
                  </a:schemeClr>
                </a:solidFill>
              </a:rPr>
              <a:t>Department</a:t>
            </a:r>
            <a:r>
              <a:rPr lang="en-US" b="0" baseline="0" dirty="0" smtClean="0">
                <a:solidFill>
                  <a:schemeClr val="accent6">
                    <a:lumMod val="75000"/>
                  </a:schemeClr>
                </a:solidFill>
              </a:rPr>
              <a:t> of </a:t>
            </a:r>
            <a:r>
              <a:rPr lang="en-US" b="0" dirty="0" smtClean="0">
                <a:solidFill>
                  <a:schemeClr val="accent6">
                    <a:lumMod val="75000"/>
                  </a:schemeClr>
                </a:solidFill>
              </a:rPr>
              <a:t>Electrical and Computer Engineering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accent6">
                    <a:lumMod val="75000"/>
                  </a:schemeClr>
                </a:solidFill>
              </a:rPr>
              <a:t>Air Force Institute of Technology</a:t>
            </a:r>
          </a:p>
          <a:p>
            <a:pPr>
              <a:lnSpc>
                <a:spcPct val="150000"/>
              </a:lnSpc>
            </a:pPr>
            <a:r>
              <a:rPr lang="en-US" sz="1600" b="0" cap="small" baseline="0" dirty="0" smtClean="0">
                <a:solidFill>
                  <a:schemeClr val="accent6">
                    <a:lumMod val="75000"/>
                  </a:schemeClr>
                </a:solidFill>
              </a:rPr>
              <a:t>www.</a:t>
            </a:r>
            <a:r>
              <a:rPr lang="en-US" sz="1600" b="1" cap="small" baseline="0" dirty="0" smtClean="0">
                <a:solidFill>
                  <a:schemeClr val="accent6">
                    <a:lumMod val="75000"/>
                  </a:schemeClr>
                </a:solidFill>
              </a:rPr>
              <a:t>afit</a:t>
            </a:r>
            <a:r>
              <a:rPr lang="en-US" sz="1600" b="0" cap="small" baseline="0" dirty="0" smtClean="0">
                <a:solidFill>
                  <a:schemeClr val="accent6">
                    <a:lumMod val="75000"/>
                  </a:schemeClr>
                </a:solidFill>
              </a:rPr>
              <a:t>.edu</a:t>
            </a:r>
            <a:endParaRPr lang="en-US" sz="1600" b="0" cap="small" baseline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7999" y="1088020"/>
            <a:ext cx="11286604" cy="3032566"/>
          </a:xfrm>
          <a:prstGeom prst="rect">
            <a:avLst/>
          </a:prstGeom>
        </p:spPr>
        <p:txBody>
          <a:bodyPr/>
          <a:lstStyle>
            <a:lvl1pPr algn="l"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34789"/>
      </p:ext>
    </p:extLst>
  </p:cSld>
  <p:clrMapOvr>
    <a:masterClrMapping/>
  </p:clrMapOvr>
  <p:transition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0" y="565244"/>
            <a:ext cx="10363200" cy="1028700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1" y="1702051"/>
            <a:ext cx="7459050" cy="4997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980FEB-6959-4AAD-8C96-D5B2198A63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521099"/>
      </p:ext>
    </p:extLst>
  </p:cSld>
  <p:clrMapOvr>
    <a:masterClrMapping/>
  </p:clrMapOvr>
  <p:transition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10744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9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3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10" name="Rectangle 10"/>
          <p:cNvSpPr>
            <a:spLocks noChangeArrowheads="1"/>
          </p:cNvSpPr>
          <p:nvPr/>
        </p:nvSpPr>
        <p:spPr bwMode="auto">
          <a:xfrm>
            <a:off x="0" y="0"/>
            <a:ext cx="12192000" cy="3168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3"/>
                </a:solidFill>
                <a:latin typeface="+mn-lt"/>
                <a:cs typeface="+mn-cs"/>
              </a:rPr>
              <a:t>AIR FORCE INSTITUTE OF TECHNOLOGY</a:t>
            </a:r>
            <a:endParaRPr lang="en-US" b="1" dirty="0">
              <a:solidFill>
                <a:schemeClr val="accent3"/>
              </a:solidFill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D2072F2-AFCE-4337-9DE7-374D08ADD83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8" name="Picture 11" descr="chrmblue_std small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6" y="52213"/>
            <a:ext cx="237716" cy="21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</p:sldLayoutIdLst>
  <p:transition advTm="3000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0" name="Rectangle 10"/>
          <p:cNvSpPr>
            <a:spLocks noChangeArrowheads="1"/>
          </p:cNvSpPr>
          <p:nvPr/>
        </p:nvSpPr>
        <p:spPr bwMode="auto">
          <a:xfrm>
            <a:off x="0" y="0"/>
            <a:ext cx="12192000" cy="3168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3"/>
                </a:solidFill>
                <a:latin typeface="+mn-lt"/>
                <a:cs typeface="+mn-cs"/>
              </a:rPr>
              <a:t>AIR FORCE INSTITUTE OF TECHNOLOGY</a:t>
            </a:r>
            <a:endParaRPr lang="en-US" b="1" dirty="0">
              <a:solidFill>
                <a:schemeClr val="accent3"/>
              </a:solidFill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D2072F2-AFCE-4337-9DE7-374D08ADD83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8" name="Picture 11" descr="chrmblue_std small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6" y="52213"/>
            <a:ext cx="237716" cy="21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81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7" r:id="rId2"/>
    <p:sldLayoutId id="2147484028" r:id="rId3"/>
  </p:sldLayoutIdLst>
  <p:transition advTm="3000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Software </a:t>
            </a:r>
            <a:br>
              <a:rPr lang="en-US" dirty="0"/>
            </a:br>
            <a:r>
              <a:rPr lang="en-US" sz="6000" dirty="0" smtClean="0"/>
              <a:t> </a:t>
            </a:r>
            <a:br>
              <a:rPr lang="en-US" sz="6000" dirty="0" smtClean="0"/>
            </a:br>
            <a:r>
              <a:rPr lang="en-US" sz="5400" dirty="0" err="1" smtClean="0"/>
              <a:t>Software</a:t>
            </a:r>
            <a:r>
              <a:rPr lang="en-US" sz="5400" dirty="0" smtClean="0"/>
              <a:t> Engineering &amp; Security</a:t>
            </a:r>
            <a:br>
              <a:rPr lang="en-US" sz="54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89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72198"/>
            <a:ext cx="110744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Steps to be performed </a:t>
            </a:r>
            <a:r>
              <a:rPr lang="en-US" sz="4400" dirty="0" smtClean="0">
                <a:latin typeface="+mj-lt"/>
              </a:rPr>
              <a:t>– System Design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05000" y="1600201"/>
          <a:ext cx="8305800" cy="323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3BB3E82-39EF-42D6-8831-CEA21044251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 flipH="1">
            <a:off x="2362200" y="3810000"/>
            <a:ext cx="7315200" cy="914400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72198"/>
            <a:ext cx="110744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Steps to be performed - </a:t>
            </a:r>
            <a:r>
              <a:rPr lang="en-US" sz="4400" dirty="0" smtClean="0">
                <a:latin typeface="+mj-lt"/>
              </a:rPr>
              <a:t>Implementation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05000" y="1600201"/>
          <a:ext cx="8305800" cy="323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3BB3E82-39EF-42D6-8831-CEA21044251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 flipH="1">
            <a:off x="2362200" y="3810000"/>
            <a:ext cx="7315200" cy="914400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58946"/>
            <a:ext cx="110744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Steps to be performed - </a:t>
            </a:r>
            <a:r>
              <a:rPr lang="en-US" sz="4400" dirty="0" smtClean="0">
                <a:latin typeface="+mj-lt"/>
              </a:rPr>
              <a:t>Testing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05000" y="1600201"/>
          <a:ext cx="8305800" cy="323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3BB3E82-39EF-42D6-8831-CEA21044251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 flipH="1">
            <a:off x="2362200" y="3810000"/>
            <a:ext cx="7315200" cy="914400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72198"/>
            <a:ext cx="110744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Steps to be performed - </a:t>
            </a:r>
            <a:r>
              <a:rPr lang="en-US" sz="4400" dirty="0" smtClean="0">
                <a:latin typeface="+mj-lt"/>
              </a:rPr>
              <a:t>Delivery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05000" y="1600201"/>
          <a:ext cx="8305800" cy="323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3BB3E82-39EF-42D6-8831-CEA21044251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 flipH="1">
            <a:off x="2362200" y="3810000"/>
            <a:ext cx="7315200" cy="914400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72198"/>
            <a:ext cx="110744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Steps to be performed - </a:t>
            </a:r>
            <a:r>
              <a:rPr lang="en-US" sz="4400" dirty="0" smtClean="0">
                <a:latin typeface="+mj-lt"/>
              </a:rPr>
              <a:t>Maintenance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05000" y="1600201"/>
          <a:ext cx="8305800" cy="323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3BB3E82-39EF-42D6-8831-CEA21044251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 flipH="1">
            <a:off x="2362200" y="3810000"/>
            <a:ext cx="7315200" cy="914400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14" y="474618"/>
            <a:ext cx="9865227" cy="638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336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Where does security fit in all of this??!!</a:t>
            </a:r>
          </a:p>
          <a:p>
            <a:pPr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8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Secure Software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702051"/>
            <a:ext cx="10037763" cy="499751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dirty="0"/>
              <a:t>“Software is the common Achilles’ heel…”</a:t>
            </a:r>
          </a:p>
          <a:p>
            <a:pPr>
              <a:buFontTx/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Essential</a:t>
            </a:r>
            <a:r>
              <a:rPr lang="en-US" sz="2800" dirty="0"/>
              <a:t>, powerful, and ubiquitous: a recipe for disaster</a:t>
            </a:r>
          </a:p>
          <a:p>
            <a:pPr lvl="1"/>
            <a:r>
              <a:rPr lang="en-US" sz="2400" dirty="0"/>
              <a:t>Software fails and breaks</a:t>
            </a:r>
          </a:p>
          <a:p>
            <a:pPr lvl="1"/>
            <a:r>
              <a:rPr lang="en-US" sz="2400" dirty="0"/>
              <a:t>Weaknesses in software become exploits of an </a:t>
            </a:r>
            <a:r>
              <a:rPr lang="en-US" sz="2400" dirty="0" smtClean="0"/>
              <a:t>adversary</a:t>
            </a:r>
          </a:p>
          <a:p>
            <a:pPr lvl="1"/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What’s the difference between software safety and software security?</a:t>
            </a:r>
            <a:endParaRPr lang="en-US" sz="2800" dirty="0"/>
          </a:p>
          <a:p>
            <a:pPr algn="r">
              <a:buFontTx/>
              <a:buNone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17</a:t>
            </a:fld>
            <a:endParaRPr lang="en-US"/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3429001" y="6324600"/>
            <a:ext cx="7116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Hoglund</a:t>
            </a:r>
            <a:r>
              <a:rPr lang="en-US" sz="1600" dirty="0"/>
              <a:t>, G. and McGraw, G., </a:t>
            </a:r>
            <a:r>
              <a:rPr lang="en-US" sz="1600" i="1" dirty="0"/>
              <a:t>Exploiting Software</a:t>
            </a:r>
            <a:r>
              <a:rPr lang="en-US" sz="1600" dirty="0"/>
              <a:t>, Pearson Education, 2004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1585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Secure Software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450257"/>
            <a:ext cx="11352695" cy="499751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800" dirty="0" smtClean="0"/>
              <a:t>“More lines = more bugs”</a:t>
            </a:r>
          </a:p>
          <a:p>
            <a:pPr>
              <a:buFontTx/>
              <a:buNone/>
            </a:pPr>
            <a:endParaRPr lang="en-US" dirty="0"/>
          </a:p>
          <a:p>
            <a:pPr algn="r">
              <a:buFontTx/>
              <a:buNone/>
            </a:pPr>
            <a:endParaRPr lang="en-US" dirty="0" smtClean="0"/>
          </a:p>
          <a:p>
            <a:pPr algn="r">
              <a:buFontTx/>
              <a:buNone/>
            </a:pPr>
            <a:endParaRPr lang="en-US" dirty="0" smtClean="0"/>
          </a:p>
          <a:p>
            <a:pPr algn="r">
              <a:buFontTx/>
              <a:buNone/>
            </a:pPr>
            <a:endParaRPr lang="en-US" dirty="0" smtClean="0"/>
          </a:p>
          <a:p>
            <a:pPr algn="r"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sz="2800" dirty="0" smtClean="0"/>
              <a:t>Systems such as these tend to have 5-50 bugs per KLOC!</a:t>
            </a:r>
          </a:p>
          <a:p>
            <a:pPr>
              <a:buFontTx/>
              <a:buNone/>
            </a:pPr>
            <a:endParaRPr lang="en-US" sz="1400" dirty="0"/>
          </a:p>
          <a:p>
            <a:pPr>
              <a:buFontTx/>
              <a:buNone/>
            </a:pPr>
            <a:r>
              <a:rPr lang="en-US" sz="2800" dirty="0"/>
              <a:t>“Success is foreseeing failure</a:t>
            </a:r>
            <a:r>
              <a:rPr lang="en-US" sz="2800" dirty="0" smtClean="0"/>
              <a:t>”     -</a:t>
            </a:r>
            <a:r>
              <a:rPr lang="en-US" sz="2800" dirty="0"/>
              <a:t>Henry </a:t>
            </a:r>
            <a:r>
              <a:rPr lang="en-US" sz="2800" dirty="0" err="1" smtClean="0"/>
              <a:t>Petroski</a:t>
            </a:r>
            <a:endParaRPr lang="en-US" sz="2800" dirty="0" smtClean="0"/>
          </a:p>
          <a:p>
            <a:pPr>
              <a:buFontTx/>
              <a:buNone/>
            </a:pPr>
            <a:r>
              <a:rPr lang="en-US" sz="2800" dirty="0" smtClean="0"/>
              <a:t>	Mistakes are inevitable, but controllable 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18</a:t>
            </a:fld>
            <a:endParaRPr lang="en-US"/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3429001" y="6430617"/>
            <a:ext cx="7116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Hoglund</a:t>
            </a:r>
            <a:r>
              <a:rPr lang="en-US" sz="1600" dirty="0"/>
              <a:t>, G. and McGraw, G., </a:t>
            </a:r>
            <a:r>
              <a:rPr lang="en-US" sz="1600" i="1" dirty="0"/>
              <a:t>Exploiting Software</a:t>
            </a:r>
            <a:r>
              <a:rPr lang="en-US" sz="1600" dirty="0"/>
              <a:t>, Pearson Education, 2004</a:t>
            </a:r>
            <a:r>
              <a:rPr lang="en-US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74562"/>
              </p:ext>
            </p:extLst>
          </p:nvPr>
        </p:nvGraphicFramePr>
        <p:xfrm>
          <a:off x="3048000" y="203421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Lines of 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Linux Kernel 2.2.0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 million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F-22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 million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Boeing 777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million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F-35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million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Netscape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15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731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565244"/>
            <a:ext cx="11418957" cy="1028700"/>
          </a:xfrm>
        </p:spPr>
        <p:txBody>
          <a:bodyPr/>
          <a:lstStyle/>
          <a:p>
            <a:r>
              <a:rPr lang="en-US" dirty="0" smtClean="0"/>
              <a:t>Software Security -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02052"/>
            <a:ext cx="11684000" cy="41421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Overview – what’s the paper about?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dirty="0" smtClean="0"/>
              <a:t>Software security versus application security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/>
              <a:t>Operators versus builders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/>
              <a:t>Security is an emergent property of a software system – thoughts?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Was there anything in particular you found interesting?  Useful?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4643" y="6493566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long did you spend reading this article?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33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9" y="565244"/>
            <a:ext cx="11953461" cy="1028700"/>
          </a:xfrm>
        </p:spPr>
        <p:txBody>
          <a:bodyPr/>
          <a:lstStyle/>
          <a:p>
            <a:r>
              <a:rPr lang="en-US" dirty="0" smtClean="0"/>
              <a:t>Elevation of Privilege and Control-Alt-Hack -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900831"/>
            <a:ext cx="11684000" cy="499751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Are these games?  </a:t>
            </a:r>
            <a:r>
              <a:rPr lang="en-US" sz="2800" dirty="0"/>
              <a:t>S</a:t>
            </a:r>
            <a:r>
              <a:rPr lang="en-US" sz="2800" dirty="0" smtClean="0"/>
              <a:t>erious games?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/>
              <a:t>What are the learning objectives?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/>
              <a:t>What are the mechanics?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dirty="0" smtClean="0"/>
              <a:t>How do the mechanics facilitate the learning objectives?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/>
              <a:t>Methodology? Did testing show they accomplished what they wanted to?</a:t>
            </a:r>
            <a:endParaRPr lang="en-US" sz="28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dirty="0" smtClean="0"/>
              <a:t>Was there anything you found particularly interesting? Or helpful?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4643" y="6493566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long did you spend reading and assessing these articles?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28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Secure Software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702051"/>
            <a:ext cx="10822609" cy="499751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Security </a:t>
            </a:r>
            <a:r>
              <a:rPr lang="en-US" sz="2800" dirty="0"/>
              <a:t>F</a:t>
            </a:r>
            <a:r>
              <a:rPr lang="en-US" sz="2800" dirty="0" smtClean="0"/>
              <a:t>eatures != Secure Software</a:t>
            </a:r>
            <a:endParaRPr lang="en-US" dirty="0"/>
          </a:p>
          <a:p>
            <a:pPr lvl="1"/>
            <a:r>
              <a:rPr lang="en-US" sz="2400" dirty="0"/>
              <a:t>In many cases, security failures are not related to security features at </a:t>
            </a:r>
            <a:r>
              <a:rPr lang="en-US" sz="2400" dirty="0" smtClean="0"/>
              <a:t>all</a:t>
            </a:r>
            <a:endParaRPr lang="en-US" sz="2400" dirty="0"/>
          </a:p>
          <a:p>
            <a:pPr lvl="1"/>
            <a:r>
              <a:rPr lang="en-US" sz="2400" dirty="0"/>
              <a:t>Defective </a:t>
            </a:r>
            <a:r>
              <a:rPr lang="en-US" sz="2400" i="1" dirty="0"/>
              <a:t>non-security</a:t>
            </a:r>
            <a:r>
              <a:rPr lang="en-US" sz="2400" dirty="0"/>
              <a:t> features go wrong with much greater </a:t>
            </a:r>
            <a:r>
              <a:rPr lang="en-US" sz="2400" dirty="0" smtClean="0"/>
              <a:t>frequency</a:t>
            </a:r>
          </a:p>
          <a:p>
            <a:pPr lvl="1"/>
            <a:endParaRPr lang="en-US" sz="2400" dirty="0"/>
          </a:p>
          <a:p>
            <a:pPr marL="57150" indent="0">
              <a:buNone/>
            </a:pPr>
            <a:r>
              <a:rPr lang="en-US" sz="2800" dirty="0" smtClean="0"/>
              <a:t>Baking-in Security versus Sprinkling Security Features on top</a:t>
            </a:r>
          </a:p>
          <a:p>
            <a:pPr marL="912812" lvl="1" indent="-457200"/>
            <a:r>
              <a:rPr lang="en-US" sz="2400" dirty="0" smtClean="0"/>
              <a:t>Designing with security in mind</a:t>
            </a:r>
          </a:p>
          <a:p>
            <a:pPr marL="912812" lvl="1" indent="-457200"/>
            <a:r>
              <a:rPr lang="en-US" sz="2400" dirty="0" smtClean="0"/>
              <a:t>Adding on security features at the end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20</a:t>
            </a:fld>
            <a:endParaRPr lang="en-US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828800" y="6324601"/>
            <a:ext cx="73152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/>
              <a:t>Chess, B. and West J., </a:t>
            </a:r>
            <a:r>
              <a:rPr lang="en-US" sz="1600" i="1" dirty="0"/>
              <a:t>Secure Programming w/ Static </a:t>
            </a:r>
            <a:r>
              <a:rPr lang="en-US" sz="1600" i="1" dirty="0" err="1"/>
              <a:t>Analysis</a:t>
            </a:r>
            <a:r>
              <a:rPr lang="en-US" sz="1600" dirty="0" err="1"/>
              <a:t>,Pearson</a:t>
            </a:r>
            <a:r>
              <a:rPr lang="en-US" sz="1600" dirty="0"/>
              <a:t> Education, 2007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34600" y="62600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61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Secure Software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702051"/>
            <a:ext cx="11074399" cy="499751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“</a:t>
            </a:r>
            <a:r>
              <a:rPr lang="en-US" sz="2800" dirty="0"/>
              <a:t>Reliable software does what it is supposed to do; secure software does what it is supposed to do and nothing more”</a:t>
            </a:r>
          </a:p>
          <a:p>
            <a:pPr algn="r">
              <a:buFontTx/>
              <a:buNone/>
            </a:pPr>
            <a:r>
              <a:rPr lang="en-US" dirty="0"/>
              <a:t>Ivan </a:t>
            </a:r>
            <a:r>
              <a:rPr lang="en-US" dirty="0" err="1"/>
              <a:t>Arce</a:t>
            </a:r>
            <a:r>
              <a:rPr lang="en-US" dirty="0"/>
              <a:t>, CTO of Core Security Technologies</a:t>
            </a:r>
          </a:p>
          <a:p>
            <a:pPr algn="r">
              <a:buFontTx/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What do you test?</a:t>
            </a:r>
          </a:p>
          <a:p>
            <a:pPr lvl="1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21</a:t>
            </a:fld>
            <a:endParaRPr lang="en-US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1752600" y="6324601"/>
            <a:ext cx="73152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/>
              <a:t>Chess, B. and West J., </a:t>
            </a:r>
            <a:r>
              <a:rPr lang="en-US" sz="1600" i="1" dirty="0"/>
              <a:t>Secure Programming w/ Static </a:t>
            </a:r>
            <a:r>
              <a:rPr lang="en-US" sz="1600" i="1" dirty="0" err="1"/>
              <a:t>Analysis</a:t>
            </a:r>
            <a:r>
              <a:rPr lang="en-US" sz="1600" dirty="0" err="1"/>
              <a:t>,Pearson</a:t>
            </a:r>
            <a:r>
              <a:rPr lang="en-US" sz="1600" dirty="0"/>
              <a:t> Education, 2007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5435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565244"/>
            <a:ext cx="11418957" cy="1028700"/>
          </a:xfrm>
        </p:spPr>
        <p:txBody>
          <a:bodyPr/>
          <a:lstStyle/>
          <a:p>
            <a:r>
              <a:rPr lang="en-US" dirty="0" smtClean="0"/>
              <a:t>Software’s Invisible Users -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02052"/>
            <a:ext cx="11684000" cy="41421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Overview – what’s the paper about?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dirty="0" smtClean="0"/>
              <a:t>How do these invisible users impact testing?</a:t>
            </a:r>
            <a:endParaRPr lang="en-US" sz="28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/>
              <a:t>Are these users involved in all software? 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Was there anything in particular you found interesting?  Useful?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4643" y="6493566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long did you spend reading this article?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55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mean by </a:t>
            </a:r>
            <a:r>
              <a:rPr lang="en-US" i="1" dirty="0" smtClean="0"/>
              <a:t>secure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CIA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model</a:t>
            </a:r>
          </a:p>
          <a:p>
            <a:pPr lvl="1"/>
            <a:r>
              <a:rPr lang="en-US" sz="2400" dirty="0" smtClean="0"/>
              <a:t>Confidentiality</a:t>
            </a:r>
          </a:p>
          <a:p>
            <a:pPr lvl="1"/>
            <a:r>
              <a:rPr lang="en-US" sz="2400" dirty="0" smtClean="0"/>
              <a:t>Integrity</a:t>
            </a:r>
          </a:p>
          <a:p>
            <a:pPr lvl="1"/>
            <a:r>
              <a:rPr lang="en-US" sz="2400" dirty="0" smtClean="0"/>
              <a:t>Availability</a:t>
            </a:r>
          </a:p>
          <a:p>
            <a:pPr lvl="1"/>
            <a:r>
              <a:rPr lang="en-US" sz="2400" dirty="0" smtClean="0"/>
              <a:t>Authentication</a:t>
            </a:r>
          </a:p>
          <a:p>
            <a:pPr lvl="1"/>
            <a:r>
              <a:rPr lang="en-US" sz="2400" dirty="0" smtClean="0"/>
              <a:t>(Non Repudiation)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50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Secure Software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508001" y="1702051"/>
            <a:ext cx="10849112" cy="4997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What is defensive driving?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What is defensive programming? 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Can defensive programming guarantee secure software?  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r">
              <a:buNone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24</a:t>
            </a:fld>
            <a:endParaRPr lang="en-US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752600" y="6248401"/>
            <a:ext cx="73152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/>
              <a:t>Chess, B. and West J., </a:t>
            </a:r>
            <a:r>
              <a:rPr lang="en-US" sz="1600" i="1" dirty="0"/>
              <a:t>Secure Programming w/ Static </a:t>
            </a:r>
            <a:r>
              <a:rPr lang="en-US" sz="1600" i="1" dirty="0" err="1"/>
              <a:t>Analysis</a:t>
            </a:r>
            <a:r>
              <a:rPr lang="en-US" sz="1600" dirty="0" err="1"/>
              <a:t>,Pearson</a:t>
            </a:r>
            <a:r>
              <a:rPr lang="en-US" sz="1600" dirty="0"/>
              <a:t> Education, 2007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24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24 Deadly Sins of Software Security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25</a:t>
            </a:fld>
            <a:endParaRPr 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2057400" y="1676401"/>
            <a:ext cx="396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/>
              <a:t>Buffer Overruns</a:t>
            </a:r>
          </a:p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/>
              <a:t>Format String Problems</a:t>
            </a:r>
          </a:p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/>
              <a:t>Integer Overflows</a:t>
            </a:r>
          </a:p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 smtClean="0"/>
              <a:t>Poor Usability</a:t>
            </a:r>
          </a:p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 smtClean="0"/>
              <a:t>Not Updating Easily</a:t>
            </a:r>
          </a:p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/>
              <a:t>Failing to Handle </a:t>
            </a:r>
            <a:r>
              <a:rPr lang="en-US" b="1" dirty="0" smtClean="0"/>
              <a:t>Errors Correctly</a:t>
            </a:r>
          </a:p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 smtClean="0"/>
              <a:t>Catching Exceptions</a:t>
            </a:r>
            <a:endParaRPr lang="en-US" b="1" dirty="0"/>
          </a:p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/>
              <a:t>Code with too much Privilege</a:t>
            </a:r>
          </a:p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 smtClean="0"/>
              <a:t>SQL </a:t>
            </a:r>
            <a:r>
              <a:rPr lang="en-US" b="1" dirty="0"/>
              <a:t>Injection</a:t>
            </a:r>
          </a:p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/>
              <a:t>Command Injection</a:t>
            </a:r>
          </a:p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 smtClean="0"/>
              <a:t>Information Leakage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6324600" y="1676400"/>
            <a:ext cx="492649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 smtClean="0"/>
              <a:t>Failing </a:t>
            </a:r>
            <a:r>
              <a:rPr lang="en-US" b="1" dirty="0"/>
              <a:t>to Store and Protect Data Securely</a:t>
            </a:r>
          </a:p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/>
              <a:t>Use of Weak Password-Based Systems</a:t>
            </a:r>
          </a:p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 smtClean="0"/>
              <a:t>Weak Random Numbers</a:t>
            </a:r>
          </a:p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 smtClean="0"/>
              <a:t>Using Cryptography Incorrectly</a:t>
            </a:r>
          </a:p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/>
              <a:t>Race Conditions</a:t>
            </a:r>
          </a:p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 smtClean="0"/>
              <a:t>Web Server--Related Vulnerabilities</a:t>
            </a:r>
          </a:p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 smtClean="0"/>
              <a:t>Web Client-Related Vulnerabilities</a:t>
            </a:r>
          </a:p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/>
              <a:t>Use of Magic URLs and Hidden Form Fields</a:t>
            </a:r>
          </a:p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 smtClean="0"/>
              <a:t>The Sins of Mobile Code</a:t>
            </a:r>
          </a:p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/>
              <a:t>Failing to Protect Network Traffic</a:t>
            </a:r>
          </a:p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 smtClean="0"/>
              <a:t>Improper Use of PKI</a:t>
            </a:r>
          </a:p>
          <a:p>
            <a:pPr marL="381000" indent="-381000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b="1" dirty="0" smtClean="0"/>
              <a:t>Trusting Network Name Resolution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2193926" y="1233488"/>
            <a:ext cx="7853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“95% of </a:t>
            </a:r>
            <a:r>
              <a:rPr lang="en-US" b="1" dirty="0"/>
              <a:t>software bugs</a:t>
            </a:r>
            <a:r>
              <a:rPr lang="en-US" dirty="0"/>
              <a:t> are caused by the same </a:t>
            </a:r>
            <a:r>
              <a:rPr lang="en-US" dirty="0" smtClean="0"/>
              <a:t>set of </a:t>
            </a:r>
            <a:r>
              <a:rPr lang="en-US" dirty="0"/>
              <a:t>programming flaws”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889125" y="6414121"/>
            <a:ext cx="742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*Not just C programming language, but we’ll primarily use C for the labs</a:t>
            </a:r>
          </a:p>
        </p:txBody>
      </p:sp>
    </p:spTree>
    <p:extLst>
      <p:ext uri="{BB962C8B-B14F-4D97-AF65-F5344CB8AC3E}">
        <p14:creationId xmlns:p14="http://schemas.microsoft.com/office/powerpoint/2010/main" val="1761010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08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Arcade and </a:t>
            </a:r>
            <a:r>
              <a:rPr lang="en-US" dirty="0" err="1" smtClean="0"/>
              <a:t>OnlineGDB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56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3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Denver </a:t>
            </a:r>
            <a:r>
              <a:rPr lang="da-DK" smtClean="0"/>
              <a:t>Airport Baggage </a:t>
            </a:r>
            <a:r>
              <a:rPr lang="da-DK" dirty="0" smtClean="0"/>
              <a:t>Handling System (1995)</a:t>
            </a:r>
          </a:p>
          <a:p>
            <a:r>
              <a:rPr lang="en-US" dirty="0" smtClean="0"/>
              <a:t>NASA Mars Polar Lander (2000)</a:t>
            </a:r>
          </a:p>
          <a:p>
            <a:r>
              <a:rPr lang="en-US" dirty="0" smtClean="0"/>
              <a:t>Therac25 (1980s)</a:t>
            </a:r>
          </a:p>
          <a:p>
            <a:r>
              <a:rPr lang="fr-FR" dirty="0" smtClean="0"/>
              <a:t>Mars </a:t>
            </a:r>
            <a:r>
              <a:rPr lang="fr-FR" dirty="0" err="1" smtClean="0"/>
              <a:t>Climate</a:t>
            </a:r>
            <a:r>
              <a:rPr lang="fr-FR" dirty="0" smtClean="0"/>
              <a:t> Orbiter (1999)</a:t>
            </a:r>
          </a:p>
          <a:p>
            <a:r>
              <a:rPr lang="en-US" dirty="0" smtClean="0"/>
              <a:t>USS Vincennes (1988)</a:t>
            </a:r>
          </a:p>
          <a:p>
            <a:r>
              <a:rPr lang="en-US" dirty="0" smtClean="0"/>
              <a:t>USS Yorktown (1997)</a:t>
            </a:r>
          </a:p>
          <a:p>
            <a:r>
              <a:rPr lang="en-US" dirty="0" smtClean="0"/>
              <a:t>Pentium Chip (1994)</a:t>
            </a:r>
          </a:p>
          <a:p>
            <a:r>
              <a:rPr lang="en-US" dirty="0" smtClean="0"/>
              <a:t>Northeast Blackout (2003)</a:t>
            </a:r>
          </a:p>
          <a:p>
            <a:r>
              <a:rPr lang="en-US" dirty="0" smtClean="0"/>
              <a:t>Federal Student Loan Software Upgrade (2006)</a:t>
            </a:r>
          </a:p>
          <a:p>
            <a:r>
              <a:rPr lang="fr-FR" dirty="0" smtClean="0"/>
              <a:t>Ariane 5 </a:t>
            </a:r>
            <a:r>
              <a:rPr lang="fr-FR" dirty="0" err="1" smtClean="0"/>
              <a:t>Failure</a:t>
            </a:r>
            <a:r>
              <a:rPr lang="fr-FR" dirty="0" smtClean="0"/>
              <a:t> (1996)</a:t>
            </a:r>
          </a:p>
          <a:p>
            <a:r>
              <a:rPr lang="en-US" dirty="0" smtClean="0"/>
              <a:t>PCA Pumps (1988-2000)</a:t>
            </a:r>
          </a:p>
          <a:p>
            <a:r>
              <a:rPr lang="en-US" dirty="0" smtClean="0"/>
              <a:t>Tennessee Lottery (2007)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48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565244"/>
            <a:ext cx="11418957" cy="1028700"/>
          </a:xfrm>
        </p:spPr>
        <p:txBody>
          <a:bodyPr/>
          <a:lstStyle/>
          <a:p>
            <a:r>
              <a:rPr lang="en-US" dirty="0" smtClean="0"/>
              <a:t>Software is Eating the World -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02052"/>
            <a:ext cx="11684000" cy="41686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Overview – what’s the paper about?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dirty="0" smtClean="0"/>
              <a:t>Is software development continuing to surge?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/>
              <a:t>What are some of the industries being transformed by software?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/>
              <a:t>What’s next?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Software versus Service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4643" y="6493566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long did you spend reading this article?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81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02051"/>
            <a:ext cx="9901033" cy="499751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What is software engineering [or CSCE 593 in ~10 slides]?</a:t>
            </a:r>
          </a:p>
          <a:p>
            <a:pPr marL="0" indent="0">
              <a:buNone/>
            </a:pPr>
            <a:r>
              <a:rPr lang="en-US" sz="2800" dirty="0" smtClean="0"/>
              <a:t>The 4-P’s of software engineering</a:t>
            </a:r>
          </a:p>
          <a:p>
            <a:pPr marL="0" indent="0">
              <a:buNone/>
            </a:pPr>
            <a:r>
              <a:rPr lang="en-US" sz="2800" dirty="0"/>
              <a:t>What process should we use?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59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1702051"/>
            <a:ext cx="11591235" cy="499751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What is software engineering [or CSCE 593 in ~10 slides]?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/>
              <a:t>Software engineering</a:t>
            </a:r>
            <a:r>
              <a:rPr lang="en-US" sz="2800" dirty="0"/>
              <a:t> is the application of a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systematic, disciplined, quantifiable</a:t>
            </a:r>
            <a:r>
              <a:rPr lang="en-US" sz="2800" dirty="0"/>
              <a:t> approach to the development, operation, and maintenance of </a:t>
            </a:r>
            <a:r>
              <a:rPr lang="en-US" sz="2800" dirty="0">
                <a:hlinkClick r:id="rId3" tooltip="Software"/>
              </a:rPr>
              <a:t>software</a:t>
            </a:r>
            <a:r>
              <a:rPr lang="en-US" sz="2800" dirty="0"/>
              <a:t>. (IEEE)</a:t>
            </a:r>
          </a:p>
          <a:p>
            <a:pPr lvl="1"/>
            <a:r>
              <a:rPr lang="en-US" sz="2400" dirty="0"/>
              <a:t>Systematic – there is a method or plan</a:t>
            </a:r>
          </a:p>
          <a:p>
            <a:pPr lvl="1"/>
            <a:r>
              <a:rPr lang="en-US" sz="2400" dirty="0"/>
              <a:t>Disciplined – rigorous, behavior in accord with rules (a branch of learning or instruction)</a:t>
            </a:r>
          </a:p>
          <a:p>
            <a:pPr lvl="1"/>
            <a:r>
              <a:rPr lang="en-US" sz="2400" dirty="0"/>
              <a:t>Quantifiable – measurable (in terms of time, money, people, LOCs, etc.)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91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02051"/>
            <a:ext cx="9901033" cy="499751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What is software engineering [or CSCE 593 in ~10 slides]?</a:t>
            </a:r>
          </a:p>
          <a:p>
            <a:pPr marL="0" indent="0">
              <a:buNone/>
            </a:pPr>
            <a:r>
              <a:rPr lang="en-US" sz="2800" dirty="0" smtClean="0"/>
              <a:t>The 4-P’s of software engineering (Pressman, 2001)</a:t>
            </a:r>
          </a:p>
          <a:p>
            <a:pPr lvl="1"/>
            <a:r>
              <a:rPr lang="en-US" sz="2400" dirty="0" smtClean="0"/>
              <a:t>Focus on the 4-P’s during project management</a:t>
            </a:r>
          </a:p>
          <a:p>
            <a:pPr lvl="2"/>
            <a:r>
              <a:rPr lang="en-US" sz="2000" dirty="0"/>
              <a:t>Project (the task at </a:t>
            </a:r>
            <a:r>
              <a:rPr lang="en-US" sz="2000" dirty="0" smtClean="0"/>
              <a:t>hand)</a:t>
            </a:r>
          </a:p>
          <a:p>
            <a:pPr lvl="2"/>
            <a:r>
              <a:rPr lang="en-US" sz="2000" dirty="0" smtClean="0"/>
              <a:t>People </a:t>
            </a:r>
            <a:r>
              <a:rPr lang="en-US" sz="2000" dirty="0"/>
              <a:t>(by whom it is </a:t>
            </a:r>
            <a:r>
              <a:rPr lang="en-US" sz="2000" dirty="0" smtClean="0"/>
              <a:t>done)</a:t>
            </a:r>
          </a:p>
          <a:p>
            <a:pPr lvl="2"/>
            <a:r>
              <a:rPr lang="en-US" sz="2000" dirty="0" smtClean="0"/>
              <a:t>Process </a:t>
            </a:r>
            <a:r>
              <a:rPr lang="en-US" sz="2000" dirty="0"/>
              <a:t>(the manner it is </a:t>
            </a:r>
            <a:r>
              <a:rPr lang="en-US" sz="2000" dirty="0" smtClean="0"/>
              <a:t>done)</a:t>
            </a:r>
          </a:p>
          <a:p>
            <a:pPr lvl="2"/>
            <a:r>
              <a:rPr lang="en-US" sz="2000" dirty="0" smtClean="0"/>
              <a:t>Product </a:t>
            </a:r>
            <a:r>
              <a:rPr lang="en-US" sz="2000" dirty="0"/>
              <a:t>(the artifacts produced)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02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02051"/>
            <a:ext cx="9901033" cy="499751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What is software engineering [or CSCE 593 in ~10 slides]?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4-P’s of software 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engineering</a:t>
            </a:r>
          </a:p>
          <a:p>
            <a:pPr marL="0" indent="0">
              <a:buNone/>
            </a:pPr>
            <a:r>
              <a:rPr lang="en-US" sz="2800" dirty="0" smtClean="0"/>
              <a:t>What process should we use?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/>
              <a:t>Process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sz="2400" dirty="0" smtClean="0"/>
              <a:t>requirements analysis/definition </a:t>
            </a:r>
          </a:p>
          <a:p>
            <a:pPr lvl="1"/>
            <a:r>
              <a:rPr lang="en-US" sz="2400" dirty="0" smtClean="0"/>
              <a:t>system design</a:t>
            </a:r>
          </a:p>
          <a:p>
            <a:pPr lvl="1"/>
            <a:r>
              <a:rPr lang="en-US" sz="2400" dirty="0" smtClean="0"/>
              <a:t>implementation </a:t>
            </a:r>
            <a:r>
              <a:rPr lang="en-US" sz="2400" dirty="0"/>
              <a:t>(coding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testing </a:t>
            </a:r>
            <a:r>
              <a:rPr lang="en-US" sz="2400" dirty="0"/>
              <a:t>(unit, </a:t>
            </a:r>
            <a:r>
              <a:rPr lang="en-US" sz="2400" dirty="0" smtClean="0"/>
              <a:t>integration, system) </a:t>
            </a:r>
          </a:p>
          <a:p>
            <a:pPr lvl="1"/>
            <a:r>
              <a:rPr lang="en-US" sz="2400" dirty="0" smtClean="0"/>
              <a:t>delivery</a:t>
            </a:r>
          </a:p>
          <a:p>
            <a:pPr lvl="1"/>
            <a:r>
              <a:rPr lang="en-US" sz="2400" dirty="0" smtClean="0"/>
              <a:t>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59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72199"/>
            <a:ext cx="11074400" cy="1143000"/>
          </a:xfrm>
        </p:spPr>
        <p:txBody>
          <a:bodyPr anchor="t">
            <a:normAutofit/>
          </a:bodyPr>
          <a:lstStyle/>
          <a:p>
            <a:r>
              <a:rPr lang="en-US" sz="4400" dirty="0" smtClean="0">
                <a:latin typeface="+mj-lt"/>
              </a:rPr>
              <a:t>Steps to be performed - Project Planning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05000" y="1600201"/>
          <a:ext cx="8305800" cy="323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3BB3E82-39EF-42D6-8831-CEA21044251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 flipH="1">
            <a:off x="2362200" y="3810000"/>
            <a:ext cx="7315200" cy="914400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05000" y="1600201"/>
          <a:ext cx="8305800" cy="323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3BB3E82-39EF-42D6-8831-CEA21044251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 flipH="1">
            <a:off x="2362200" y="3810000"/>
            <a:ext cx="7315200" cy="914400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672198"/>
            <a:ext cx="11074400" cy="1143000"/>
          </a:xfrm>
        </p:spPr>
        <p:txBody>
          <a:bodyPr/>
          <a:lstStyle/>
          <a:p>
            <a:r>
              <a:rPr lang="en-US" sz="4400" dirty="0">
                <a:latin typeface="+mj-lt"/>
              </a:rPr>
              <a:t>Steps to be performed </a:t>
            </a:r>
            <a:r>
              <a:rPr lang="en-US" sz="4400" dirty="0" smtClean="0">
                <a:latin typeface="+mj-lt"/>
              </a:rPr>
              <a:t>– Requirements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40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B575CF16220D4DB4EF200B0B15D974" ma:contentTypeVersion="0" ma:contentTypeDescription="Create a new document." ma:contentTypeScope="" ma:versionID="013e94cdc9b79fd362c8620152aa4c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BDABF2-D7BA-4897-8999-5B5A69AEA7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A8A49A-38F7-4B28-A370-D3A074DEEE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8884197-5F24-4A98-98CC-E4257606320E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18467</TotalTime>
  <Words>1144</Words>
  <Application>Microsoft Office PowerPoint</Application>
  <PresentationFormat>Widescreen</PresentationFormat>
  <Paragraphs>315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2_Default Design</vt:lpstr>
      <vt:lpstr>3_Default Design</vt:lpstr>
      <vt:lpstr>Secure Software    Software Engineering &amp; Security </vt:lpstr>
      <vt:lpstr>Elevation of Privilege and Control-Alt-Hack - Discussion</vt:lpstr>
      <vt:lpstr>Software is Eating the World - Discussion</vt:lpstr>
      <vt:lpstr>Software Engineering Review</vt:lpstr>
      <vt:lpstr>Software Engineering Review</vt:lpstr>
      <vt:lpstr>Software Engineering Review</vt:lpstr>
      <vt:lpstr>Software Engineering Review</vt:lpstr>
      <vt:lpstr>Steps to be performed - Project Planning</vt:lpstr>
      <vt:lpstr>Steps to be performed – Requirements</vt:lpstr>
      <vt:lpstr>Steps to be performed – System Design</vt:lpstr>
      <vt:lpstr>Steps to be performed - Implementation</vt:lpstr>
      <vt:lpstr>Steps to be performed - Testing</vt:lpstr>
      <vt:lpstr>Steps to be performed - Delivery</vt:lpstr>
      <vt:lpstr>Steps to be performed - Maintenance</vt:lpstr>
      <vt:lpstr>PowerPoint Presentation</vt:lpstr>
      <vt:lpstr>Software Engineering</vt:lpstr>
      <vt:lpstr>Designing Secure Software</vt:lpstr>
      <vt:lpstr>Designing Secure Software</vt:lpstr>
      <vt:lpstr>Software Security - Discussion</vt:lpstr>
      <vt:lpstr>Designing Secure Software</vt:lpstr>
      <vt:lpstr>Designing Secure Software</vt:lpstr>
      <vt:lpstr>Software’s Invisible Users - Discussion</vt:lpstr>
      <vt:lpstr>What do we mean by secure?</vt:lpstr>
      <vt:lpstr>Designing Secure Software</vt:lpstr>
      <vt:lpstr>24 Deadly Sins of Software Security</vt:lpstr>
      <vt:lpstr>PowerPoint Presentation</vt:lpstr>
      <vt:lpstr>C Arcade and OnlineGDB</vt:lpstr>
      <vt:lpstr>PowerPoint Presentation</vt:lpstr>
      <vt:lpstr>Famous Failures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ACL</dc:creator>
  <cp:lastModifiedBy>jokolica</cp:lastModifiedBy>
  <cp:revision>505</cp:revision>
  <dcterms:created xsi:type="dcterms:W3CDTF">2010-05-28T18:07:16Z</dcterms:created>
  <dcterms:modified xsi:type="dcterms:W3CDTF">2018-09-29T03:09:08Z</dcterms:modified>
</cp:coreProperties>
</file>