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209" d="100"/>
          <a:sy n="209" d="100"/>
        </p:scale>
        <p:origin x="-67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6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6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3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4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5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23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1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43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385C3-0548-AC44-A3F3-7E6A7A6B2C15}" type="datetimeFigureOut">
              <a:rPr lang="en-US" smtClean="0"/>
              <a:t>8/15/17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6F34-2D00-A14C-AD19-6949589BE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6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3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4" Type="http://schemas.openxmlformats.org/officeDocument/2006/relationships/image" Target="../media/image10.emf"/><Relationship Id="rId5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PastedGraphic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73" y="0"/>
            <a:ext cx="32336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09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Otters</a:t>
            </a:r>
            <a:endParaRPr lang="en-US" dirty="0"/>
          </a:p>
        </p:txBody>
      </p:sp>
      <p:pic>
        <p:nvPicPr>
          <p:cNvPr id="6" name="Picture 5" descr="Otter time-series 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415" y="1306430"/>
            <a:ext cx="7184385" cy="555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69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3 Regions Otter 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56" y="228600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Otter time-series plot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750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6"/>
            <a:ext cx="8229600" cy="1143000"/>
          </a:xfrm>
        </p:spPr>
        <p:txBody>
          <a:bodyPr/>
          <a:lstStyle/>
          <a:p>
            <a:r>
              <a:rPr lang="en-US" dirty="0" smtClean="0"/>
              <a:t>Kelp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549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6"/>
            <a:ext cx="8229600" cy="1143000"/>
          </a:xfrm>
        </p:spPr>
        <p:txBody>
          <a:bodyPr/>
          <a:lstStyle/>
          <a:p>
            <a:r>
              <a:rPr lang="en-US" dirty="0" smtClean="0"/>
              <a:t>Kelp</a:t>
            </a:r>
            <a:endParaRPr lang="en-US" dirty="0"/>
          </a:p>
        </p:txBody>
      </p:sp>
      <p:pic>
        <p:nvPicPr>
          <p:cNvPr id="4" name="Picture 3" descr="Kelp Area, CV 1000m buffer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6" y="1323825"/>
            <a:ext cx="6400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95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6"/>
            <a:ext cx="8229600" cy="1143000"/>
          </a:xfrm>
        </p:spPr>
        <p:txBody>
          <a:bodyPr/>
          <a:lstStyle/>
          <a:p>
            <a:r>
              <a:rPr lang="en-US" dirty="0" smtClean="0"/>
              <a:t>Kelp</a:t>
            </a:r>
            <a:endParaRPr lang="en-US" dirty="0"/>
          </a:p>
        </p:txBody>
      </p:sp>
      <p:pic>
        <p:nvPicPr>
          <p:cNvPr id="4" name="Picture 3" descr="Kelp tren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3" y="0"/>
            <a:ext cx="2743200" cy="6858000"/>
          </a:xfrm>
          <a:prstGeom prst="rect">
            <a:avLst/>
          </a:prstGeom>
        </p:spPr>
      </p:pic>
      <p:pic>
        <p:nvPicPr>
          <p:cNvPr id="5" name="Picture 4" descr="Kelp trend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2" y="7276"/>
            <a:ext cx="2743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493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65785"/>
            <a:ext cx="2947227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Inverts</a:t>
            </a:r>
            <a:endParaRPr lang="en-US" dirty="0"/>
          </a:p>
        </p:txBody>
      </p:sp>
      <p:pic>
        <p:nvPicPr>
          <p:cNvPr id="5" name="Picture 4" descr="Inverts one plot  (dragged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82" y="72922"/>
            <a:ext cx="3429000" cy="3429000"/>
          </a:xfrm>
          <a:prstGeom prst="rect">
            <a:avLst/>
          </a:prstGeom>
        </p:spPr>
      </p:pic>
      <p:pic>
        <p:nvPicPr>
          <p:cNvPr id="6" name="Picture 5" descr="Inverts one plot  (dragged)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782" y="3380392"/>
            <a:ext cx="3429000" cy="3429000"/>
          </a:xfrm>
          <a:prstGeom prst="rect">
            <a:avLst/>
          </a:prstGeom>
        </p:spPr>
      </p:pic>
      <p:pic>
        <p:nvPicPr>
          <p:cNvPr id="7" name="Picture 6" descr="Inverts one plot  (dragged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21531"/>
            <a:ext cx="3429000" cy="3429000"/>
          </a:xfrm>
          <a:prstGeom prst="rect">
            <a:avLst/>
          </a:prstGeom>
        </p:spPr>
      </p:pic>
      <p:pic>
        <p:nvPicPr>
          <p:cNvPr id="8" name="Picture 7" descr="Inverts one plot  (dragged)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25796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0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</Words>
  <Application>Microsoft Macintosh PowerPoint</Application>
  <PresentationFormat>On-screen Show (4:3)</PresentationFormat>
  <Paragraphs>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Otters</vt:lpstr>
      <vt:lpstr>PowerPoint Presentation</vt:lpstr>
      <vt:lpstr>PowerPoint Presentation</vt:lpstr>
      <vt:lpstr>Kelp</vt:lpstr>
      <vt:lpstr>Kelp</vt:lpstr>
      <vt:lpstr>Kelp</vt:lpstr>
      <vt:lpstr>Inverts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 Shelton</dc:creator>
  <cp:lastModifiedBy>Ole Shelton</cp:lastModifiedBy>
  <cp:revision>2</cp:revision>
  <dcterms:created xsi:type="dcterms:W3CDTF">2017-08-15T20:31:39Z</dcterms:created>
  <dcterms:modified xsi:type="dcterms:W3CDTF">2017-08-15T21:00:12Z</dcterms:modified>
</cp:coreProperties>
</file>