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2928" y="-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6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2374-A462-42E4-B6EF-C42431B0A9F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625C-DB5A-4200-B91F-D2A0D87D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24200" y="1123950"/>
            <a:ext cx="6071558" cy="4610100"/>
            <a:chOff x="3124200" y="1123950"/>
            <a:chExt cx="6071558" cy="4610100"/>
          </a:xfrm>
        </p:grpSpPr>
        <p:pic>
          <p:nvPicPr>
            <p:cNvPr id="4" name="image14.jp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124200" y="1123950"/>
              <a:ext cx="5943600" cy="4610100"/>
            </a:xfrm>
            <a:prstGeom prst="rect">
              <a:avLst/>
            </a:prstGeom>
            <a:ln/>
          </p:spPr>
        </p:pic>
        <p:sp>
          <p:nvSpPr>
            <p:cNvPr id="8" name="Rectangle 7"/>
            <p:cNvSpPr/>
            <p:nvPr/>
          </p:nvSpPr>
          <p:spPr>
            <a:xfrm>
              <a:off x="6374921" y="1123950"/>
              <a:ext cx="2820837" cy="2223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866" y="1123950"/>
              <a:ext cx="2689225" cy="2305050"/>
            </a:xfrm>
            <a:prstGeom prst="rect">
              <a:avLst/>
            </a:prstGeom>
          </p:spPr>
        </p:pic>
      </p:grpSp>
      <p:sp>
        <p:nvSpPr>
          <p:cNvPr id="11" name="Oval 10"/>
          <p:cNvSpPr/>
          <p:nvPr/>
        </p:nvSpPr>
        <p:spPr>
          <a:xfrm>
            <a:off x="4787932" y="2616680"/>
            <a:ext cx="60385" cy="69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54089" y="5423319"/>
            <a:ext cx="60385" cy="69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15901" y="3727869"/>
            <a:ext cx="60385" cy="69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86551" y="1123950"/>
            <a:ext cx="295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80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Nick.Tolimieri</dc:creator>
  <cp:lastModifiedBy>Nick.Tolimieri</cp:lastModifiedBy>
  <cp:revision>3</cp:revision>
  <dcterms:created xsi:type="dcterms:W3CDTF">2022-03-29T23:08:54Z</dcterms:created>
  <dcterms:modified xsi:type="dcterms:W3CDTF">2022-03-29T23:16:10Z</dcterms:modified>
</cp:coreProperties>
</file>