
<file path=[Content_Types].xml><?xml version="1.0" encoding="utf-8"?>
<Types xmlns="http://schemas.openxmlformats.org/package/2006/content-types">
  <Default Extension="rels" ContentType="application/vnd.openxmlformats-package.relationships+xml"/>
  <Default Extension="jpeg" ContentType="image/jpeg"/>
  <Default Extension="png" ContentType="image/png"/>
  <Default Extension="gif" ContentType="image/gif"/>
  <Override PartName="/docProps/app.xml" ContentType="application/vnd.openxmlformats-officedocument.extended-properties+xml"/>
  <Override PartName="/docProps/core.xml" ContentType="application/vnd.openxmlformats-package.core-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19.1-->
<p:presentation xmlns:r="http://schemas.openxmlformats.org/officeDocument/2006/relationships" xmlns:a="http://schemas.openxmlformats.org/drawingml/2006/main" xmlns:p="http://schemas.openxmlformats.org/presentationml/2006/main">
  <p:sldMasterIdLst>
    <p:sldMasterId id="2147484689" r:id="rId1"/>
  </p:sldMasterIdLst>
  <p:notesMasterIdLst>
    <p:notesMasterId r:id="rId2"/>
  </p:notesMasterIdLst>
  <p:handoutMasterIdLst>
    <p:handoutMasterId r:id="rId3"/>
  </p:handoutMasterIdLst>
  <p:sldIdLst>
    <p:sldId id="261" r:id="rId4"/>
  </p:sldIdLst>
  <p:sldSz cx="9144000" cy="6858000" type="screen4x3"/>
  <p:notesSz cx="6858000" cy="9144000"/>
  <p:custDataLst>
    <p:tags r:id="rId5"/>
  </p:custDataLst>
  <p:defaultTextStyle>
    <a:defPPr>
      <a:defRPr lang="en-US"/>
    </a:defPPr>
    <a:lvl1pPr marL="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sz="1800" b="0" i="0" u="none" baseline="0">
        <a:solidFill>
          <a:schemeClr val="tx1"/>
        </a:solidFill>
        <a:effectLst/>
        <a:latin typeface="Arial" pitchFamily="34" charset="0"/>
        <a:ea typeface="ＭＳ Ｐゴシック" pitchFamily="34" charset="-128"/>
      </a:defRPr>
    </a:lvl5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286"/>
    <p:restoredTop sz="87370"/>
  </p:normalViewPr>
  <p:slideViewPr>
    <p:cSldViewPr>
      <p:cViewPr varScale="1">
        <p:scale>
          <a:sx n="96" d="100"/>
          <a:sy n="96" d="100"/>
        </p:scale>
        <p:origin x="0" y="0"/>
      </p:cViewPr>
    </p:cSldViewPr>
  </p:slideViewPr>
  <p:notesViewPr>
    <p:cSldViewPr>
      <p:cViewPr varScale="1">
        <p:scale>
          <a:sx n="83" d="100"/>
          <a:sy n="83"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notesMaster" Target="notesMasters/notesMaster1.xml" /><Relationship Id="rId3" Type="http://schemas.openxmlformats.org/officeDocument/2006/relationships/handoutMaster" Target="handoutMasters/handoutMaster1.xml" /><Relationship Id="rId4" Type="http://schemas.openxmlformats.org/officeDocument/2006/relationships/slide" Target="slides/slide1.xml" /><Relationship Id="rId5" Type="http://schemas.openxmlformats.org/officeDocument/2006/relationships/tags" Target="tags/tag1.xml" /><Relationship Id="rId6" Type="http://schemas.openxmlformats.org/officeDocument/2006/relationships/presProps" Target="presProps.xml" /><Relationship Id="rId7" Type="http://schemas.openxmlformats.org/officeDocument/2006/relationships/viewProps" Target="viewProps.xml" /><Relationship Id="rId8" Type="http://schemas.openxmlformats.org/officeDocument/2006/relationships/theme" Target="theme/theme1.xml" /><Relationship Id="rId9" Type="http://schemas.openxmlformats.org/officeDocument/2006/relationships/tableStyles" Target="tableStyles.xml" /></Relationships>
</file>

<file path=ppt/handoutMasters/_rels/handoutMaster1.xml.rels>&#65279;<?xml version="1.0" encoding="utf-8" standalone="yes"?><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4098"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099" name="Date Placeholder 2"/>
          <p:cNvSpPr>
            <a:spLocks noGrp="1"/>
          </p:cNvSpPr>
          <p:nvPr>
            <p:ph type="dt" sz="quarter"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Calibri"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F17B615-C876-4B87-997A-F321F976F354}" type="hfDateTime">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0" name="Footer Placeholder 3"/>
          <p:cNvSpPr>
            <a:spLocks noGrp="1"/>
          </p:cNvSpPr>
          <p:nvPr>
            <p:ph type="ftr" sz="quarter" idx="2"/>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endParaRPr>
          </a:p>
        </p:txBody>
      </p:sp>
      <p:sp>
        <p:nvSpPr>
          <p:cNvPr id="4101" name="Slide Number Placeholder 4"/>
          <p:cNvSpPr>
            <a:spLocks noGrp="1"/>
          </p:cNvSpPr>
          <p:nvPr>
            <p:ph type="sldNum" sz="quarter" idx="3"/>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1C27CC8D-609A-4D2A-89E0-3DC81EDD7898}" type="slidenum">
              <a:rPr lang="en-US" altLang="en-US" sz="1200">
                <a:latin typeface="Calibri" pitchFamily="34" charset="0"/>
              </a:rPr>
              <a:t>*</a:t>
            </a:fld>
            <a:endParaRPr lang="en-US" altLang="en-US" sz="1200">
              <a:latin typeface="Calibri" pitchFamily="34" charset="0"/>
            </a:endParaRPr>
          </a:p>
        </p:txBody>
      </p:sp>
    </p:spTree>
  </p:cSld>
  <p:clrMap bg1="lt1" tx1="dk1" bg2="lt2" tx2="dk2" accent1="accent1" accent2="accent2" accent3="accent3" accent4="accent4" accent5="accent5" accent6="accent6" hlink="hlink" folHlink="folHlink"/>
</p:handoutMaster>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bg>
      <p:bgPr>
        <a:solidFill>
          <a:schemeClr val="bg1"/>
        </a:solidFill>
      </p:bgPr>
    </p:bg>
    <p:spTree>
      <p:nvGrpSpPr>
        <p:cNvPr id="1" name=""/>
        <p:cNvGrpSpPr/>
        <p:nvPr/>
      </p:nvGrpSpPr>
      <p:grpSpPr/>
      <p:sp>
        <p:nvSpPr>
          <p:cNvPr id="3074" name="Header Placeholder 1"/>
          <p:cNvSpPr>
            <a:spLocks noGrp="1"/>
          </p:cNvSpPr>
          <p:nvPr>
            <p:ph type="hdr" sz="quarter"/>
          </p:nvPr>
        </p:nvSpPr>
        <p:spPr bwMode="auto">
          <a:xfrm>
            <a:off x="0"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5" name="Date Placeholder 2"/>
          <p:cNvSpPr>
            <a:spLocks noGrp="1"/>
          </p:cNvSpPr>
          <p:nvPr>
            <p:ph type="dt" idx="1"/>
          </p:nvPr>
        </p:nvSpPr>
        <p:spPr bwMode="auto">
          <a:xfrm>
            <a:off x="3884613" y="0"/>
            <a:ext cx="2971800" cy="457200"/>
          </a:xfrm>
          <a:prstGeom prst="rect">
            <a:avLst/>
          </a:prstGeom>
          <a:noFill/>
          <a:ln>
            <a:noFill/>
          </a:ln>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ＭＳ Ｐゴシック" pitchFamily="34" charset="-128"/>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DD5F84B5-E5E8-4C35-824D-0929C2A45FB2}" type="hfDateTime">
              <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rPr>
              <a:pPr marL="0" marR="0" lvl="0" indent="0" algn="r" defTabSz="914400" rtl="0" eaLnBrk="1" fontAlgn="base" latinLnBrk="0" hangingPunct="1">
                <a:lnSpc>
                  <a:spcPct val="100000"/>
                </a:lnSpc>
                <a:spcBef>
                  <a:spcPct val="0"/>
                </a:spcBef>
                <a:spcAft>
                  <a:spcPct val="0"/>
                </a:spcAft>
                <a:buClrTx/>
                <a:buSzTx/>
                <a:buFontTx/>
                <a:buNone/>
                <a:defRPr/>
              </a:pPr>
              <a:t>*</a:t>
            </a:fld>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6"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miter lim="800000"/>
          </a:ln>
        </p:spPr>
      </p:sp>
      <p:sp>
        <p:nvSpPr>
          <p:cNvPr id="3077" name="Notes Placeholder 4"/>
          <p:cNvSpPr>
            <a:spLocks noGrp="1"/>
          </p:cNvSpPr>
          <p:nvPr>
            <p:ph type="body" sz="quarter" idx="3"/>
          </p:nvPr>
        </p:nvSpPr>
        <p:spPr bwMode="auto">
          <a:xfrm>
            <a:off x="685800" y="4343400"/>
            <a:ext cx="5486400" cy="4114800"/>
          </a:xfrm>
          <a:prstGeom prst="rect">
            <a:avLst/>
          </a:prstGeom>
          <a:noFill/>
          <a:ln>
            <a:noFill/>
          </a:ln>
        </p:spPr>
        <p:txBody>
          <a:bodyPr vert="horz" wrap="square" lIns="91440" tIns="45720" rIns="91440" bIns="45720" numCol="1" anchor="t" anchorCtr="0" compatLnSpc="1">
            <a:prstTxWarp prst="textNoShape">
              <a:avLst/>
            </a:prstTxWarp>
          </a:bodyPr>
          <a:lstStyle/>
          <a:p>
            <a:pPr marL="0" marR="0" lvl="0"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Click to edit Master text styles</a:t>
            </a:r>
          </a:p>
          <a:p>
            <a:pPr marL="457200" marR="0" lvl="1"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Second level</a:t>
            </a:r>
          </a:p>
          <a:p>
            <a:pPr marL="914400" marR="0" lvl="2"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Third level</a:t>
            </a:r>
          </a:p>
          <a:p>
            <a:pPr marL="1371600" marR="0" lvl="3"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Fourth level</a:t>
            </a:r>
          </a:p>
          <a:p>
            <a:pPr marL="1828800" marR="0" lvl="4" indent="0" algn="l" defTabSz="457200" rtl="0" eaLnBrk="0" fontAlgn="base" latinLnBrk="0" hangingPunct="0">
              <a:lnSpc>
                <a:spcPct val="100000"/>
              </a:lnSpc>
              <a:spcBef>
                <a:spcPct val="30000"/>
              </a:spcBef>
              <a:spcAft>
                <a:spcPct val="0"/>
              </a:spcAft>
              <a:buClrTx/>
              <a:buSzTx/>
              <a:buFontTx/>
              <a:buNone/>
              <a:defRPr/>
            </a:pPr>
            <a:r>
              <a:rPr kumimoji="0" lang="en-US" altLang="en-US" sz="1200" b="0" i="0" u="none" strike="noStrike" kern="1200" cap="none" spc="0" normalizeH="0" baseline="0" noProof="0">
                <a:ln>
                  <a:noFill/>
                </a:ln>
                <a:solidFill>
                  <a:schemeClr val="tx1"/>
                </a:solidFill>
                <a:effectLst/>
                <a:uLnTx/>
                <a:uFillTx/>
                <a:latin typeface="Calibri" pitchFamily="34" charset="0"/>
                <a:ea typeface="ＭＳ Ｐゴシック" pitchFamily="34" charset="-128"/>
                <a:cs typeface="+mn-cs"/>
              </a:rPr>
              <a:t>Fifth level</a:t>
            </a:r>
          </a:p>
        </p:txBody>
      </p:sp>
      <p:sp>
        <p:nvSpPr>
          <p:cNvPr id="3078" name="Footer Placeholder 5"/>
          <p:cNvSpPr>
            <a:spLocks noGrp="1"/>
          </p:cNvSpPr>
          <p:nvPr>
            <p:ph type="ftr" sz="quarter" idx="4"/>
          </p:nvPr>
        </p:nvSpPr>
        <p:spPr bwMode="auto">
          <a:xfrm>
            <a:off x="0" y="8685213"/>
            <a:ext cx="2971800" cy="457200"/>
          </a:xfrm>
          <a:prstGeom prst="rect">
            <a:avLst/>
          </a:prstGeom>
          <a:noFill/>
          <a:ln>
            <a:noFill/>
          </a:ln>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chemeClr val="tx1"/>
              </a:solidFill>
              <a:effectLst/>
              <a:uLnTx/>
              <a:uFillTx/>
              <a:latin typeface="Arial" pitchFamily="34" charset="0"/>
              <a:ea typeface="ＭＳ Ｐゴシック" pitchFamily="34" charset="-128"/>
              <a:cs typeface="+mn-cs"/>
            </a:endParaRPr>
          </a:p>
        </p:txBody>
      </p:sp>
      <p:sp>
        <p:nvSpPr>
          <p:cNvPr id="3079" name="Slide Number Placeholder 6"/>
          <p:cNvSpPr>
            <a:spLocks noGrp="1"/>
          </p:cNvSpPr>
          <p:nvPr>
            <p:ph type="sldNum" sz="quarter" idx="5"/>
          </p:nvPr>
        </p:nvSpPr>
        <p:spPr bwMode="auto">
          <a:xfrm>
            <a:off x="3884612" y="8685212"/>
            <a:ext cx="2971800" cy="457200"/>
          </a:xfrm>
          <a:prstGeom prst="rect">
            <a:avLst/>
          </a:prstGeom>
          <a:noFill/>
          <a:ln>
            <a:noFill/>
          </a:ln>
        </p:spPr>
        <p:txBody>
          <a:bodyPr numCol="1" anchor="b" anchorCtr="0" compatLnSpc="1">
            <a:prstTxWarp prst="textNoShape">
              <a:avLst/>
            </a:prstTxWarp>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0AC716A4-B708-4B57-A03B-03C7B8CA7DED}" type="slidenum">
              <a:rPr lang="en-US" altLang="en-US" sz="1200"/>
              <a:t>*</a:t>
            </a:fld>
            <a:endParaRPr lang="en-US" altLang="en-US" sz="1200"/>
          </a:p>
        </p:txBody>
      </p:sp>
    </p:spTree>
  </p:cSld>
  <p:clrMap bg1="lt1" tx1="dk1" bg2="lt2" tx2="dk2" accent1="accent1" accent2="accent2" accent3="accent3" accent4="accent4" accent5="accent5" accent6="accent6" hlink="hlink" folHlink="folHlink"/>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14="http://schemas.microsoft.com/office/powerpoint/2010/main" xmlns:a14="http://schemas.microsoft.com/office/drawing/2010/main" xmlns:p="http://schemas.openxmlformats.org/presentationml/2006/main">
  <p:cSld name="">
    <p:spTree>
      <p:nvGrpSpPr>
        <p:cNvPr id="1" name=""/>
        <p:cNvGrpSpPr/>
        <p:nvPr/>
      </p:nvGrpSpPr>
      <p:grpSpPr/>
      <p:sp>
        <p:nvSpPr>
          <p:cNvPr id="6146" name="Slide Image Placeholder 1"/>
          <p:cNvSpPr>
            <a:spLocks noGrp="1" noRot="1" noChangeAspect="1" noTextEdit="1"/>
          </p:cNvSpPr>
          <p:nvPr>
            <p:ph type="sldImg" idx="2"/>
          </p:nvPr>
        </p:nvSpPr>
        <p:spPr>
          <a:xfrm>
            <a:off x="1143000" y="685800"/>
            <a:ext cx="4572000" cy="3429000"/>
          </a:xfrm>
          <a:prstGeom prst="rect">
            <a:avLst/>
          </a:prstGeom>
          <a:noFill/>
          <a:ln w="12700">
            <a:miter lim="800000"/>
          </a:ln>
        </p:spPr>
      </p:sp>
      <p:sp>
        <p:nvSpPr>
          <p:cNvPr id="6147" name="Notes Placeholder 2"/>
          <p:cNvSpPr>
            <a:spLocks noGrp="1"/>
          </p:cNvSpPr>
          <p:nvPr>
            <p:ph type="body" idx="3"/>
          </p:nvPr>
        </p:nvSpPr>
        <p:spPr>
          <a:xfrm>
            <a:off x="685800" y="4343400"/>
            <a:ext cx="5486400" cy="4114800"/>
          </a:xfrm>
          <a:prstGeom prst="rect">
            <a:avLst/>
          </a:prstGeom>
          <a:noFill/>
          <a:ln w="9525">
            <a:noFill/>
            <a:miter lim="800000"/>
          </a:ln>
        </p:spPr>
        <p:txBody>
          <a:bodyPr vert="horz" wrap="square" lIns="91440" tIns="45720" rIns="91440" bIns="45720" anchor="t" anchorCtr="0">
            <a:noAutofit/>
          </a:bodyPr>
          <a:lstStyle>
            <a:lvl1pPr marL="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1pPr>
            <a:lvl2pPr marL="4572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2pPr>
            <a:lvl3pPr marL="9144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3pPr>
            <a:lvl4pPr marL="13716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4pPr>
            <a:lvl5pPr marL="1828800" indent="0" algn="l" defTabSz="457200" rtl="0" eaLnBrk="0" fontAlgn="base" hangingPunct="0">
              <a:lnSpc>
                <a:spcPct val="100000"/>
              </a:lnSpc>
              <a:spcBef>
                <a:spcPct val="30000"/>
              </a:spcBef>
              <a:spcAft>
                <a:spcPct val="0"/>
              </a:spcAft>
              <a:buClrTx/>
              <a:buSzTx/>
              <a:buFontTx/>
              <a:buNone/>
              <a:defRPr kumimoji="0" lang="en-US" altLang="en-US" sz="1200" b="0" i="0" u="none" baseline="0">
                <a:solidFill>
                  <a:schemeClr val="tx1"/>
                </a:solidFill>
                <a:effectLst/>
                <a:latin typeface="Calibri" pitchFamily="34" charset="0"/>
                <a:ea typeface="ＭＳ Ｐゴシック" pitchFamily="34" charset="-128"/>
              </a:defRPr>
            </a:lvl5pPr>
          </a:lstStyle>
          <a:p>
            <a:pPr marL="0" lvl="0" indent="0"/>
            <a:r>
              <a:rPr lang="en-US" altLang="en-US" b="1">
                <a:latin typeface="Arial" pitchFamily="34" charset="0"/>
                <a:ea typeface="Arial" pitchFamily="34" charset="0"/>
              </a:rPr>
              <a:t>Figure 1. </a:t>
            </a:r>
            <a:r>
              <a:rPr lang="en-US" altLang="en-US">
                <a:latin typeface="Arial" pitchFamily="34" charset="0"/>
                <a:ea typeface="Arial" pitchFamily="34" charset="0"/>
              </a:rPr>
              <a:t>Food web model of Puget Sound's central basin, with 65 functional groups (Harvey et al., 2010). Box size is proportional to biomass, and the width of connecting lines is proportional to energy flow from prey to predator. Functional groups included in ocean acidification scenarios are circled. Single line = crustaceans, double line = molluscs, dashed line = echinoderms.
</a:t>
            </a:r>
            <a:endParaRPr lang="en-US" altLang="en-US">
              <a:latin typeface="Arial" pitchFamily="34" charset="0"/>
              <a:ea typeface="Arial" pitchFamily="34" charset="0"/>
            </a:endParaRPr>
          </a:p>
          <a:p>
            <a:pPr marL="0" lvl="0" indent="0"/>
            <a:r>
              <a:rPr lang="en-US" altLang="en-US">
                <a:latin typeface="Arial" pitchFamily="34" charset="0"/>
                <a:ea typeface="Arial" pitchFamily="34" charset="0"/>
              </a:rPr>
              <a:t>Unless provided in the caption above, the following copyright applies to the content of this slide: © United States Government 2013© United States Government 2013</a:t>
            </a:r>
            <a:endParaRPr lang="en-US" altLang="en-US">
              <a:latin typeface="Arial" pitchFamily="34" charset="0"/>
              <a:ea typeface="Arial" pitchFamily="34" charset="0"/>
            </a:endParaRPr>
          </a:p>
        </p:txBody>
      </p:sp>
      <p:sp>
        <p:nvSpPr>
          <p:cNvPr id="6148" name="Slide Number Placeholder 3"/>
          <p:cNvSpPr>
            <a:spLocks noGrp="1"/>
          </p:cNvSpPr>
          <p:nvPr>
            <p:ph type="sldNum"/>
          </p:nvPr>
        </p:nvSpPr>
        <p:spPr>
          <a:xfrm>
            <a:off x="3884612" y="8685212"/>
            <a:ext cx="2971800" cy="457200"/>
          </a:xfrm>
          <a:prstGeom prst="rect">
            <a:avLst/>
          </a:prstGeom>
          <a:noFill/>
          <a:ln>
            <a:noFill/>
            <a:miter lim="800000"/>
          </a:ln>
        </p:spPr>
        <p:txBody>
          <a:bodyPr anchor="b"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1pPr>
            <a:lvl2pPr marL="4572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2pPr>
            <a:lvl3pPr marL="9144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3pPr>
            <a:lvl4pPr marL="13716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4pPr>
            <a:lvl5pPr marL="1828800" indent="0" algn="l" defTabSz="914400" rtl="0" eaLnBrk="0" fontAlgn="base" hangingPunct="0">
              <a:lnSpc>
                <a:spcPct val="100000"/>
              </a:lnSpc>
              <a:spcBef>
                <a:spcPct val="0"/>
              </a:spcBef>
              <a:spcAft>
                <a:spcPct val="0"/>
              </a:spcAft>
              <a:buClrTx/>
              <a:buSzTx/>
              <a:buFontTx/>
              <a:buNone/>
              <a:defRPr kumimoji="0" lang="en-US" altLang="en-US" sz="1800" b="0" i="0" u="none" baseline="0">
                <a:solidFill>
                  <a:schemeClr val="tx1"/>
                </a:solidFill>
                <a:effectLst/>
                <a:latin typeface="Arial" pitchFamily="34" charset="0"/>
                <a:ea typeface="ＭＳ Ｐゴシック" pitchFamily="34" charset="-128"/>
              </a:defRPr>
            </a:lvl5pPr>
          </a:lstStyle>
          <a:p>
            <a:pPr marL="0" lvl="0" indent="0" algn="r" eaLnBrk="1" hangingPunct="1"/>
            <a:fld id="{5446DB6F-5EE9-4CB5-AD04-3F61B57AE50D}" type="slidenum">
              <a:rPr lang="en-US" altLang="en-US" sz="1200"/>
              <a:t>1</a:t>
            </a:fld>
            <a:endParaRPr lang="en-US" altLang="en-US" sz="1200"/>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Title and Content">
    <p:bg>
      <p:bgPr>
        <a:solidFill>
          <a:schemeClr val="bg1"/>
        </a:solidFill>
      </p:bgPr>
    </p:bg>
    <p:spTree>
      <p:nvGrpSpPr>
        <p:cNvPr id="1" name=""/>
        <p:cNvGrpSpPr/>
        <p:nvPr/>
      </p:nvGrpSpPr>
      <p:grpSpPr/>
      <p:sp>
        <p:nvSpPr>
          <p:cNvPr id="3" name="Content Placeholder 2"/>
          <p:cNvSpPr>
            <a:spLocks noGrp="1"/>
          </p:cNvSpPr>
          <p:nvPr>
            <p:ph idx="1"/>
          </p:nvPr>
        </p:nvSpPr>
        <p:spPr>
          <a:xfrm>
            <a:off x="457200" y="1280731"/>
            <a:ext cx="8229600" cy="444182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Placeholder 1"/>
          <p:cNvSpPr>
            <a:spLocks noGrp="1"/>
          </p:cNvSpPr>
          <p:nvPr>
            <p:ph type="title"/>
          </p:nvPr>
        </p:nvSpPr>
        <p:spPr bwMode="auto">
          <a:xfrm>
            <a:off x="457200" y="425450"/>
            <a:ext cx="6108853" cy="612775"/>
          </a:xfrm>
          <a:prstGeom prst="rect">
            <a:avLst/>
          </a:prstGeom>
          <a:noFill/>
          <a:ln>
            <a:noFill/>
          </a:ln>
        </p:spPr>
        <p:txBody>
          <a:bodyPr/>
          <a:lstStyle/>
          <a:p>
            <a:pPr lvl="0"/>
            <a:r>
              <a:rPr lang="en-US" altLang="en-US"/>
              <a:t>Click to edit Master title style</a:t>
            </a:r>
          </a:p>
        </p:txBody>
      </p:sp>
      <p:sp>
        <p:nvSpPr>
          <p:cNvPr id="2054" name="Footer Placeholder 3"/>
          <p:cNvSpPr>
            <a:spLocks noGrp="1"/>
          </p:cNvSpPr>
          <p:nvPr>
            <p:ph type="ftr" sz="quarter" idx="10"/>
          </p:nvPr>
        </p:nvSpPr>
        <p:spPr>
          <a:xfrm>
            <a:off x="0" y="5994400"/>
            <a:ext cx="7677150" cy="863600"/>
          </a:xfrm>
          <a:prstGeom prst="rect">
            <a:avLst/>
          </a:prstGeom>
        </p:spPr>
        <p:txBody>
          <a:bodyPr vert="horz" lIns="180000" tIns="0" rIns="180000" bIns="0" rtlCol="0" anchor="ctr"/>
          <a:lstStyle>
            <a:lvl1pPr eaLnBrk="0" hangingPunct="0">
              <a:defRPr sz="1000"/>
            </a:lvl1pPr>
          </a:lstStyle>
          <a:p>
            <a:pPr marL="0" marR="0" lvl="0" indent="0" algn="l" defTabSz="914400" rtl="0" eaLnBrk="0" fontAlgn="base" latinLnBrk="0" hangingPunct="0">
              <a:lnSpc>
                <a:spcPct val="100000"/>
              </a:lnSpc>
              <a:spcBef>
                <a:spcPct val="0"/>
              </a:spcBef>
              <a:spcAft>
                <a:spcPts val="600"/>
              </a:spcAft>
              <a:buClrTx/>
              <a:buSzTx/>
              <a:buFontTx/>
              <a:buNone/>
              <a:defRPr/>
            </a:pPr>
            <a:endParaRPr kumimoji="0" lang="en-US" sz="10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p:bg>
      <p:bgPr>
        <a:solidFill>
          <a:schemeClr val="bg1"/>
        </a:solidFill>
      </p:bgPr>
    </p:bg>
    <p:spTree>
      <p:nvGrpSpPr>
        <p:cNvPr id="1" name=""/>
        <p:cNvGrpSpPr/>
        <p:nvPr/>
      </p:nvGrpSpPr>
      <p:grpSpPr/>
      <p:sp>
        <p:nvSpPr>
          <p:cNvPr id="1026" name="Date Placeholder 3"/>
          <p:cNvSpPr txBox="1"/>
          <p:nvPr/>
        </p:nvSpPr>
        <p:spPr bwMode="auto">
          <a:xfrm>
            <a:off x="1905000" y="6400800"/>
            <a:ext cx="2133600" cy="365125"/>
          </a:xfrm>
          <a:prstGeom prst="rect">
            <a:avLst/>
          </a:prstGeom>
          <a:noFill/>
          <a:ln>
            <a:noFill/>
          </a:ln>
        </p:spPr>
        <p:txBody>
          <a:bodyPr anchor="ctr"/>
          <a:lstStyle>
            <a:lvl1pPr>
              <a:defRPr>
                <a:solidFill>
                  <a:schemeClr val="tx1"/>
                </a:solidFill>
                <a:latin typeface="Arial" pitchFamily="34" charset="0"/>
                <a:ea typeface="ＭＳ Ｐゴシック" pitchFamily="34" charset="-128"/>
              </a:defRPr>
            </a:lvl1pPr>
            <a:lvl2pPr marL="742950" indent="-285750">
              <a:defRPr>
                <a:solidFill>
                  <a:schemeClr val="tx1"/>
                </a:solidFill>
                <a:latin typeface="Arial" pitchFamily="34" charset="0"/>
                <a:ea typeface="ＭＳ Ｐゴシック" pitchFamily="34" charset="-128"/>
              </a:defRPr>
            </a:lvl2pPr>
            <a:lvl3pPr marL="1143000" indent="-228600">
              <a:defRPr>
                <a:solidFill>
                  <a:schemeClr val="tx1"/>
                </a:solidFill>
                <a:latin typeface="Arial" pitchFamily="34" charset="0"/>
                <a:ea typeface="ＭＳ Ｐゴシック" pitchFamily="34" charset="-128"/>
              </a:defRPr>
            </a:lvl3pPr>
            <a:lvl4pPr marL="1600200" indent="-228600">
              <a:defRPr>
                <a:solidFill>
                  <a:schemeClr val="tx1"/>
                </a:solidFill>
                <a:latin typeface="Arial" pitchFamily="34" charset="0"/>
                <a:ea typeface="ＭＳ Ｐゴシック" pitchFamily="34" charset="-128"/>
              </a:defRPr>
            </a:lvl4pPr>
            <a:lvl5pPr marL="2057400" indent="-228600">
              <a:defRPr>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a:solidFill>
                  <a:schemeClr val="tx1"/>
                </a:solidFill>
                <a:latin typeface="Arial" pitchFamily="34" charset="0"/>
                <a:ea typeface="ＭＳ Ｐゴシック"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1200" b="0" i="0" u="none" strike="noStrike" kern="1200" cap="none" spc="0" normalizeH="0" baseline="0" noProof="0">
              <a:ln>
                <a:noFill/>
              </a:ln>
              <a:solidFill>
                <a:srgbClr val="898989"/>
              </a:solidFill>
              <a:effectLst/>
              <a:uLnTx/>
              <a:uFillTx/>
              <a:latin typeface="Arial" pitchFamily="34" charset="0"/>
              <a:ea typeface="ＭＳ Ｐゴシック" pitchFamily="34" charset="-128"/>
              <a:cs typeface="+mn-cs"/>
            </a:endParaRPr>
          </a:p>
        </p:txBody>
      </p:sp>
      <p:sp>
        <p:nvSpPr>
          <p:cNvPr id="1027" name="Title Placeholder 1"/>
          <p:cNvSpPr>
            <a:spLocks noGrp="1"/>
          </p:cNvSpPr>
          <p:nvPr>
            <p:ph type="title"/>
          </p:nvPr>
        </p:nvSpPr>
        <p:spPr>
          <a:xfrm>
            <a:off x="457200" y="425450"/>
            <a:ext cx="6119812" cy="612775"/>
          </a:xfrm>
          <a:prstGeom prst="rect">
            <a:avLst/>
          </a:prstGeom>
          <a:noFill/>
          <a:ln>
            <a:noFill/>
            <a:miter lim="800000"/>
          </a:ln>
        </p:spPr>
        <p:txBody>
          <a:bodyPr lIns="0" tIns="0" rIns="0" bIns="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t>Click to edit Master title style</a:t>
            </a:r>
          </a:p>
        </p:txBody>
      </p:sp>
      <p:sp>
        <p:nvSpPr>
          <p:cNvPr id="1028" name="Text Placeholder 2"/>
          <p:cNvSpPr>
            <a:spLocks noGrp="1"/>
          </p:cNvSpPr>
          <p:nvPr>
            <p:ph type="body" idx="1"/>
          </p:nvPr>
        </p:nvSpPr>
        <p:spPr>
          <a:xfrm>
            <a:off x="457200" y="1281112"/>
            <a:ext cx="8229600" cy="4441825"/>
          </a:xfrm>
          <a:prstGeom prst="rect">
            <a:avLst/>
          </a:prstGeom>
          <a:noFill/>
          <a:ln>
            <a:noFill/>
            <a:miter lim="800000"/>
          </a:ln>
        </p:spPr>
        <p:txBody>
          <a:bodyPr>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lvl="0"/>
            <a:r>
              <a:t>Click to edit Master text styles</a:t>
            </a:r>
          </a:p>
          <a:p>
            <a:pPr lvl="1"/>
            <a:r>
              <a:t>Second level</a:t>
            </a:r>
          </a:p>
          <a:p>
            <a:pPr lvl="2"/>
            <a:r>
              <a:t>Third level</a:t>
            </a:r>
          </a:p>
          <a:p>
            <a:pPr lvl="3"/>
            <a:r>
              <a:t>Fourth level</a:t>
            </a:r>
          </a:p>
          <a:p>
            <a:pPr lvl="4"/>
            <a:r>
              <a:t>Fifth level</a:t>
            </a:r>
          </a:p>
        </p:txBody>
      </p:sp>
      <p:sp>
        <p:nvSpPr>
          <p:cNvPr id="1029" name="Footer Placeholder 3"/>
          <p:cNvSpPr>
            <a:spLocks noGrp="1"/>
          </p:cNvSpPr>
          <p:nvPr>
            <p:ph type="ftr" sz="quarter" idx="3"/>
          </p:nvPr>
        </p:nvSpPr>
        <p:spPr>
          <a:xfrm>
            <a:off x="0" y="5994400"/>
            <a:ext cx="7677150" cy="863600"/>
          </a:xfrm>
          <a:prstGeom prst="rect">
            <a:avLst/>
          </a:prstGeom>
        </p:spPr>
        <p:txBody>
          <a:bodyPr vert="horz" lIns="180000" tIns="0" rIns="180000" bIns="0" rtlCol="0" anchor="ctr"/>
          <a:lstStyle>
            <a:lvl1pPr algn="l" eaLnBrk="1" hangingPunct="1">
              <a:spcAft>
                <a:spcPts val="600"/>
              </a:spcAft>
              <a:defRPr sz="800">
                <a:solidFill>
                  <a:srgbClr val="2A2A2A"/>
                </a:solidFill>
                <a:latin typeface="Arial" pitchFamily="34" charset="0"/>
                <a:ea typeface="ＭＳ Ｐゴシック" pitchFamily="34" charset="-128"/>
              </a:defRPr>
            </a:lvl1pPr>
          </a:lstStyle>
          <a:p>
            <a:pPr marL="0" marR="0" lvl="0" indent="0" algn="l" defTabSz="914400" rtl="0" eaLnBrk="1" fontAlgn="base" latinLnBrk="0" hangingPunct="1">
              <a:lnSpc>
                <a:spcPct val="100000"/>
              </a:lnSpc>
              <a:spcBef>
                <a:spcPct val="0"/>
              </a:spcBef>
              <a:spcAft>
                <a:spcPts val="600"/>
              </a:spcAft>
              <a:buClrTx/>
              <a:buSzTx/>
              <a:buFontTx/>
              <a:buNone/>
              <a:defRPr/>
            </a:pPr>
            <a:endParaRPr kumimoji="0" lang="en-US" altLang="en-US" sz="800" b="0" i="0" u="none" strike="noStrike" kern="1200" cap="none" spc="0" normalizeH="0" baseline="0" noProof="0">
              <a:ln>
                <a:noFill/>
              </a:ln>
              <a:solidFill>
                <a:srgbClr val="2A2A2A"/>
              </a:solidFill>
              <a:effectLst/>
              <a:uLnTx/>
              <a:uFillTx/>
              <a:latin typeface="Arial" pitchFamily="34" charset="0"/>
              <a:ea typeface="ＭＳ Ｐゴシック" pitchFamily="34" charset="-128"/>
              <a:cs typeface="+mn-cs"/>
            </a:endParaRPr>
          </a:p>
        </p:txBody>
      </p:sp>
      <p:cxnSp>
        <p:nvCxnSpPr>
          <p:cNvPr id="1030" name="Straight Connector 8"/>
          <p:cNvCxnSpPr/>
          <p:nvPr/>
        </p:nvCxnSpPr>
        <p:spPr>
          <a:xfrm>
            <a:off x="0" y="5994400"/>
            <a:ext cx="9144000" cy="0"/>
          </a:xfrm>
          <a:prstGeom prst="line">
            <a:avLst/>
          </a:prstGeom>
          <a:noFill/>
          <a:ln w="6350">
            <a:solidFill>
              <a:srgbClr val="CFD5E4"/>
            </a:solidFill>
            <a:miter lim="800000"/>
          </a:ln>
        </p:spPr>
      </p:cxnSp>
    </p:spTree>
  </p:cSld>
  <p:clrMap bg1="lt1" tx1="dk1" bg2="lt2" tx2="dk2" accent1="accent1" accent2="accent2" accent3="accent3" accent4="accent4" accent5="accent5" accent6="accent6" hlink="hlink" folHlink="folHlink"/>
  <p:sldLayoutIdLst>
    <p:sldLayoutId id="2147484749" r:id="rId1"/>
  </p:sldLayoutIdLst>
  <p:transition/>
  <p:timing/>
  <p:txStyles>
    <p:titleStyle>
      <a:lvl1pPr marL="0" indent="0" algn="l" defTabSz="914400" rtl="0" eaLnBrk="0" fontAlgn="base" hangingPunct="0">
        <a:lnSpc>
          <a:spcPct val="100000"/>
        </a:lnSpc>
        <a:spcBef>
          <a:spcPct val="0"/>
        </a:spcBef>
        <a:spcAft>
          <a:spcPct val="0"/>
        </a:spcAft>
        <a:buClrTx/>
        <a:buSzTx/>
        <a:buFontTx/>
        <a:buNone/>
        <a:defRPr kumimoji="0" sz="1600" b="1" i="0" u="none" kern="1200" baseline="0">
          <a:solidFill>
            <a:schemeClr val="tx1"/>
          </a:solidFill>
          <a:effectLst/>
          <a:latin typeface="Arial" pitchFamily="34" charset="0"/>
          <a:ea typeface="+mj-ea"/>
          <a:cs typeface="Arial" pitchFamily="34" charset="0"/>
        </a:defRPr>
      </a:lvl1pPr>
      <a:lvl2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sz="4400">
          <a:solidFill>
            <a:schemeClr val="tx1"/>
          </a:solidFill>
          <a:latin typeface="Times New Roman" panose="02020603050405020304" pitchFamily="18" charset="0"/>
          <a:ea typeface="ＭＳ Ｐゴシック" pitchFamily="34" charset="-128"/>
        </a:defRPr>
      </a:lvl9pPr>
    </p:titleStyle>
    <p:body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sz="1600" b="0" i="0" u="none" kern="1200" baseline="0">
          <a:solidFill>
            <a:schemeClr val="tx1"/>
          </a:solidFill>
          <a:effectLst/>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sz="1400" b="0" i="0" u="none" kern="1200" baseline="0">
          <a:solidFill>
            <a:schemeClr val="tx1"/>
          </a:solidFill>
          <a:effectLst/>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sz="1200" b="0" i="0" u="none" kern="1200" baseline="0">
          <a:solidFill>
            <a:schemeClr val="tx1"/>
          </a:solidFill>
          <a:effectLst/>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sz="1100" b="0" i="0" u="none" kern="1200" baseline="0">
          <a:solidFill>
            <a:schemeClr val="tx1"/>
          </a:solidFill>
          <a:effectLst/>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en-US"/>
      </a:defPPr>
      <a:lvl1pPr marL="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1pPr>
      <a:lvl2pPr marL="4572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2pPr>
      <a:lvl3pPr marL="9144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3pPr>
      <a:lvl4pPr marL="13716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4pPr>
      <a:lvl5pPr marL="1828800" indent="0" algn="l" defTabSz="914400" rtl="0" eaLnBrk="1" fontAlgn="base" latinLnBrk="0" hangingPunct="1">
        <a:lnSpc>
          <a:spcPct val="100000"/>
        </a:lnSpc>
        <a:spcBef>
          <a:spcPct val="0"/>
        </a:spcBef>
        <a:spcAft>
          <a:spcPct val="0"/>
        </a:spcAft>
        <a:buClrTx/>
        <a:buSzTx/>
        <a:buFontTx/>
        <a:buNone/>
        <a:defRPr kumimoji="0" sz="1800" b="0" i="0" u="none" kern="1200" baseline="0">
          <a:solidFill>
            <a:schemeClr val="tx1"/>
          </a:solidFill>
          <a:effectLst/>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hyperlink" Target="https://doi.org/10.1093/icesjms/fst061" TargetMode="External" /><Relationship Id="rId4" Type="http://schemas.openxmlformats.org/officeDocument/2006/relationships/image" Target="../media/image1.png" /><Relationship Id="rId5" Type="http://schemas.openxmlformats.org/officeDocument/2006/relationships/image" Target="../media/image2.gif" /></Relationships>
</file>

<file path=ppt/slides/slide1.xml><?xml version="1.0" encoding="utf-8"?>
<p:sld xmlns:a="http://schemas.openxmlformats.org/drawingml/2006/main" xmlns:r="http://schemas.openxmlformats.org/officeDocument/2006/relationships" xmlns:p14="http://schemas.microsoft.com/office/powerpoint/2010/main" xmlns:a14="http://schemas.microsoft.com/office/drawing/2010/main" xmlns:p15="http://schemas.microsoft.com/office/powerpoint/2012/main" xmlns:p="http://schemas.openxmlformats.org/presentationml/2006/main">
  <p:cSld name="">
    <p:spTree>
      <p:nvGrpSpPr>
        <p:cNvPr id="1" name=""/>
        <p:cNvGrpSpPr/>
        <p:nvPr/>
      </p:nvGrpSpPr>
      <p:grpSpPr/>
      <p:sp>
        <p:nvSpPr>
          <p:cNvPr id="5122" name="Footer Placeholder 3"/>
          <p:cNvSpPr>
            <a:spLocks noGrp="1"/>
          </p:cNvSpPr>
          <p:nvPr>
            <p:ph type="ftr" idx="10"/>
          </p:nvPr>
        </p:nvSpPr>
        <p:spPr>
          <a:xfrm>
            <a:off x="0" y="5994400"/>
            <a:ext cx="7677150" cy="863600"/>
          </a:xfrm>
          <a:prstGeom prst="rect">
            <a:avLst/>
          </a:prstGeom>
          <a:noFill/>
          <a:ln>
            <a:noFill/>
            <a:miter lim="800000"/>
          </a:ln>
        </p:spPr>
        <p:txBody>
          <a:bodyPr lIns="180000" tIns="0" rIns="180000" bIns="0" anchor="ctr" anchorCtr="0">
            <a:noAutofit/>
          </a:bodyPr>
          <a:lstStyle>
            <a:lvl1pPr marL="342900" indent="-342900" algn="l" defTabSz="914400" rtl="0" eaLnBrk="0" fontAlgn="base" hangingPunct="0">
              <a:lnSpc>
                <a:spcPct val="100000"/>
              </a:lnSpc>
              <a:spcBef>
                <a:spcPct val="20000"/>
              </a:spcBef>
              <a:spcAft>
                <a:spcPct val="0"/>
              </a:spcAft>
              <a:buClrTx/>
              <a:buSzTx/>
              <a:buFont typeface="Arial" pitchFamily="34" charset="0"/>
              <a:buChar char="•"/>
              <a:defRPr kumimoji="0" lang="en-US" altLang="en-US" sz="1600" b="0" i="0" u="none" kern="1200" baseline="0">
                <a:solidFill>
                  <a:schemeClr val="tx1"/>
                </a:solidFill>
                <a:latin typeface="+mn-lt"/>
                <a:ea typeface="+mn-ea"/>
                <a:cs typeface="+mn-cs"/>
              </a:defRPr>
            </a:lvl1pPr>
            <a:lvl2pPr marL="742950" indent="-285750" algn="l" defTabSz="914400" rtl="0" eaLnBrk="0" fontAlgn="base" hangingPunct="0">
              <a:lnSpc>
                <a:spcPct val="100000"/>
              </a:lnSpc>
              <a:spcBef>
                <a:spcPct val="20000"/>
              </a:spcBef>
              <a:spcAft>
                <a:spcPct val="0"/>
              </a:spcAft>
              <a:buClrTx/>
              <a:buSzTx/>
              <a:buFont typeface="Arial" pitchFamily="34" charset="0"/>
              <a:buChar char="–"/>
              <a:defRPr kumimoji="0" lang="en-US" altLang="en-US" sz="1400" b="0" i="0" u="none" kern="1200" baseline="0">
                <a:solidFill>
                  <a:schemeClr val="tx1"/>
                </a:solidFill>
                <a:latin typeface="+mn-lt"/>
                <a:ea typeface="+mn-ea"/>
                <a:cs typeface="+mn-cs"/>
              </a:defRPr>
            </a:lvl2pPr>
            <a:lvl3pPr marL="11430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3pPr>
            <a:lvl4pPr marL="16002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200" b="0" i="0" u="none" kern="1200" baseline="0">
                <a:solidFill>
                  <a:schemeClr val="tx1"/>
                </a:solidFill>
                <a:latin typeface="+mn-lt"/>
                <a:ea typeface="+mn-ea"/>
                <a:cs typeface="+mn-cs"/>
              </a:defRPr>
            </a:lvl4pPr>
            <a:lvl5pPr marL="2057400" indent="-228600" algn="l" defTabSz="914400" rtl="0" eaLnBrk="0" fontAlgn="base" hangingPunct="0">
              <a:lnSpc>
                <a:spcPct val="100000"/>
              </a:lnSpc>
              <a:spcBef>
                <a:spcPct val="20000"/>
              </a:spcBef>
              <a:spcAft>
                <a:spcPct val="0"/>
              </a:spcAft>
              <a:buClrTx/>
              <a:buSzTx/>
              <a:buFont typeface="Arial" pitchFamily="34" charset="0"/>
              <a:buChar char="»"/>
              <a:defRPr kumimoji="0" lang="en-US" altLang="en-US" sz="1100" b="0" i="0" u="none"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lang="en-US" altLang="en-US" sz="1800" kern="1200">
                <a:solidFill>
                  <a:schemeClr val="tx1"/>
                </a:solidFill>
                <a:latin typeface="+mn-lt"/>
                <a:ea typeface="+mn-ea"/>
                <a:cs typeface="+mn-cs"/>
              </a:defRPr>
            </a:lvl9pPr>
          </a:lstStyle>
          <a:p>
            <a:pPr marL="0" lvl="0" indent="0" eaLnBrk="1" hangingPunct="1">
              <a:spcBef>
                <a:spcPct val="0"/>
              </a:spcBef>
              <a:spcAft>
                <a:spcPts val="600"/>
              </a:spcAft>
              <a:buNone/>
            </a:pPr>
            <a:r>
              <a:rPr lang="en-US" altLang="en-US" sz="1000" i="1">
                <a:solidFill>
                  <a:srgbClr val="333333"/>
                </a:solidFill>
              </a:rPr>
              <a:t>ICES J Mar Sci</a:t>
            </a:r>
            <a:r>
              <a:rPr lang="en-US" altLang="en-US" sz="1000">
                <a:solidFill>
                  <a:srgbClr val="333333"/>
                </a:solidFill>
              </a:rPr>
              <a:t>, Volume 70, Issue 4, July 2013, Pages 823–833, </a:t>
            </a:r>
            <a:r>
              <a:rPr lang="en-US" altLang="en-US" sz="1000">
                <a:solidFill>
                  <a:srgbClr val="333333"/>
                </a:solidFill>
                <a:hlinkClick r:id="rId3"/>
              </a:rPr>
              <a:t>https://doi.org/10.1093/icesjms/fst061</a:t>
            </a:r>
            <a:endParaRPr lang="en-US" altLang="en-US" sz="1000">
              <a:solidFill>
                <a:srgbClr val="333333"/>
              </a:solidFill>
            </a:endParaRPr>
          </a:p>
          <a:p>
            <a:pPr marL="0" lvl="0" indent="0" eaLnBrk="1" hangingPunct="1">
              <a:spcBef>
                <a:spcPct val="0"/>
              </a:spcBef>
              <a:spcAft>
                <a:spcPts val="600"/>
              </a:spcAft>
              <a:buFontTx/>
              <a:buNone/>
            </a:pPr>
            <a:r>
              <a:rPr lang="en-US" altLang="en-US" sz="800">
                <a:solidFill>
                  <a:srgbClr val="2A2A2A"/>
                </a:solidFill>
              </a:rPr>
              <a:t>The content of this slide may be subject to copyright: please see the slide notes for details.</a:t>
            </a:r>
            <a:endParaRPr lang="en-US" altLang="en-US" sz="800">
              <a:solidFill>
                <a:srgbClr val="333333"/>
              </a:solidFill>
            </a:endParaRPr>
          </a:p>
        </p:txBody>
      </p:sp>
      <p:sp>
        <p:nvSpPr>
          <p:cNvPr id="5123" name="Title 1"/>
          <p:cNvSpPr>
            <a:spLocks noGrp="1"/>
          </p:cNvSpPr>
          <p:nvPr>
            <p:ph type="title"/>
          </p:nvPr>
        </p:nvSpPr>
        <p:spPr>
          <a:xfrm>
            <a:off x="457200" y="425450"/>
            <a:ext cx="6108700" cy="612775"/>
          </a:xfrm>
          <a:prstGeom prst="rect">
            <a:avLst/>
          </a:prstGeom>
          <a:noFill/>
          <a:ln>
            <a:miter lim="800000"/>
          </a:ln>
        </p:spPr>
        <p:txBody>
          <a:bodyPr vert="horz" wrap="square" lIns="0" tIns="0" rIns="0" bIns="0" anchor="t" anchorCtr="0">
            <a:noAutofit/>
          </a:bodyPr>
          <a:lstStyle>
            <a:lvl1pPr marL="0" indent="0" algn="l" defTabSz="914400" rtl="0" eaLnBrk="0" fontAlgn="base" hangingPunct="0">
              <a:lnSpc>
                <a:spcPct val="100000"/>
              </a:lnSpc>
              <a:spcBef>
                <a:spcPct val="0"/>
              </a:spcBef>
              <a:spcAft>
                <a:spcPct val="0"/>
              </a:spcAft>
              <a:buClrTx/>
              <a:buSzTx/>
              <a:buFontTx/>
              <a:buNone/>
              <a:defRPr kumimoji="0" lang="en-US" altLang="en-US" sz="1600" b="1" i="0" u="none" kern="1200" baseline="0">
                <a:solidFill>
                  <a:schemeClr val="tx1"/>
                </a:solidFill>
                <a:latin typeface="Arial" pitchFamily="34" charset="0"/>
                <a:ea typeface="+mj-ea"/>
                <a:cs typeface="Arial" pitchFamily="34" charset="0"/>
              </a:defRPr>
            </a:lvl1pPr>
            <a:lvl2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2pPr>
            <a:lvl3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3pPr>
            <a:lvl4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4pPr>
            <a:lvl5pPr algn="l" rtl="0" eaLnBrk="0" fontAlgn="base" hangingPunct="0">
              <a:spcBef>
                <a:spcPct val="0"/>
              </a:spcBef>
              <a:spcAft>
                <a:spcPct val="0"/>
              </a:spcAft>
              <a:defRPr lang="en-US" altLang="en-US" sz="1600" b="1">
                <a:solidFill>
                  <a:schemeClr val="tx1"/>
                </a:solidFill>
                <a:latin typeface="Arial" pitchFamily="34" charset="0"/>
                <a:ea typeface="ＭＳ Ｐゴシック" pitchFamily="34" charset="-128"/>
                <a:cs typeface="Arial" pitchFamily="34" charset="0"/>
              </a:defRPr>
            </a:lvl5pPr>
            <a:lvl6pPr marL="4572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6pPr>
            <a:lvl7pPr marL="9144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7pPr>
            <a:lvl8pPr marL="13716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8pPr>
            <a:lvl9pPr marL="1828800" algn="ctr" rtl="0" eaLnBrk="0" fontAlgn="base" hangingPunct="0">
              <a:spcBef>
                <a:spcPct val="0"/>
              </a:spcBef>
              <a:spcAft>
                <a:spcPct val="0"/>
              </a:spcAft>
              <a:defRPr lang="en-US" altLang="en-US" sz="4400">
                <a:solidFill>
                  <a:schemeClr val="tx1"/>
                </a:solidFill>
                <a:latin typeface="Times New Roman" panose="02020603050405020304" pitchFamily="18" charset="0"/>
                <a:ea typeface="ＭＳ Ｐゴシック" pitchFamily="34" charset="-128"/>
              </a:defRPr>
            </a:lvl9pPr>
          </a:lstStyle>
          <a:p>
            <a:pPr lvl="0"/>
            <a:r>
              <a:rPr lang="en-US" altLang="en-US"/>
              <a:t>Figure 1. </a:t>
            </a:r>
            <a:r>
              <a:rPr lang="en-US" altLang="en-US" b="0"/>
              <a:t>Food web model of Puget Sound's central basin, with 65 functional groups (Harvey et al., 2010). Box size is ...</a:t>
            </a:r>
            <a:endParaRPr lang="en-US" altLang="en-US" b="0"/>
          </a:p>
        </p:txBody>
      </p:sp>
      <p:pic>
        <p:nvPicPr>
          <p:cNvPr id="5124" name="Picture 4" descr="Oxford University Press"/>
          <p:cNvPicPr>
            <a:picLocks noChangeAspect="1"/>
          </p:cNvPicPr>
          <p:nvPr/>
        </p:nvPicPr>
        <p:blipFill>
          <a:blip r:embed="rId4"/>
          <a:stretch>
            <a:fillRect/>
          </a:stretch>
        </p:blipFill>
        <p:spPr>
          <a:xfrm>
            <a:off x="7904162" y="6294438"/>
            <a:ext cx="1058862" cy="244475"/>
          </a:xfrm>
          <a:prstGeom prst="rect">
            <a:avLst/>
          </a:prstGeom>
          <a:noFill/>
          <a:ln>
            <a:noFill/>
            <a:miter lim="800000"/>
          </a:ln>
        </p:spPr>
      </p:pic>
      <p:pic>
        <p:nvPicPr>
          <p:cNvPr id="5125" name="New picture"/>
          <p:cNvPicPr/>
          <p:nvPr/>
        </p:nvPicPr>
        <p:blipFill>
          <a:blip r:embed="rId5"/>
          <a:stretch>
            <a:fillRect/>
          </a:stretch>
        </p:blipFill>
        <p:spPr>
          <a:xfrm>
            <a:off x="1600200" y="1371600"/>
            <a:ext cx="5943600" cy="3917373"/>
          </a:xfrm>
          <a:prstGeom prst="rect">
            <a:avLst/>
          </a:prstGeom>
        </p:spPr>
      </p:pic>
    </p:spTree>
  </p:cSld>
  <p:clrMapOvr>
    <a:masterClrMapping/>
  </p:clrMapOvr>
  <p:transition/>
  <p:timing/>
</p:sld>
</file>

<file path=ppt/tags/tag1.xml><?xml version="1.0" encoding="utf-8"?>
<p:tagLst xmlns:p="http://schemas.openxmlformats.org/presentationml/2006/main">
  <p:tag name="AS_NET" val="4.0.30319.42000"/>
  <p:tag name="AS_OS" val="Microsoft Windows NT 10.0.17763.0"/>
  <p:tag name="AS_RELEASE_DATE" val="2019.01.14"/>
  <p:tag name="AS_TITLE" val="Aspose.Slides for .NET 4.0"/>
  <p:tag name="AS_VERSION" val="19.1"/>
</p:tagLst>
</file>

<file path=ppt/theme/theme1.xml><?xml version="1.0" encoding="utf-8"?>
<a:theme xmlns:r="http://schemas.openxmlformats.org/officeDocument/2006/relationships" xmlns:a="http://schemas.openxmlformats.org/drawingml/2006/main" name="13_Office Theme">
  <a:themeElements>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13_Office Theme">
      <a:majorFont>
        <a:latin typeface="Times New Roman"/>
        <a:ea typeface="ＭＳ Ｐゴシック"/>
        <a:cs typeface="Arial"/>
      </a:majorFont>
      <a:minorFont>
        <a:latin typeface="Arial"/>
        <a:ea typeface="ＭＳ Ｐゴシック"/>
        <a:cs typeface="Arial"/>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Arial" panose="020B0604020202020204" pitchFamily="34" charset="0"/>
            <a:ea typeface="ＭＳ Ｐゴシック" panose="020B0600070205080204" pitchFamily="34" charset="-128"/>
          </a:defRPr>
        </a:defPPr>
      </a:lstStyle>
    </a:lnDef>
  </a:objectDefaults>
  <a:extraClrSchemeLst>
    <a:extraClrScheme>
      <a:clrScheme name="13_Office Them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r="http://schemas.openxmlformats.org/officeDocument/2006/relationships" xmlns:a="http://schemas.openxmlformats.org/drawingml/2006/main" name="Office Theme">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panose="020f0302020204030204"/>
        <a:ea typeface="Arial"/>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Arial"/>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3</Paragraphs>
  <Slides>1</Slides>
  <Notes>1</Notes>
  <TotalTime>3343</TotalTime>
  <HiddenSlides>0</HiddenSlides>
  <MMClips>0</MMClips>
  <ScaleCrop>0</ScaleCrop>
  <HeadingPairs>
    <vt:vector baseType="variant" size="4">
      <vt:variant>
        <vt:lpstr>Theme</vt:lpstr>
      </vt:variant>
      <vt:variant>
        <vt:i4>1</vt:i4>
      </vt:variant>
      <vt:variant>
        <vt:lpstr>Slide Titles</vt:lpstr>
      </vt:variant>
      <vt:variant>
        <vt:i4>1</vt:i4>
      </vt:variant>
    </vt:vector>
  </HeadingPairs>
  <TitlesOfParts>
    <vt:vector baseType="lpstr" size="2">
      <vt:lpstr>13_Office Theme</vt:lpstr>
      <vt:lpstr>Figure 1. Food web model of Puget Sound's central basin, with 65 functional groups (Harvey et al., 2010). Box size is ...</vt:lpstr>
    </vt:vector>
  </TitlesOfParts>
  <LinksUpToDate>0</LinksUpToDate>
  <SharedDoc>0</SharedDoc>
  <HyperlinksChanged>0</HyperlinksChanged>
  <Application>Aspose.Slides for .NET</Application>
  <AppVersion>19.0100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Oxford University Press Figure</dc:title>
  <cp:lastModifiedBy>Kelly Richardson</cp:lastModifiedBy>
  <cp:revision>164</cp:revision>
  <dcterms:created xsi:type="dcterms:W3CDTF">2015-12-31T14:57:12Z</dcterms:created>
  <dcterms:modified xsi:type="dcterms:W3CDTF">2022-09-16T17:38:44Z</dcterms:modified>
</cp:coreProperties>
</file>