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F5CC5-95F0-4C92-81E2-7F3BD8D39B8E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BF07C-DE91-407A-BCBC-16E4095E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8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A2798-834E-4A04-91B1-3751730EDC29}" type="datetimeFigureOut">
              <a:rPr lang="en-US" smtClean="0"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5EF54-210B-4F15-95AB-EC21E6AD4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5EF54-210B-4F15-95AB-EC21E6AD46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5E69-52D8-41A9-92A3-EEFB007886CB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Team Samurai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81E6-94BD-4327-9790-EBCD7910BA7B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Samurai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EC84-EB1E-499B-A40F-AECCC13FE17D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Samurai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40F-A2BD-4D53-9F2D-52CDAD864A9D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Samurai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5F68-0283-4079-9125-62E9BC696EB7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Samurai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B9E3-0FD7-4CFE-B6D1-06F3E6A9801F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Samurai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375B-23A1-4105-9DB9-B6E9DA0840CF}" type="datetime1">
              <a:rPr lang="en-US" smtClean="0"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Samurai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69AF-C868-49B7-9ADA-FA737403DAAF}" type="datetime1">
              <a:rPr lang="en-US" smtClean="0"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Samurai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671B-9C96-45B2-8852-3A5AA7E4C97C}" type="datetime1">
              <a:rPr lang="en-US" smtClean="0"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Samurai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1945-8883-4ACC-8AF5-7E0CA803F420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Samurai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2742-01CC-4AFC-9159-C33ECB6CE22D}" type="datetime1">
              <a:rPr lang="en-US" smtClean="0"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Samurai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F192FB7-1D28-4BA2-BF40-429351064D2D}" type="datetime1">
              <a:rPr lang="en-US" smtClean="0"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Team Samurai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 </a:t>
            </a:r>
            <a:fld id="{911A58EA-D6D6-43B9-AAC8-2FD442A79DCA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Samurai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A58EA-D6D6-43B9-AAC8-2FD442A79D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Horizon</vt:lpstr>
      <vt:lpstr>PowerPoint Presentation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Rover</dc:title>
  <dc:creator>Nathan Hansen</dc:creator>
  <cp:lastModifiedBy>Nathan Hansen</cp:lastModifiedBy>
  <cp:revision>6</cp:revision>
  <dcterms:created xsi:type="dcterms:W3CDTF">2012-04-10T20:38:30Z</dcterms:created>
  <dcterms:modified xsi:type="dcterms:W3CDTF">2012-04-10T21:09:37Z</dcterms:modified>
</cp:coreProperties>
</file>