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FF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F55C-582E-4B71-904C-0AE799693AB9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gif"/><Relationship Id="rId20" Type="http://schemas.openxmlformats.org/officeDocument/2006/relationships/image" Target="../media/image19.jpe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52" y="3841851"/>
            <a:ext cx="345690" cy="34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5" name="Picture 4" descr="Image result for consu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06" y="3519439"/>
            <a:ext cx="695813" cy="244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1" name="Picture 10" descr="Image result for thingwor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52" y="273775"/>
            <a:ext cx="552390" cy="552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2" name="Picture 18" descr="Image result for tv alliance sdk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9" y="941927"/>
            <a:ext cx="517312" cy="336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437" y="1332559"/>
            <a:ext cx="386564" cy="357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2" descr="Image result for logz.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17" y="1228057"/>
            <a:ext cx="382157" cy="382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12" name="Hexagon 11"/>
          <p:cNvSpPr/>
          <p:nvPr/>
        </p:nvSpPr>
        <p:spPr>
          <a:xfrm>
            <a:off x="4784593" y="2162817"/>
            <a:ext cx="2749811" cy="2373301"/>
          </a:xfrm>
          <a:prstGeom prst="hexagon">
            <a:avLst/>
          </a:prstGeom>
          <a:solidFill>
            <a:srgbClr val="8B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8" name="Picture 34" descr="Image result for kiban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95" y="1724367"/>
            <a:ext cx="400780" cy="3673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2" name="Picture 16" descr="Image result for samsung smart tv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43" y="419496"/>
            <a:ext cx="667454" cy="46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40" y="883043"/>
            <a:ext cx="670910" cy="404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Hexagon 4"/>
          <p:cNvSpPr/>
          <p:nvPr/>
        </p:nvSpPr>
        <p:spPr>
          <a:xfrm>
            <a:off x="5728944" y="2977403"/>
            <a:ext cx="861111" cy="719266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3288" y="3476625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08259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5355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15645" y="3587749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38850" y="358774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2330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907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51944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7668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49" y="1343992"/>
            <a:ext cx="355638" cy="3556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9630" y="1290625"/>
            <a:ext cx="397746" cy="3599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4" name="Picture 30" descr="Image result for nexm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3" y="985626"/>
            <a:ext cx="879278" cy="159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26" name="Picture 2" descr="Image result for sql server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71" y="3611605"/>
            <a:ext cx="445055" cy="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godb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54" y="4296987"/>
            <a:ext cx="364780" cy="396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4" name="Picture 10" descr="Image result for eventstore logo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6" b="28074"/>
          <a:stretch/>
        </p:blipFill>
        <p:spPr bwMode="auto">
          <a:xfrm>
            <a:off x="4282580" y="4041553"/>
            <a:ext cx="507004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03" y="1748961"/>
            <a:ext cx="342965" cy="34296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Image result for elasticsearch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98" y="2064044"/>
            <a:ext cx="374486" cy="37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60" name="Picture 36" descr="Image result for splunk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15" y="2866201"/>
            <a:ext cx="661805" cy="2368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662839" y="3824944"/>
            <a:ext cx="101185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Domain</a:t>
            </a:r>
            <a:br>
              <a:rPr lang="en-US" sz="1400" dirty="0" smtClean="0"/>
            </a:br>
            <a:r>
              <a:rPr lang="en-US" sz="1400" dirty="0" smtClean="0"/>
              <a:t>&amp; Building</a:t>
            </a:r>
            <a:br>
              <a:rPr lang="en-US" sz="1400" dirty="0" smtClean="0"/>
            </a:br>
            <a:r>
              <a:rPr lang="en-US" sz="1400" dirty="0" smtClean="0"/>
              <a:t>Blocks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8460" y="3403445"/>
            <a:ext cx="104531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Data</a:t>
            </a:r>
            <a:br>
              <a:rPr lang="en-US" sz="1400" dirty="0" smtClean="0"/>
            </a:br>
            <a:r>
              <a:rPr lang="en-US" sz="1400" spc="-50" dirty="0" smtClean="0"/>
              <a:t>Persistence</a:t>
            </a:r>
            <a:endParaRPr lang="en-US" sz="1400" spc="-50" dirty="0"/>
          </a:p>
        </p:txBody>
      </p:sp>
      <p:sp>
        <p:nvSpPr>
          <p:cNvPr id="61" name="TextBox 60"/>
          <p:cNvSpPr txBox="1"/>
          <p:nvPr/>
        </p:nvSpPr>
        <p:spPr>
          <a:xfrm>
            <a:off x="6430541" y="2734850"/>
            <a:ext cx="88621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spc="-50" dirty="0" smtClean="0"/>
              <a:t>Endpoints</a:t>
            </a:r>
            <a:br>
              <a:rPr lang="en-US" sz="1400" spc="-50" dirty="0" smtClean="0"/>
            </a:br>
            <a:r>
              <a:rPr lang="en-US" sz="1400" spc="-50" dirty="0" smtClean="0"/>
              <a:t>&amp; RESTful</a:t>
            </a:r>
            <a:br>
              <a:rPr lang="en-US" sz="1400" spc="-50" dirty="0" smtClean="0"/>
            </a:br>
            <a:r>
              <a:rPr lang="en-US" sz="1400" spc="-50" dirty="0" smtClean="0"/>
              <a:t>APIs</a:t>
            </a:r>
            <a:endParaRPr lang="en-US" sz="1400" spc="-50" dirty="0"/>
          </a:p>
        </p:txBody>
      </p:sp>
      <p:sp>
        <p:nvSpPr>
          <p:cNvPr id="62" name="TextBox 61"/>
          <p:cNvSpPr txBox="1"/>
          <p:nvPr/>
        </p:nvSpPr>
        <p:spPr>
          <a:xfrm>
            <a:off x="6431561" y="3324985"/>
            <a:ext cx="1168436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spc="-50" dirty="0" smtClean="0"/>
              <a:t>     Scalability  </a:t>
            </a:r>
            <a:br>
              <a:rPr lang="en-US" sz="1400" spc="-50" dirty="0" smtClean="0"/>
            </a:br>
            <a:r>
              <a:rPr lang="en-US" sz="1400" spc="-50" dirty="0" smtClean="0"/>
              <a:t>   &amp; High Availability</a:t>
            </a:r>
            <a:endParaRPr lang="en-US" sz="1400" spc="-50" dirty="0"/>
          </a:p>
        </p:txBody>
      </p:sp>
      <p:sp>
        <p:nvSpPr>
          <p:cNvPr id="63" name="TextBox 62"/>
          <p:cNvSpPr txBox="1"/>
          <p:nvPr/>
        </p:nvSpPr>
        <p:spPr>
          <a:xfrm>
            <a:off x="5059244" y="2771967"/>
            <a:ext cx="7853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Logging</a:t>
            </a:r>
            <a:br>
              <a:rPr lang="en-US" sz="1400" dirty="0" smtClean="0"/>
            </a:br>
            <a:r>
              <a:rPr lang="en-US" sz="1400" dirty="0" smtClean="0"/>
              <a:t>&amp; BI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28944" y="2359591"/>
            <a:ext cx="89563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UI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&amp; i18n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10044" y="299868"/>
            <a:ext cx="1758969" cy="267753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0"/>
          </p:cNvCxnSpPr>
          <p:nvPr/>
        </p:nvCxnSpPr>
        <p:spPr>
          <a:xfrm>
            <a:off x="6590055" y="3337036"/>
            <a:ext cx="2896845" cy="6375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</p:cNvCxnSpPr>
          <p:nvPr/>
        </p:nvCxnSpPr>
        <p:spPr>
          <a:xfrm>
            <a:off x="6410239" y="3696669"/>
            <a:ext cx="2174374" cy="331539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31183" y="3705295"/>
            <a:ext cx="2165807" cy="330676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177766" y="341153"/>
            <a:ext cx="1727930" cy="263528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1700" y="3330891"/>
            <a:ext cx="2287244" cy="13487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Image result for twilio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48" y="549054"/>
            <a:ext cx="1185126" cy="227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2" name="Picture 28" descr="Image result for nativescript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9" y="1747734"/>
            <a:ext cx="344192" cy="344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0" name="Picture 26" descr="Image result for xamarin logo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86" y="1738573"/>
            <a:ext cx="361609" cy="3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8" y="3624912"/>
            <a:ext cx="469596" cy="319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oracle db 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11" y="4055490"/>
            <a:ext cx="588173" cy="2188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0" name="Picture 6" descr="Image result for cassandra log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4755414"/>
            <a:ext cx="414757" cy="4147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3" name="Picture 2" descr="Image result for hbase logo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27" y="5247061"/>
            <a:ext cx="494381" cy="370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5" name="Picture 2" descr="Image result for hadoop logo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11" y="5673532"/>
            <a:ext cx="534367" cy="35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7" name="Picture 4" descr="Image result for kafka logo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06" y="2093963"/>
            <a:ext cx="480199" cy="2619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93445" y="1723827"/>
            <a:ext cx="594766" cy="3122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1" name="Picture 6" descr="Image result for msmq logo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01" y="1258035"/>
            <a:ext cx="414732" cy="414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2" name="Picture 8" descr="Image result for websphere mq logo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090" y="919772"/>
            <a:ext cx="635475" cy="2994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3" name="Picture 10" descr="Image result for asp.net core log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42" y="2759275"/>
            <a:ext cx="589661" cy="3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 result for libuv log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37" y="2483100"/>
            <a:ext cx="517008" cy="193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46" name="Picture 16" descr="Image result for wcf logo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06" y="2710544"/>
            <a:ext cx="403181" cy="40318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02" y="2170660"/>
            <a:ext cx="377029" cy="3770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4" name="Picture 20" descr="Image result for solace log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2" y="1980700"/>
            <a:ext cx="608400" cy="2791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8" name="Picture 6" descr="Image result for kubernetes logo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9" y="3545894"/>
            <a:ext cx="501452" cy="4186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3" name="Picture 8" descr="Image result for akka log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95" y="4403017"/>
            <a:ext cx="647300" cy="2654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2" name="Picture 10" descr="Image result for microsoft orleans logo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52" y="4713650"/>
            <a:ext cx="620663" cy="237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5" name="Picture 12" descr="Image result for proto.actor logo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66" y="5007297"/>
            <a:ext cx="714614" cy="21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52" name="Group 51"/>
          <p:cNvGrpSpPr/>
          <p:nvPr/>
        </p:nvGrpSpPr>
        <p:grpSpPr>
          <a:xfrm>
            <a:off x="7344396" y="4024187"/>
            <a:ext cx="997597" cy="306335"/>
            <a:chOff x="2382075" y="2332257"/>
            <a:chExt cx="997597" cy="306335"/>
          </a:xfrm>
        </p:grpSpPr>
        <p:sp>
          <p:nvSpPr>
            <p:cNvPr id="51" name="Rectangle 50"/>
            <p:cNvSpPr/>
            <p:nvPr/>
          </p:nvSpPr>
          <p:spPr>
            <a:xfrm>
              <a:off x="2382075" y="2332257"/>
              <a:ext cx="997597" cy="306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rgbClr val="0070C0"/>
                  </a:solidFill>
                </a:rPr>
                <a:t>raft-based</a:t>
              </a:r>
              <a:br>
                <a:rPr lang="en-US" sz="1100" dirty="0" smtClean="0">
                  <a:solidFill>
                    <a:srgbClr val="0070C0"/>
                  </a:solidFill>
                </a:rPr>
              </a:br>
              <a:r>
                <a:rPr lang="en-US" sz="1100" dirty="0" smtClean="0">
                  <a:solidFill>
                    <a:srgbClr val="0070C0"/>
                  </a:solidFill>
                </a:rPr>
                <a:t> HA cluster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103" y="2396290"/>
              <a:ext cx="188164" cy="18816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Rectangle 91"/>
          <p:cNvSpPr/>
          <p:nvPr/>
        </p:nvSpPr>
        <p:spPr>
          <a:xfrm>
            <a:off x="5146585" y="5117980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CRM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47100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SaaS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00508" y="5595193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p</a:t>
            </a:r>
            <a:r>
              <a:rPr lang="en-US" sz="1200" spc="-50" dirty="0" smtClean="0">
                <a:solidFill>
                  <a:schemeClr val="tx1"/>
                </a:solidFill>
              </a:rPr>
              <a:t>oint of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sale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6443" y="4640765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application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security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89677" y="5595724"/>
            <a:ext cx="672621" cy="448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basket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557354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report</a:t>
            </a:r>
            <a:r>
              <a:rPr lang="en-US" sz="1200" spc="-50" dirty="0" smtClean="0">
                <a:solidFill>
                  <a:schemeClr val="tx1"/>
                </a:solidFill>
              </a:rPr>
              <a:t/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builder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09658" y="5594911"/>
            <a:ext cx="649015" cy="449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p</a:t>
            </a:r>
            <a:r>
              <a:rPr lang="en-US" sz="1200" spc="-50" dirty="0" smtClean="0">
                <a:solidFill>
                  <a:schemeClr val="tx1"/>
                </a:solidFill>
              </a:rPr>
              <a:t>ayment gateways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90686" y="5594912"/>
            <a:ext cx="672621" cy="449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shipping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03605" y="4640736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user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accounts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1187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accounting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19173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billing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48" name="Picture 22" descr="Image result for docker log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3545894"/>
            <a:ext cx="460489" cy="3818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65" name="Group 64"/>
          <p:cNvGrpSpPr/>
          <p:nvPr/>
        </p:nvGrpSpPr>
        <p:grpSpPr>
          <a:xfrm>
            <a:off x="3944249" y="2139863"/>
            <a:ext cx="717502" cy="649540"/>
            <a:chOff x="4099587" y="2265227"/>
            <a:chExt cx="717502" cy="649540"/>
          </a:xfrm>
        </p:grpSpPr>
        <p:sp>
          <p:nvSpPr>
            <p:cNvPr id="57" name="Hexagon 56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099587" y="2541032"/>
              <a:ext cx="717502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event index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&amp; profiler</a:t>
              </a:r>
              <a:endParaRPr lang="en-US" sz="1100" dirty="0"/>
            </a:p>
          </p:txBody>
        </p:sp>
      </p:grpSp>
      <p:pic>
        <p:nvPicPr>
          <p:cNvPr id="69" name="Picture 18" descr="Related image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16981" r="12520" b="13406"/>
          <a:stretch/>
        </p:blipFill>
        <p:spPr bwMode="auto">
          <a:xfrm>
            <a:off x="8759090" y="2794663"/>
            <a:ext cx="647376" cy="326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1" name="Picture 20" descr="Image result for nuodb log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54" y="4613774"/>
            <a:ext cx="506526" cy="4197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2" name="Picture 22" descr="Image result for clustrix log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1" y="4378030"/>
            <a:ext cx="608830" cy="14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" name="Picture 2" descr="Image result for ncache logo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5644422"/>
            <a:ext cx="626167" cy="340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" name="Picture 4" descr="Image result for gigaspaces xap logo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00" y="5302462"/>
            <a:ext cx="978366" cy="27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88" name="Group 87"/>
          <p:cNvGrpSpPr/>
          <p:nvPr/>
        </p:nvGrpSpPr>
        <p:grpSpPr>
          <a:xfrm>
            <a:off x="8180267" y="4277784"/>
            <a:ext cx="717502" cy="649540"/>
            <a:chOff x="4099587" y="2265227"/>
            <a:chExt cx="717502" cy="649540"/>
          </a:xfrm>
        </p:grpSpPr>
        <p:sp>
          <p:nvSpPr>
            <p:cNvPr id="89" name="Hexagon 88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099587" y="2541032"/>
              <a:ext cx="717502" cy="2742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a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ctor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&amp;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data</a:t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grid</a:t>
              </a:r>
              <a:endParaRPr lang="en-US" sz="1100" dirty="0"/>
            </a:p>
          </p:txBody>
        </p:sp>
      </p:grpSp>
      <p:pic>
        <p:nvPicPr>
          <p:cNvPr id="6" name="Picture 6" descr="Image result for nservicebus log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32" y="5003859"/>
            <a:ext cx="936664" cy="2182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97" name="Rectangle 96"/>
          <p:cNvSpPr/>
          <p:nvPr/>
        </p:nvSpPr>
        <p:spPr>
          <a:xfrm>
            <a:off x="7236483" y="606860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marketing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2100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31263" y="607495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inventory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1909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 ?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26391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CAD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43701" y="655217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software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ALM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2822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exchange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38481" y="655852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forex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48921" y="6552176"/>
            <a:ext cx="584883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?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polymer logo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0" y="1285884"/>
            <a:ext cx="371305" cy="37130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50" y="5432059"/>
            <a:ext cx="3367724" cy="13444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54467" y="230266"/>
            <a:ext cx="4141783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http://localhost: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/tx/HelloWorld/Hello 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localhost:5000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sz="10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dirty="0" err="1" smtClean="0">
                <a:solidFill>
                  <a:srgbClr val="032F62"/>
                </a:solidFill>
                <a:latin typeface="Consolas" panose="020B0609020204030204" pitchFamily="49" charset="0"/>
              </a:rPr>
              <a:t>nw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54467" y="3748698"/>
            <a:ext cx="4141783" cy="95410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Content-Type: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Server: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Kestrel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result"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world, from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nwheels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21581" y="1751505"/>
            <a:ext cx="1207551" cy="1173578"/>
            <a:chOff x="10896863" y="2204270"/>
            <a:chExt cx="1019884" cy="1061444"/>
          </a:xfrm>
        </p:grpSpPr>
        <p:sp>
          <p:nvSpPr>
            <p:cNvPr id="114" name="Hexagon 113"/>
            <p:cNvSpPr/>
            <p:nvPr/>
          </p:nvSpPr>
          <p:spPr>
            <a:xfrm rot="16200000">
              <a:off x="10876083" y="2279479"/>
              <a:ext cx="1061444" cy="911025"/>
            </a:xfrm>
            <a:prstGeom prst="hexagon">
              <a:avLst>
                <a:gd name="adj" fmla="val 29448"/>
                <a:gd name="vf" fmla="val 11547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endParaRPr lang="en-US" sz="1200" spc="-5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896863" y="2566435"/>
              <a:ext cx="1019884" cy="159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err="1" smtClean="0">
                  <a:solidFill>
                    <a:srgbClr val="0070C0"/>
                  </a:solidFill>
                </a:rPr>
                <a:t>microservice</a:t>
              </a:r>
              <a:endParaRPr lang="en-US" sz="1400" dirty="0"/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98564" y="2062465"/>
            <a:ext cx="3346968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$"Hello world, from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7" name="Elbow Connector 116"/>
          <p:cNvCxnSpPr>
            <a:stCxn id="9" idx="2"/>
            <a:endCxn id="114" idx="0"/>
          </p:cNvCxnSpPr>
          <p:nvPr/>
        </p:nvCxnSpPr>
        <p:spPr>
          <a:xfrm rot="5400000">
            <a:off x="5564849" y="1390995"/>
            <a:ext cx="7210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4" idx="3"/>
            <a:endCxn id="10" idx="0"/>
          </p:cNvCxnSpPr>
          <p:nvPr/>
        </p:nvCxnSpPr>
        <p:spPr>
          <a:xfrm rot="16200000" flipH="1">
            <a:off x="5513551" y="3336889"/>
            <a:ext cx="8236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5931243" y="2504305"/>
            <a:ext cx="767321" cy="61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881728" y="1588943"/>
            <a:ext cx="3270421" cy="1601296"/>
            <a:chOff x="980302" y="1751504"/>
            <a:chExt cx="3270421" cy="1601296"/>
          </a:xfrm>
        </p:grpSpPr>
        <p:sp>
          <p:nvSpPr>
            <p:cNvPr id="2" name="Rectangle 1"/>
            <p:cNvSpPr/>
            <p:nvPr/>
          </p:nvSpPr>
          <p:spPr>
            <a:xfrm>
              <a:off x="980302" y="1751504"/>
              <a:ext cx="3270421" cy="160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Hello World 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087395" y="2209596"/>
              <a:ext cx="3031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087395" y="2358029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7395" y="2678947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We say: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7915" y="2378786"/>
              <a:ext cx="1689337" cy="220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/>
                  </a:solidFill>
                </a:rPr>
                <a:t>nwheels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0498" y="2678947"/>
              <a:ext cx="1786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Hello world, from </a:t>
              </a:r>
              <a:r>
                <a:rPr lang="en-US" sz="1100" b="1" dirty="0" err="1" smtClean="0"/>
                <a:t>nwheels</a:t>
              </a:r>
              <a:r>
                <a:rPr lang="en-US" sz="1100" b="1" dirty="0" smtClean="0"/>
                <a:t>!</a:t>
              </a:r>
              <a:endParaRPr lang="en-US" sz="11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91697" y="2390593"/>
              <a:ext cx="527222" cy="2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6" idx="0"/>
            <a:endCxn id="9" idx="1"/>
          </p:cNvCxnSpPr>
          <p:nvPr/>
        </p:nvCxnSpPr>
        <p:spPr>
          <a:xfrm rot="5400000" flipH="1" flipV="1">
            <a:off x="2926314" y="1288073"/>
            <a:ext cx="1585849" cy="270457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" idx="1"/>
          </p:cNvCxnSpPr>
          <p:nvPr/>
        </p:nvCxnSpPr>
        <p:spPr>
          <a:xfrm rot="10800000">
            <a:off x="3584009" y="2774580"/>
            <a:ext cx="270458" cy="1451173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106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 Berman</cp:lastModifiedBy>
  <cp:revision>93</cp:revision>
  <dcterms:created xsi:type="dcterms:W3CDTF">2017-07-26T16:41:09Z</dcterms:created>
  <dcterms:modified xsi:type="dcterms:W3CDTF">2017-08-16T06:01:00Z</dcterms:modified>
</cp:coreProperties>
</file>