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DFF"/>
    <a:srgbClr val="1DF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398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5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2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3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0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1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9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8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8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8F55C-582E-4B71-904C-0AE799693AB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jpe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jpeg"/><Relationship Id="rId44" Type="http://schemas.openxmlformats.org/officeDocument/2006/relationships/image" Target="../media/image43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jpe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e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gif"/><Relationship Id="rId20" Type="http://schemas.openxmlformats.org/officeDocument/2006/relationships/image" Target="../media/image19.jpeg"/><Relationship Id="rId4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18" descr="Image result for nginx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477" y="3776572"/>
            <a:ext cx="345690" cy="3456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25" name="Picture 4" descr="Image result for consul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056" y="3532097"/>
            <a:ext cx="695813" cy="2444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1" name="Picture 10" descr="Image result for thingworx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052" y="273775"/>
            <a:ext cx="552390" cy="5523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42" name="Picture 18" descr="Image result for tv alliance sdk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289" y="941927"/>
            <a:ext cx="517312" cy="3362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4337" y="1332559"/>
            <a:ext cx="386564" cy="3571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" name="Picture 2" descr="Image result for logz.io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617" y="1228057"/>
            <a:ext cx="382157" cy="382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sp>
        <p:nvSpPr>
          <p:cNvPr id="12" name="Hexagon 11"/>
          <p:cNvSpPr/>
          <p:nvPr/>
        </p:nvSpPr>
        <p:spPr>
          <a:xfrm>
            <a:off x="4784593" y="2162817"/>
            <a:ext cx="2749811" cy="2373301"/>
          </a:xfrm>
          <a:prstGeom prst="hexagon">
            <a:avLst/>
          </a:prstGeom>
          <a:solidFill>
            <a:srgbClr val="8B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58" name="Picture 34" descr="Image result for kibana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395" y="1724367"/>
            <a:ext cx="400780" cy="3673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2" name="Picture 16" descr="Image result for samsung smart tv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543" y="419496"/>
            <a:ext cx="667454" cy="46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090" y="883043"/>
            <a:ext cx="670910" cy="4040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sp>
        <p:nvSpPr>
          <p:cNvPr id="5" name="Hexagon 4"/>
          <p:cNvSpPr/>
          <p:nvPr/>
        </p:nvSpPr>
        <p:spPr>
          <a:xfrm>
            <a:off x="5728944" y="2977403"/>
            <a:ext cx="861111" cy="719266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83288" y="3476625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08259" y="3476624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35355" y="3476624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15645" y="3587749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38850" y="3587748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62330" y="3587747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86907" y="3587747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51944" y="3365498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77668" y="3365498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0" name="Picture 16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299" y="1343992"/>
            <a:ext cx="355638" cy="3556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48" name="Picture 24" descr="Related imag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026430" y="1277925"/>
            <a:ext cx="397746" cy="3599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54" name="Picture 30" descr="Image result for nexmo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413" y="985626"/>
            <a:ext cx="879278" cy="1593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26" name="Picture 2" descr="Image result for sql server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471" y="3611605"/>
            <a:ext cx="445055" cy="37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ongodb 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054" y="4296987"/>
            <a:ext cx="364780" cy="39604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34" name="Picture 10" descr="Image result for eventstore logo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6" b="28074"/>
          <a:stretch/>
        </p:blipFill>
        <p:spPr bwMode="auto">
          <a:xfrm>
            <a:off x="4282580" y="4041553"/>
            <a:ext cx="507004" cy="18288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lated imag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903" y="1748961"/>
            <a:ext cx="342965" cy="34296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0" descr="Image result for elasticsearch logo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898" y="2064044"/>
            <a:ext cx="374486" cy="3744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60" name="Picture 36" descr="Image result for splunk logo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915" y="2866201"/>
            <a:ext cx="661805" cy="2368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sp>
        <p:nvSpPr>
          <p:cNvPr id="38" name="TextBox 37"/>
          <p:cNvSpPr txBox="1"/>
          <p:nvPr/>
        </p:nvSpPr>
        <p:spPr>
          <a:xfrm>
            <a:off x="5662839" y="3824944"/>
            <a:ext cx="1011857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/>
              <a:t>Domain</a:t>
            </a:r>
            <a:br>
              <a:rPr lang="en-US" sz="1400" dirty="0" smtClean="0"/>
            </a:br>
            <a:r>
              <a:rPr lang="en-US" sz="1400" dirty="0" smtClean="0"/>
              <a:t>&amp; Building</a:t>
            </a:r>
            <a:br>
              <a:rPr lang="en-US" sz="1400" dirty="0" smtClean="0"/>
            </a:br>
            <a:r>
              <a:rPr lang="en-US" sz="1400" dirty="0" smtClean="0"/>
              <a:t>Blocks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4928460" y="3403445"/>
            <a:ext cx="104531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/>
              <a:t>Data</a:t>
            </a:r>
            <a:br>
              <a:rPr lang="en-US" sz="1400" dirty="0" smtClean="0"/>
            </a:br>
            <a:r>
              <a:rPr lang="en-US" sz="1400" spc="-50" dirty="0" smtClean="0"/>
              <a:t>Persistence</a:t>
            </a:r>
            <a:endParaRPr lang="en-US" sz="1400" spc="-50" dirty="0"/>
          </a:p>
        </p:txBody>
      </p:sp>
      <p:sp>
        <p:nvSpPr>
          <p:cNvPr id="61" name="TextBox 60"/>
          <p:cNvSpPr txBox="1"/>
          <p:nvPr/>
        </p:nvSpPr>
        <p:spPr>
          <a:xfrm>
            <a:off x="6430541" y="2734850"/>
            <a:ext cx="88621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400" spc="-50" dirty="0" smtClean="0"/>
              <a:t>Endpoints</a:t>
            </a:r>
            <a:br>
              <a:rPr lang="en-US" sz="1400" spc="-50" dirty="0" smtClean="0"/>
            </a:br>
            <a:r>
              <a:rPr lang="en-US" sz="1400" spc="-50" dirty="0" smtClean="0"/>
              <a:t>&amp; RESTful</a:t>
            </a:r>
            <a:br>
              <a:rPr lang="en-US" sz="1400" spc="-50" dirty="0" smtClean="0"/>
            </a:br>
            <a:r>
              <a:rPr lang="en-US" sz="1400" spc="-50" dirty="0" smtClean="0"/>
              <a:t>APIs</a:t>
            </a:r>
            <a:endParaRPr lang="en-US" sz="1400" spc="-50" dirty="0"/>
          </a:p>
        </p:txBody>
      </p:sp>
      <p:sp>
        <p:nvSpPr>
          <p:cNvPr id="62" name="TextBox 61"/>
          <p:cNvSpPr txBox="1"/>
          <p:nvPr/>
        </p:nvSpPr>
        <p:spPr>
          <a:xfrm>
            <a:off x="6431561" y="3324985"/>
            <a:ext cx="1168436" cy="6093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spc="-50" dirty="0" smtClean="0"/>
              <a:t>     Scalability  </a:t>
            </a:r>
            <a:br>
              <a:rPr lang="en-US" sz="1400" spc="-50" dirty="0" smtClean="0"/>
            </a:br>
            <a:r>
              <a:rPr lang="en-US" sz="1400" spc="-50" dirty="0" smtClean="0"/>
              <a:t>   &amp; High Availability</a:t>
            </a:r>
            <a:endParaRPr lang="en-US" sz="1400" spc="-50" dirty="0"/>
          </a:p>
        </p:txBody>
      </p:sp>
      <p:sp>
        <p:nvSpPr>
          <p:cNvPr id="63" name="TextBox 62"/>
          <p:cNvSpPr txBox="1"/>
          <p:nvPr/>
        </p:nvSpPr>
        <p:spPr>
          <a:xfrm>
            <a:off x="5059244" y="2771967"/>
            <a:ext cx="785309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 smtClean="0"/>
              <a:t>Logging</a:t>
            </a:r>
            <a:br>
              <a:rPr lang="en-US" sz="1400" dirty="0" smtClean="0"/>
            </a:br>
            <a:r>
              <a:rPr lang="en-US" sz="1400" dirty="0" smtClean="0"/>
              <a:t>&amp; BI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5728944" y="2359591"/>
            <a:ext cx="895633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/>
              <a:t>UI</a:t>
            </a:r>
          </a:p>
          <a:p>
            <a:pPr algn="ctr">
              <a:lnSpc>
                <a:spcPct val="80000"/>
              </a:lnSpc>
            </a:pPr>
            <a:r>
              <a:rPr lang="en-US" sz="1400" dirty="0" smtClean="0"/>
              <a:t>&amp; i18n</a:t>
            </a:r>
            <a:endParaRPr lang="en-US" sz="1400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6410044" y="299868"/>
            <a:ext cx="1758969" cy="2677538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" idx="0"/>
          </p:cNvCxnSpPr>
          <p:nvPr/>
        </p:nvCxnSpPr>
        <p:spPr>
          <a:xfrm>
            <a:off x="6590055" y="3337036"/>
            <a:ext cx="2896845" cy="6375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" idx="1"/>
          </p:cNvCxnSpPr>
          <p:nvPr/>
        </p:nvCxnSpPr>
        <p:spPr>
          <a:xfrm>
            <a:off x="6410239" y="3696669"/>
            <a:ext cx="2174374" cy="3315392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731183" y="3705295"/>
            <a:ext cx="2165807" cy="3306766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4177766" y="341153"/>
            <a:ext cx="1727930" cy="2635289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441700" y="3330891"/>
            <a:ext cx="2287244" cy="13487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4" descr="Image result for twilio logo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148" y="549054"/>
            <a:ext cx="1185126" cy="2276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52" name="Picture 28" descr="Image result for nativescript logo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509" y="1747734"/>
            <a:ext cx="344192" cy="3441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50" name="Picture 26" descr="Image result for xamarin logo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486" y="1738573"/>
            <a:ext cx="361609" cy="3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168" y="3624912"/>
            <a:ext cx="469596" cy="3193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mage result for oracle db logo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811" y="4055490"/>
            <a:ext cx="588173" cy="2188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0" name="Picture 6" descr="Image result for cassandra logo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566" y="4755414"/>
            <a:ext cx="414757" cy="4147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23" name="Picture 2" descr="Image result for hbase logo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927" y="5247061"/>
            <a:ext cx="494381" cy="3707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5" name="Picture 2" descr="Image result for hadoop logo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211" y="5673532"/>
            <a:ext cx="534367" cy="35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7" name="Picture 4" descr="Image result for kafka logo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706" y="2093963"/>
            <a:ext cx="480199" cy="2619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493445" y="1723827"/>
            <a:ext cx="594766" cy="3122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41" name="Picture 6" descr="Image result for msmq logo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001" y="1258035"/>
            <a:ext cx="414732" cy="4147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32" name="Picture 8" descr="Image result for websphere mq logo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090" y="919772"/>
            <a:ext cx="635475" cy="2994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43" name="Picture 10" descr="Image result for asp.net core logo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242" y="2759275"/>
            <a:ext cx="589661" cy="35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 result for libuv logo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537" y="2483100"/>
            <a:ext cx="517008" cy="193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</p:pic>
      <p:pic>
        <p:nvPicPr>
          <p:cNvPr id="46" name="Picture 16" descr="Image result for wcf logo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406" y="2710544"/>
            <a:ext cx="403181" cy="403181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8" descr="Image result for nginx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602" y="2170660"/>
            <a:ext cx="377029" cy="3770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44" name="Picture 20" descr="Image result for solace logo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432" y="1980700"/>
            <a:ext cx="608400" cy="2791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28" name="Picture 6" descr="Image result for kubernetes logo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999" y="3545894"/>
            <a:ext cx="501452" cy="41864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3" name="Picture 8" descr="Image result for akka logo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095" y="4403017"/>
            <a:ext cx="647300" cy="2654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42" name="Picture 10" descr="Image result for microsoft orleans logo"/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152" y="4713650"/>
            <a:ext cx="620663" cy="2373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45" name="Picture 12" descr="Image result for proto.actor logo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366" y="5007297"/>
            <a:ext cx="714614" cy="21457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grpSp>
        <p:nvGrpSpPr>
          <p:cNvPr id="52" name="Group 51"/>
          <p:cNvGrpSpPr/>
          <p:nvPr/>
        </p:nvGrpSpPr>
        <p:grpSpPr>
          <a:xfrm>
            <a:off x="7344396" y="4024187"/>
            <a:ext cx="997597" cy="306335"/>
            <a:chOff x="2382075" y="2332257"/>
            <a:chExt cx="997597" cy="306335"/>
          </a:xfrm>
        </p:grpSpPr>
        <p:sp>
          <p:nvSpPr>
            <p:cNvPr id="51" name="Rectangle 50"/>
            <p:cNvSpPr/>
            <p:nvPr/>
          </p:nvSpPr>
          <p:spPr>
            <a:xfrm>
              <a:off x="2382075" y="2332257"/>
              <a:ext cx="997597" cy="3063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rgbClr val="0070C0"/>
                  </a:solidFill>
                </a:rPr>
                <a:t>raft-based</a:t>
              </a:r>
              <a:br>
                <a:rPr lang="en-US" sz="1100" dirty="0" smtClean="0">
                  <a:solidFill>
                    <a:srgbClr val="0070C0"/>
                  </a:solidFill>
                </a:rPr>
              </a:br>
              <a:r>
                <a:rPr lang="en-US" sz="1100" dirty="0" smtClean="0">
                  <a:solidFill>
                    <a:srgbClr val="0070C0"/>
                  </a:solidFill>
                </a:rPr>
                <a:t> HA cluster</a:t>
              </a:r>
              <a:endParaRPr lang="en-US" sz="1100" dirty="0">
                <a:solidFill>
                  <a:srgbClr val="0070C0"/>
                </a:solidFill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103" y="2396290"/>
              <a:ext cx="188164" cy="18816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2" name="Rectangle 91"/>
          <p:cNvSpPr/>
          <p:nvPr/>
        </p:nvSpPr>
        <p:spPr>
          <a:xfrm>
            <a:off x="5146585" y="5117980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CRM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47100" y="5117979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payment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gateways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500508" y="5595193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booking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496443" y="4640765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application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security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789677" y="5595724"/>
            <a:ext cx="672621" cy="4485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basket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557354" y="5117979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report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builder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209658" y="5594911"/>
            <a:ext cx="649015" cy="4493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point of sale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890686" y="5594912"/>
            <a:ext cx="672621" cy="4493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shipment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203605" y="4640736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user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accounts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411879" y="607426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book-keeping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119173" y="607426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>
                <a:solidFill>
                  <a:schemeClr val="tx1"/>
                </a:solidFill>
              </a:rPr>
              <a:t>i</a:t>
            </a:r>
            <a:r>
              <a:rPr lang="en-US" sz="1200" spc="-50" dirty="0" smtClean="0">
                <a:solidFill>
                  <a:schemeClr val="tx1"/>
                </a:solidFill>
              </a:rPr>
              <a:t>nventory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stock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pic>
        <p:nvPicPr>
          <p:cNvPr id="48" name="Picture 22" descr="Image result for docker logo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822" y="3545894"/>
            <a:ext cx="460489" cy="38185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grpSp>
        <p:nvGrpSpPr>
          <p:cNvPr id="65" name="Group 64"/>
          <p:cNvGrpSpPr/>
          <p:nvPr/>
        </p:nvGrpSpPr>
        <p:grpSpPr>
          <a:xfrm>
            <a:off x="3944249" y="2139863"/>
            <a:ext cx="717502" cy="649540"/>
            <a:chOff x="4099587" y="2265227"/>
            <a:chExt cx="717502" cy="649540"/>
          </a:xfrm>
        </p:grpSpPr>
        <p:sp>
          <p:nvSpPr>
            <p:cNvPr id="57" name="Hexagon 56"/>
            <p:cNvSpPr/>
            <p:nvPr/>
          </p:nvSpPr>
          <p:spPr>
            <a:xfrm rot="16200000">
              <a:off x="4142020" y="2269538"/>
              <a:ext cx="649540" cy="640918"/>
            </a:xfrm>
            <a:prstGeom prst="hexagon">
              <a:avLst>
                <a:gd name="adj" fmla="val 25351"/>
                <a:gd name="vf" fmla="val 115470"/>
              </a:avLst>
            </a:prstGeom>
            <a:solidFill>
              <a:schemeClr val="bg1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1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r>
                <a:rPr lang="en-US" sz="11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endParaRPr lang="en-US" sz="1100" spc="-50" dirty="0" smtClean="0">
                <a:solidFill>
                  <a:srgbClr val="0070C0"/>
                </a:solidFill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652" y="2335922"/>
              <a:ext cx="188164" cy="188164"/>
            </a:xfrm>
            <a:prstGeom prst="rect">
              <a:avLst/>
            </a:prstGeom>
            <a:ln w="9525">
              <a:noFill/>
            </a:ln>
          </p:spPr>
        </p:pic>
        <p:sp>
          <p:nvSpPr>
            <p:cNvPr id="59" name="TextBox 58"/>
            <p:cNvSpPr txBox="1"/>
            <p:nvPr/>
          </p:nvSpPr>
          <p:spPr>
            <a:xfrm>
              <a:off x="4099587" y="2541032"/>
              <a:ext cx="717502" cy="2708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spc="-50" dirty="0">
                  <a:solidFill>
                    <a:srgbClr val="0070C0"/>
                  </a:solidFill>
                </a:rPr>
                <a:t>event index </a:t>
              </a:r>
              <a:r>
                <a:rPr lang="en-US" sz="11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r>
                <a:rPr lang="en-US" sz="1100" spc="-50" dirty="0" smtClean="0">
                  <a:solidFill>
                    <a:srgbClr val="0070C0"/>
                  </a:solidFill>
                </a:rPr>
                <a:t>&amp; profiler</a:t>
              </a:r>
              <a:endParaRPr lang="en-US" sz="1100" dirty="0"/>
            </a:p>
          </p:txBody>
        </p:sp>
      </p:grpSp>
      <p:pic>
        <p:nvPicPr>
          <p:cNvPr id="69" name="Picture 18" descr="Related image"/>
          <p:cNvPicPr>
            <a:picLocks noChangeAspect="1" noChangeArrowheads="1"/>
          </p:cNvPicPr>
          <p:nvPr/>
        </p:nvPicPr>
        <p:blipFill rotWithShape="1"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4" t="16981" r="12520" b="13406"/>
          <a:stretch/>
        </p:blipFill>
        <p:spPr bwMode="auto">
          <a:xfrm>
            <a:off x="8759090" y="2794663"/>
            <a:ext cx="647376" cy="3261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71" name="Picture 20" descr="Image result for nuodb logo"/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754" y="4613774"/>
            <a:ext cx="506526" cy="41971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72" name="Picture 22" descr="Image result for clustrix logo"/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891" y="4378030"/>
            <a:ext cx="608830" cy="14170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" name="Picture 2" descr="Image result for ncache logo"/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822" y="5644422"/>
            <a:ext cx="626167" cy="3403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4" name="Picture 4" descr="Image result for gigaspaces xap logo"/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400" y="5302462"/>
            <a:ext cx="978366" cy="27924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grpSp>
        <p:nvGrpSpPr>
          <p:cNvPr id="88" name="Group 87"/>
          <p:cNvGrpSpPr/>
          <p:nvPr/>
        </p:nvGrpSpPr>
        <p:grpSpPr>
          <a:xfrm>
            <a:off x="8180267" y="4277784"/>
            <a:ext cx="717502" cy="649540"/>
            <a:chOff x="4099587" y="2265227"/>
            <a:chExt cx="717502" cy="649540"/>
          </a:xfrm>
        </p:grpSpPr>
        <p:sp>
          <p:nvSpPr>
            <p:cNvPr id="89" name="Hexagon 88"/>
            <p:cNvSpPr/>
            <p:nvPr/>
          </p:nvSpPr>
          <p:spPr>
            <a:xfrm rot="16200000">
              <a:off x="4142020" y="2269538"/>
              <a:ext cx="649540" cy="640918"/>
            </a:xfrm>
            <a:prstGeom prst="hexagon">
              <a:avLst>
                <a:gd name="adj" fmla="val 25351"/>
                <a:gd name="vf" fmla="val 115470"/>
              </a:avLst>
            </a:prstGeom>
            <a:solidFill>
              <a:schemeClr val="bg1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1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r>
                <a:rPr lang="en-US" sz="11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endParaRPr lang="en-US" sz="1100" spc="-50" dirty="0" smtClean="0">
                <a:solidFill>
                  <a:srgbClr val="0070C0"/>
                </a:solidFill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652" y="2335922"/>
              <a:ext cx="188164" cy="188164"/>
            </a:xfrm>
            <a:prstGeom prst="rect">
              <a:avLst/>
            </a:prstGeom>
            <a:ln w="9525">
              <a:noFill/>
            </a:ln>
          </p:spPr>
        </p:pic>
        <p:sp>
          <p:nvSpPr>
            <p:cNvPr id="91" name="TextBox 90"/>
            <p:cNvSpPr txBox="1"/>
            <p:nvPr/>
          </p:nvSpPr>
          <p:spPr>
            <a:xfrm>
              <a:off x="4099587" y="2541032"/>
              <a:ext cx="717502" cy="2742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spc="-50" dirty="0">
                  <a:solidFill>
                    <a:srgbClr val="0070C0"/>
                  </a:solidFill>
                </a:rPr>
                <a:t>a</a:t>
              </a:r>
              <a:r>
                <a:rPr lang="en-US" sz="1100" spc="-50" dirty="0" smtClean="0">
                  <a:solidFill>
                    <a:srgbClr val="0070C0"/>
                  </a:solidFill>
                </a:rPr>
                <a:t>ctor</a:t>
              </a:r>
              <a:r>
                <a:rPr lang="en-US" sz="900" spc="-50" dirty="0" smtClean="0">
                  <a:solidFill>
                    <a:srgbClr val="0070C0"/>
                  </a:solidFill>
                </a:rPr>
                <a:t> </a:t>
              </a:r>
              <a:r>
                <a:rPr lang="en-US" sz="1100" spc="-50" dirty="0" smtClean="0">
                  <a:solidFill>
                    <a:srgbClr val="0070C0"/>
                  </a:solidFill>
                </a:rPr>
                <a:t>&amp;</a:t>
              </a:r>
              <a:r>
                <a:rPr lang="en-US" sz="900" spc="-50" dirty="0" smtClean="0">
                  <a:solidFill>
                    <a:srgbClr val="0070C0"/>
                  </a:solidFill>
                </a:rPr>
                <a:t> </a:t>
              </a:r>
              <a:r>
                <a:rPr lang="en-US" sz="1100" spc="-50" dirty="0" smtClean="0">
                  <a:solidFill>
                    <a:srgbClr val="0070C0"/>
                  </a:solidFill>
                </a:rPr>
                <a:t>data</a:t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r>
                <a:rPr lang="en-US" sz="1100" spc="-50" dirty="0" smtClean="0">
                  <a:solidFill>
                    <a:srgbClr val="0070C0"/>
                  </a:solidFill>
                </a:rPr>
                <a:t>grid</a:t>
              </a:r>
              <a:endParaRPr lang="en-US" sz="1100" dirty="0"/>
            </a:p>
          </p:txBody>
        </p:sp>
      </p:grpSp>
      <p:pic>
        <p:nvPicPr>
          <p:cNvPr id="6" name="Picture 6" descr="Image result for nservicebus logo"/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332" y="5003859"/>
            <a:ext cx="936664" cy="2182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sp>
        <p:nvSpPr>
          <p:cNvPr id="97" name="Rectangle 96"/>
          <p:cNvSpPr/>
          <p:nvPr/>
        </p:nvSpPr>
        <p:spPr>
          <a:xfrm>
            <a:off x="7236483" y="606860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>
                <a:solidFill>
                  <a:schemeClr val="tx1"/>
                </a:solidFill>
              </a:rPr>
              <a:t>logistics &amp;</a:t>
            </a:r>
            <a:br>
              <a:rPr lang="en-US" sz="1200" spc="-50" dirty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transport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821009" y="607426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ERP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531263" y="6074958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HR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19097" y="655783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health-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care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826391" y="655783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CAD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943701" y="655217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software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ALM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528227" y="655783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stock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exchange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238481" y="6558528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forex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648921" y="6552176"/>
            <a:ext cx="584883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and 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more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…..</a:t>
            </a:r>
            <a:endParaRPr lang="en-US" sz="1200" spc="-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8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73" y="1815874"/>
            <a:ext cx="3367724" cy="1344401"/>
          </a:xfrm>
          <a:prstGeom prst="rect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854467" y="230266"/>
            <a:ext cx="4141783" cy="800219"/>
          </a:xfrm>
          <a:prstGeom prst="rect">
            <a:avLst/>
          </a:prstGeom>
          <a:solidFill>
            <a:srgbClr val="F6F8FA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http://localhost: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/tx/HelloWorld/Hello HTTP/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1.1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Host: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 localhost:5000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en-US" sz="1000" dirty="0">
                <a:solidFill>
                  <a:srgbClr val="032F62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000" dirty="0" err="1" smtClean="0">
                <a:solidFill>
                  <a:srgbClr val="032F62"/>
                </a:solidFill>
                <a:latin typeface="Consolas" panose="020B0609020204030204" pitchFamily="49" charset="0"/>
              </a:rPr>
              <a:t>nw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heels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854467" y="3748698"/>
            <a:ext cx="4141783" cy="954107"/>
          </a:xfrm>
          <a:prstGeom prst="rect">
            <a:avLst/>
          </a:prstGeom>
          <a:solidFill>
            <a:srgbClr val="F6F8FA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HTTP/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1.1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OK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Content-Type: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 application/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Server: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 Kestrel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result"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 world, from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nwheels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21581" y="1751505"/>
            <a:ext cx="1207551" cy="1173578"/>
            <a:chOff x="10896863" y="2204270"/>
            <a:chExt cx="1019884" cy="1061444"/>
          </a:xfrm>
        </p:grpSpPr>
        <p:sp>
          <p:nvSpPr>
            <p:cNvPr id="114" name="Hexagon 113"/>
            <p:cNvSpPr/>
            <p:nvPr/>
          </p:nvSpPr>
          <p:spPr>
            <a:xfrm rot="16200000">
              <a:off x="10876083" y="2279479"/>
              <a:ext cx="1061444" cy="911025"/>
            </a:xfrm>
            <a:prstGeom prst="hexagon">
              <a:avLst>
                <a:gd name="adj" fmla="val 29448"/>
                <a:gd name="vf" fmla="val 115470"/>
              </a:avLst>
            </a:prstGeom>
            <a:solidFill>
              <a:schemeClr val="bg1"/>
            </a:solidFill>
            <a:ln w="1905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200" spc="-50" dirty="0" smtClean="0">
                  <a:solidFill>
                    <a:srgbClr val="0070C0"/>
                  </a:solidFill>
                </a:rPr>
              </a:br>
              <a:r>
                <a:rPr lang="en-US" sz="12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200" spc="-50" dirty="0" smtClean="0">
                  <a:solidFill>
                    <a:srgbClr val="0070C0"/>
                  </a:solidFill>
                </a:rPr>
              </a:br>
              <a:endParaRPr lang="en-US" sz="1200" spc="-5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0896863" y="2566435"/>
              <a:ext cx="1019884" cy="1766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spc="-50" dirty="0" err="1" smtClean="0">
                  <a:solidFill>
                    <a:srgbClr val="0070C0"/>
                  </a:solidFill>
                </a:rPr>
                <a:t>microservice</a:t>
              </a:r>
              <a:endParaRPr lang="en-US" sz="1400" dirty="0"/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98564" y="2062465"/>
            <a:ext cx="3346968" cy="800219"/>
          </a:xfrm>
          <a:prstGeom prst="rect">
            <a:avLst/>
          </a:prstGeom>
          <a:solidFill>
            <a:srgbClr val="F6F8FA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name)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24292E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$"Hello world, from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{name}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6" name="Elbow Connector 25"/>
          <p:cNvCxnSpPr>
            <a:endCxn id="9" idx="1"/>
          </p:cNvCxnSpPr>
          <p:nvPr/>
        </p:nvCxnSpPr>
        <p:spPr>
          <a:xfrm rot="5400000" flipH="1" flipV="1">
            <a:off x="2806406" y="1226200"/>
            <a:ext cx="1643884" cy="452237"/>
          </a:xfrm>
          <a:prstGeom prst="bentConnector2">
            <a:avLst/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9" idx="2"/>
            <a:endCxn id="114" idx="0"/>
          </p:cNvCxnSpPr>
          <p:nvPr/>
        </p:nvCxnSpPr>
        <p:spPr>
          <a:xfrm rot="5400000">
            <a:off x="5564849" y="1390995"/>
            <a:ext cx="72102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14" idx="3"/>
            <a:endCxn id="10" idx="0"/>
          </p:cNvCxnSpPr>
          <p:nvPr/>
        </p:nvCxnSpPr>
        <p:spPr>
          <a:xfrm rot="16200000" flipH="1">
            <a:off x="5513551" y="3336889"/>
            <a:ext cx="82361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0" idx="1"/>
          </p:cNvCxnSpPr>
          <p:nvPr/>
        </p:nvCxnSpPr>
        <p:spPr>
          <a:xfrm rot="10800000">
            <a:off x="3402229" y="2925082"/>
            <a:ext cx="452238" cy="1300671"/>
          </a:xfrm>
          <a:prstGeom prst="bentConnector2">
            <a:avLst/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5931243" y="2504305"/>
            <a:ext cx="767321" cy="618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0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91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Berman</dc:creator>
  <cp:lastModifiedBy>Felix Berman</cp:lastModifiedBy>
  <cp:revision>85</cp:revision>
  <dcterms:created xsi:type="dcterms:W3CDTF">2017-07-26T16:41:09Z</dcterms:created>
  <dcterms:modified xsi:type="dcterms:W3CDTF">2017-08-05T10:03:28Z</dcterms:modified>
</cp:coreProperties>
</file>