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044"/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2" y="3841851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06" y="3519439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4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4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4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30" y="12906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SaaS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p</a:t>
            </a:r>
            <a:r>
              <a:rPr lang="en-US" sz="1200" spc="-50" dirty="0" smtClean="0">
                <a:solidFill>
                  <a:schemeClr val="tx1"/>
                </a:solidFill>
              </a:rPr>
              <a:t>oint of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p</a:t>
            </a:r>
            <a:r>
              <a:rPr lang="en-US" sz="1200" spc="-50" dirty="0" smtClean="0">
                <a:solidFill>
                  <a:schemeClr val="tx1"/>
                </a:solidFill>
              </a:rPr>
              <a:t>ayment 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accounting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billing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marketing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inventory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 ?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?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polymer logo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0" y="1285884"/>
            <a:ext cx="371305" cy="37130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50" y="5432059"/>
            <a:ext cx="3367724" cy="13444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54467" y="230266"/>
            <a:ext cx="4141783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http://localhost: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/tx/HelloWorld/Hello 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localhost:5000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10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solidFill>
                  <a:srgbClr val="032F62"/>
                </a:solidFill>
                <a:latin typeface="Consolas" panose="020B0609020204030204" pitchFamily="49" charset="0"/>
              </a:rPr>
              <a:t>nw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54467" y="3748698"/>
            <a:ext cx="4141783" cy="95410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Content-Type: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Kestrel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world, from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nwheels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1581" y="1751505"/>
            <a:ext cx="1207551" cy="1173578"/>
            <a:chOff x="10896863" y="2204270"/>
            <a:chExt cx="1019884" cy="1061444"/>
          </a:xfrm>
        </p:grpSpPr>
        <p:sp>
          <p:nvSpPr>
            <p:cNvPr id="114" name="Hexagon 113"/>
            <p:cNvSpPr/>
            <p:nvPr/>
          </p:nvSpPr>
          <p:spPr>
            <a:xfrm rot="16200000">
              <a:off x="10876083" y="2279479"/>
              <a:ext cx="1061444" cy="911025"/>
            </a:xfrm>
            <a:prstGeom prst="hexagon">
              <a:avLst>
                <a:gd name="adj" fmla="val 29448"/>
                <a:gd name="vf" fmla="val 11547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endParaRPr lang="en-US" sz="1200" spc="-5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96863" y="2566435"/>
              <a:ext cx="1019884" cy="159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err="1" smtClean="0">
                  <a:solidFill>
                    <a:srgbClr val="0070C0"/>
                  </a:solidFill>
                </a:rPr>
                <a:t>microservice</a:t>
              </a:r>
              <a:endParaRPr lang="en-US" sz="1400" dirty="0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98564" y="2062465"/>
            <a:ext cx="3346968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$"Hello world, from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7" name="Elbow Connector 116"/>
          <p:cNvCxnSpPr>
            <a:stCxn id="9" idx="2"/>
            <a:endCxn id="114" idx="0"/>
          </p:cNvCxnSpPr>
          <p:nvPr/>
        </p:nvCxnSpPr>
        <p:spPr>
          <a:xfrm rot="5400000">
            <a:off x="5564849" y="1390995"/>
            <a:ext cx="7210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" idx="0"/>
          </p:cNvCxnSpPr>
          <p:nvPr/>
        </p:nvCxnSpPr>
        <p:spPr>
          <a:xfrm rot="16200000" flipH="1">
            <a:off x="5513551" y="3336889"/>
            <a:ext cx="8236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5931243" y="2504305"/>
            <a:ext cx="767321" cy="61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81728" y="1588943"/>
            <a:ext cx="3270421" cy="1601296"/>
            <a:chOff x="980302" y="1751504"/>
            <a:chExt cx="3270421" cy="1601296"/>
          </a:xfrm>
        </p:grpSpPr>
        <p:sp>
          <p:nvSpPr>
            <p:cNvPr id="2" name="Rectangle 1"/>
            <p:cNvSpPr/>
            <p:nvPr/>
          </p:nvSpPr>
          <p:spPr>
            <a:xfrm>
              <a:off x="980302" y="1751504"/>
              <a:ext cx="3270421" cy="160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Hello World 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087395" y="2209596"/>
              <a:ext cx="3031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087395" y="2358029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7395" y="267894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We say: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7915" y="2378786"/>
              <a:ext cx="1689337" cy="220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/>
                  </a:solidFill>
                </a:rPr>
                <a:t>nwheels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0498" y="2678947"/>
              <a:ext cx="1786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Hello world, from </a:t>
              </a:r>
              <a:r>
                <a:rPr lang="en-US" sz="1100" b="1" dirty="0" err="1" smtClean="0"/>
                <a:t>nwheels</a:t>
              </a:r>
              <a:r>
                <a:rPr lang="en-US" sz="1100" b="1" dirty="0" smtClean="0"/>
                <a:t>!</a:t>
              </a:r>
              <a:endParaRPr lang="en-US" sz="11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91697" y="2390593"/>
              <a:ext cx="527222" cy="2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6" idx="0"/>
            <a:endCxn id="9" idx="1"/>
          </p:cNvCxnSpPr>
          <p:nvPr/>
        </p:nvCxnSpPr>
        <p:spPr>
          <a:xfrm rot="5400000" flipH="1" flipV="1">
            <a:off x="2926314" y="1288073"/>
            <a:ext cx="1585849" cy="270457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1"/>
          </p:cNvCxnSpPr>
          <p:nvPr/>
        </p:nvCxnSpPr>
        <p:spPr>
          <a:xfrm rot="10800000">
            <a:off x="3584009" y="2774580"/>
            <a:ext cx="270458" cy="1451173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727010" y="2100690"/>
            <a:ext cx="2626285" cy="1899810"/>
            <a:chOff x="4727015" y="2100690"/>
            <a:chExt cx="3359820" cy="2583812"/>
          </a:xfrm>
        </p:grpSpPr>
        <p:sp>
          <p:nvSpPr>
            <p:cNvPr id="16" name="Hexagon 15"/>
            <p:cNvSpPr/>
            <p:nvPr/>
          </p:nvSpPr>
          <p:spPr>
            <a:xfrm>
              <a:off x="4727015" y="2100690"/>
              <a:ext cx="2864966" cy="2472689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100" dirty="0"/>
            </a:p>
          </p:txBody>
        </p:sp>
        <p:sp>
          <p:nvSpPr>
            <p:cNvPr id="4" name="Hexagon 3"/>
            <p:cNvSpPr/>
            <p:nvPr/>
          </p:nvSpPr>
          <p:spPr>
            <a:xfrm>
              <a:off x="5219375" y="2542070"/>
              <a:ext cx="1842163" cy="1589930"/>
            </a:xfrm>
            <a:prstGeom prst="hexagon">
              <a:avLst/>
            </a:prstGeom>
            <a:solidFill>
              <a:srgbClr val="8BC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100" dirty="0"/>
            </a:p>
          </p:txBody>
        </p:sp>
        <p:sp>
          <p:nvSpPr>
            <p:cNvPr id="5" name="Hexagon 4"/>
            <p:cNvSpPr/>
            <p:nvPr/>
          </p:nvSpPr>
          <p:spPr>
            <a:xfrm>
              <a:off x="5728944" y="2977403"/>
              <a:ext cx="861111" cy="719266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1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83288" y="3476625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8259" y="3476624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4664" y="3476624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5645" y="3587749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8850" y="3587748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62330" y="3587747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86216" y="3587747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1944" y="3365498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6977" y="3365498"/>
              <a:ext cx="120650" cy="11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353794" y="2548861"/>
              <a:ext cx="1611406" cy="687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/>
                <a:t>programming models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754" y="2126211"/>
              <a:ext cx="1611406" cy="687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/>
                <a:t>t</a:t>
              </a:r>
              <a:r>
                <a:rPr lang="en-US" sz="1000" dirty="0" smtClean="0"/>
                <a:t>echnology</a:t>
              </a:r>
              <a:br>
                <a:rPr lang="en-US" sz="1000" dirty="0" smtClean="0"/>
              </a:br>
              <a:r>
                <a:rPr lang="en-US" sz="1000" dirty="0" smtClean="0"/>
                <a:t>stack adapters</a:t>
              </a:r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76799" y="3754876"/>
              <a:ext cx="2647951" cy="929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2 (No Border) 32"/>
            <p:cNvSpPr/>
            <p:nvPr/>
          </p:nvSpPr>
          <p:spPr>
            <a:xfrm>
              <a:off x="6499124" y="3878399"/>
              <a:ext cx="1587711" cy="236330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99768"/>
                <a:gd name="adj6" fmla="val -25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</a:rPr>
                <a:t>domain </a:t>
              </a:r>
              <a:r>
                <a:rPr lang="ru-RU" sz="1000" dirty="0" smtClean="0">
                  <a:solidFill>
                    <a:schemeClr val="tx1"/>
                  </a:solidFill>
                </a:rPr>
                <a:t/>
              </a:r>
              <a:br>
                <a:rPr lang="ru-RU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building blocks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111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101</cp:revision>
  <dcterms:created xsi:type="dcterms:W3CDTF">2017-07-26T16:41:09Z</dcterms:created>
  <dcterms:modified xsi:type="dcterms:W3CDTF">2017-08-16T14:51:51Z</dcterms:modified>
</cp:coreProperties>
</file>