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9" r:id="rId4"/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4E95D-ADBB-46B5-BE1F-8DA8A07D833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D3B3A-710F-4203-B42A-259B7BC7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wcouncil.org/history/Megawat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B585F-EE35-66D4-93CC-C51429665DD2}"/>
              </a:ext>
            </a:extLst>
          </p:cNvPr>
          <p:cNvSpPr txBox="1"/>
          <p:nvPr/>
        </p:nvSpPr>
        <p:spPr>
          <a:xfrm>
            <a:off x="271849" y="333632"/>
            <a:ext cx="83095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average US household uses about 10 megawatt-hours per year (actually 11, but 10 for simplicity)(</a:t>
            </a:r>
            <a:r>
              <a:rPr lang="en-US" sz="1400" dirty="0">
                <a:hlinkClick r:id="rId2"/>
              </a:rPr>
              <a:t>link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Coal Waste: 1850 pounds of ash / megawatt</a:t>
            </a:r>
          </a:p>
          <a:p>
            <a:r>
              <a:rPr lang="en-US" sz="1400" dirty="0"/>
              <a:t>Hydropower: 28 pounds of waste / megawatt</a:t>
            </a:r>
          </a:p>
          <a:p>
            <a:r>
              <a:rPr lang="en-US" sz="1400" dirty="0"/>
              <a:t>Natural Gas: 970 pounds of CO2 / megawatt (https://www.eia.gov/tools/faqs/faq.php?id=74&amp;t=11)</a:t>
            </a:r>
          </a:p>
          <a:p>
            <a:r>
              <a:rPr lang="en-US" sz="1400" dirty="0"/>
              <a:t>Solar: 32 pounds of waste / megawatt</a:t>
            </a:r>
          </a:p>
          <a:p>
            <a:r>
              <a:rPr lang="en-US" sz="1400" dirty="0"/>
              <a:t>Nuclear: 0.007 pounds of waste / megawatt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76935-61D9-B922-7226-31C7EF6B1A81}"/>
              </a:ext>
            </a:extLst>
          </p:cNvPr>
          <p:cNvSpPr txBox="1"/>
          <p:nvPr/>
        </p:nvSpPr>
        <p:spPr>
          <a:xfrm>
            <a:off x="859798" y="2269845"/>
            <a:ext cx="71336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b="1" i="0" dirty="0">
                <a:effectLst/>
                <a:latin typeface="Roboto" panose="02000000000000000000" pitchFamily="2" charset="0"/>
              </a:rPr>
              <a:t>Data Visualization Track</a:t>
            </a:r>
          </a:p>
          <a:p>
            <a:pPr algn="l"/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For this track, your group will tell a story using data visualizations. Here are the specific requirements:</a:t>
            </a:r>
          </a:p>
          <a:p>
            <a:pPr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include visualizations. The visualizations can be created with: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Python (e.g. Matplotlib, Pandas plotting, </a:t>
            </a:r>
            <a:r>
              <a:rPr lang="en-US" sz="1050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hvplot</a:t>
            </a: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JavaScript (e.g. </a:t>
            </a:r>
            <a:r>
              <a:rPr lang="en-US" sz="1050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Plotly</a:t>
            </a: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or Leaflet)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Python or JavaScript visualization library that was not covered in class</a:t>
            </a:r>
          </a:p>
          <a:p>
            <a:pPr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must be stored in and extracted from at least one database (PostgreSQL, MongoDB, SQLite, </a:t>
            </a:r>
            <a:r>
              <a:rPr lang="en-US" sz="1050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include at least one JavaScript OR Python library that we did not cover.</a:t>
            </a:r>
          </a:p>
          <a:p>
            <a:pPr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be powered by a dataset with at least 100 records.</a:t>
            </a:r>
          </a:p>
          <a:p>
            <a:pPr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include some level of user-driven interaction, such as: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HTML menus, dropdowns, and/or textboxes to display JavaScript-powered visualizations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Flask backend with interactive API routes that serve back Python or JavaScript created plots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Visualizations created from user-selected filtered data, which could be powered by: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JavaScript libraries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Python in </a:t>
            </a:r>
            <a:r>
              <a:rPr lang="en-US" sz="1050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Notebook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Command-line Python scripts that save visualizations locally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Remember:</a:t>
            </a: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You have learned how to filter data in Pandas, JavaScript, SQL, </a:t>
            </a:r>
            <a:r>
              <a:rPr lang="en-US" sz="1050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SQLAlchemy</a:t>
            </a: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, and MongoDB.</a:t>
            </a:r>
          </a:p>
          <a:p>
            <a:pPr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If possible, your final visualization should ideally include at least three views.</a:t>
            </a:r>
          </a:p>
          <a:p>
            <a:pPr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GitHub repo must include a README.md with an outline of the project including: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overview of the project and its purpose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Instructions on how to use and interact with the project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At least one paragraph summarizing efforts for ethical considerations made in the project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References for the data source(s)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05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References for any code used that is not your own</a:t>
            </a:r>
          </a:p>
        </p:txBody>
      </p:sp>
    </p:spTree>
    <p:extLst>
      <p:ext uri="{BB962C8B-B14F-4D97-AF65-F5344CB8AC3E}">
        <p14:creationId xmlns:p14="http://schemas.microsoft.com/office/powerpoint/2010/main" val="34919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237FBD-86EF-B796-885A-B005DB16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403"/>
            <a:ext cx="9144000" cy="58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CDE00-1D1E-1999-D279-BB3747301A13}"/>
              </a:ext>
            </a:extLst>
          </p:cNvPr>
          <p:cNvSpPr txBox="1"/>
          <p:nvPr/>
        </p:nvSpPr>
        <p:spPr>
          <a:xfrm>
            <a:off x="148281" y="119613"/>
            <a:ext cx="51898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has the distribution of nuclear power plants changed in the last 40 years?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top five countries based on nuclear power generation?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countries are adopting nuclear power the fastest?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percentage of energy is produced using nuclear power?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what year, based on current trends, will 50% of the world be powered by nuclear?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B5A19-AE1E-2554-A649-B486FA75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83" y="1055832"/>
            <a:ext cx="5697442" cy="55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ped: Visualizing the World's Nuclear Reactor Landscape">
            <a:extLst>
              <a:ext uri="{FF2B5EF4-FFF2-40B4-BE49-F238E27FC236}">
                <a16:creationId xmlns:a16="http://schemas.microsoft.com/office/drawing/2014/main" id="{E89A1E0C-5EDB-6B24-5E23-FC13F318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"/>
            <a:ext cx="9144000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4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52006-2968-0218-1391-5386E9E8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5" y="168772"/>
            <a:ext cx="8116050" cy="65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D9070-41D0-0B37-7599-028DA48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1" y="474738"/>
            <a:ext cx="7081068" cy="56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5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444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Nathanael Whipple</dc:creator>
  <cp:lastModifiedBy>Nathanael Whipple</cp:lastModifiedBy>
  <cp:revision>1</cp:revision>
  <dcterms:created xsi:type="dcterms:W3CDTF">2024-06-14T01:57:45Z</dcterms:created>
  <dcterms:modified xsi:type="dcterms:W3CDTF">2024-06-14T02:56:48Z</dcterms:modified>
</cp:coreProperties>
</file>