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86bc9cb36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86bc9cb36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86bc9cb36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86bc9cb36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86bc9cb36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86bc9cb36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87b0368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87b0368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86bc9cb3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86bc9cb3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86bc9cb36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86bc9cb36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8955699d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8955699d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8955699d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8955699d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8955699d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8955699d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87b0368b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87b0368b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86bc9cb36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86bc9cb36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876302a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876302a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876302a9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876302a9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87b0368b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87b0368b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876302a9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876302a9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876302a9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876302a9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876302a9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876302a9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876302a9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876302a9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86bc9cb36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86bc9cb36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876302a9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876302a9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86bc9cb36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86bc9cb36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7b0368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87b0368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86bc9cb36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86bc9cb36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8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Relationship Id="rId4" Type="http://schemas.openxmlformats.org/officeDocument/2006/relationships/image" Target="../media/image3.jpg"/><Relationship Id="rId5" Type="http://schemas.openxmlformats.org/officeDocument/2006/relationships/image" Target="../media/image11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5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hyperlink" Target="https://c1.staticflickr.com/5/4124/5023239348_44653ec607.jpg" TargetMode="External"/><Relationship Id="rId10" Type="http://schemas.openxmlformats.org/officeDocument/2006/relationships/hyperlink" Target="http://www.family-games-treasurehouse.com/images/Chess_Moves_King.gif" TargetMode="External"/><Relationship Id="rId13" Type="http://schemas.openxmlformats.org/officeDocument/2006/relationships/hyperlink" Target="https://c1.staticflickr.com/5/4104/5022629271_826d2b74b7.jpg" TargetMode="External"/><Relationship Id="rId12" Type="http://schemas.openxmlformats.org/officeDocument/2006/relationships/hyperlink" Target="https://c1.staticflickr.com/5/4124/5023239348_44653ec607.jpg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iotakt.se/wp-content/uploads/2017/02/schack-matt.jpg" TargetMode="External"/><Relationship Id="rId4" Type="http://schemas.openxmlformats.org/officeDocument/2006/relationships/hyperlink" Target="http://iotakt.se/wp-content/uploads/2017/02/schack-matt.jpg" TargetMode="External"/><Relationship Id="rId9" Type="http://schemas.openxmlformats.org/officeDocument/2006/relationships/hyperlink" Target="https://2.bp.blogspot.com/-_KOceAcdM3w/VIc0PNgXBnI/AAAAAAAAA0U/M70ipuyhtwM/s1600/Knights.jpg" TargetMode="External"/><Relationship Id="rId15" Type="http://schemas.openxmlformats.org/officeDocument/2006/relationships/hyperlink" Target="https://www.family-games-treasurehouse.com/images/xChess_Moves_Bishop.gif.pagespeed.ic.udMo9S4RIc.png" TargetMode="External"/><Relationship Id="rId14" Type="http://schemas.openxmlformats.org/officeDocument/2006/relationships/hyperlink" Target="https://c1.staticflickr.com/5/4104/5022629271_826d2b74b7.jpg" TargetMode="External"/><Relationship Id="rId17" Type="http://schemas.openxmlformats.org/officeDocument/2006/relationships/hyperlink" Target="http://teampwnicorn.com/wp-content/uploads/2013/07/Beach-ball-of-death.png" TargetMode="External"/><Relationship Id="rId16" Type="http://schemas.openxmlformats.org/officeDocument/2006/relationships/hyperlink" Target="http://teampwnicorn.com/wp-content/uploads/2013/07/Beach-ball-of-death.png" TargetMode="External"/><Relationship Id="rId5" Type="http://schemas.openxmlformats.org/officeDocument/2006/relationships/hyperlink" Target="https://i.imgur.com/EH1WEmX.jpg" TargetMode="External"/><Relationship Id="rId19" Type="http://schemas.openxmlformats.org/officeDocument/2006/relationships/hyperlink" Target="https://twotasks.files.wordpress.com/2011/09/spinning_beach_ball_of_death_1_13512_5315_image_7479.gif" TargetMode="External"/><Relationship Id="rId6" Type="http://schemas.openxmlformats.org/officeDocument/2006/relationships/hyperlink" Target="http://www.vertabelo.com" TargetMode="External"/><Relationship Id="rId18" Type="http://schemas.openxmlformats.org/officeDocument/2006/relationships/hyperlink" Target="https://twotasks.files.wordpress.com/2011/09/spinning_beach_ball_of_death_1_13512_5315_image_7479.gif" TargetMode="External"/><Relationship Id="rId7" Type="http://schemas.openxmlformats.org/officeDocument/2006/relationships/hyperlink" Target="https://github.com/SchackMatt/ChessGame" TargetMode="External"/><Relationship Id="rId8" Type="http://schemas.openxmlformats.org/officeDocument/2006/relationships/hyperlink" Target="https://farm5.staticflickr.com/4153/5023239218_2261f61dcf_z.jpg" TargetMode="External"/></Relationships>
</file>

<file path=ppt/slides/_rels/slide22.xml.rels><?xml version="1.0" encoding="UTF-8" standalone="yes"?><Relationships xmlns="http://schemas.openxmlformats.org/package/2006/relationships"><Relationship Id="rId10" Type="http://schemas.openxmlformats.org/officeDocument/2006/relationships/hyperlink" Target="http://marcoleonardi1991.files.wordpress.com/2007/12/kyactus1785.gif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twotasks.files.wordpress.com/2011/09/spinning_beach_ball_of_death_1_13512_5315_image_7479.gif" TargetMode="External"/><Relationship Id="rId4" Type="http://schemas.openxmlformats.org/officeDocument/2006/relationships/hyperlink" Target="http://www.istartedsomething.com/wp-content/uploads/2009/08/winvista_cursor.gif" TargetMode="External"/><Relationship Id="rId9" Type="http://schemas.openxmlformats.org/officeDocument/2006/relationships/hyperlink" Target="https://i.redd.it/8uyhobf4jnt11.png" TargetMode="External"/><Relationship Id="rId5" Type="http://schemas.openxmlformats.org/officeDocument/2006/relationships/hyperlink" Target="http://www.istartedsomething.com/wp-content/uploads/2009/08/winvista_cursor.gif" TargetMode="External"/><Relationship Id="rId6" Type="http://schemas.openxmlformats.org/officeDocument/2006/relationships/hyperlink" Target="https://media.giphy.com/media/hJaQNVrOPC4Ja/giphy.gif" TargetMode="External"/><Relationship Id="rId7" Type="http://schemas.openxmlformats.org/officeDocument/2006/relationships/hyperlink" Target="https://media.giphy.com/media/hJaQNVrOPC4Ja/giphy.gif" TargetMode="External"/><Relationship Id="rId8" Type="http://schemas.openxmlformats.org/officeDocument/2006/relationships/hyperlink" Target="https://i.redd.it/8uyhobf4jnt11.png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63575"/>
            <a:ext cx="8520600" cy="11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SQL Chess Game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918500"/>
            <a:ext cx="8520600" cy="10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</a:t>
            </a:r>
            <a:r>
              <a:rPr i="1" lang="en">
                <a:solidFill>
                  <a:srgbClr val="FFFFFF"/>
                </a:solidFill>
              </a:rPr>
              <a:t>SchackMatt</a:t>
            </a:r>
            <a:r>
              <a:rPr lang="en">
                <a:solidFill>
                  <a:srgbClr val="FFFFFF"/>
                </a:solidFill>
              </a:rPr>
              <a:t> Team: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</a:t>
            </a:r>
            <a:r>
              <a:rPr lang="en" sz="1800">
                <a:solidFill>
                  <a:schemeClr val="dk1"/>
                </a:solidFill>
              </a:rPr>
              <a:t>Vicky Lym, Lauren Vagts, Nathanael Whitney, and Dan Zapfel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350" y="1458900"/>
            <a:ext cx="4205075" cy="213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Chess Piece Moves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3973800" cy="10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Pawn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2 simple moves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2 advanced moves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4572000" y="1163550"/>
            <a:ext cx="3973800" cy="17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Rook (Castle)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Moves in straight directions as far as the player wants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913" y="2131525"/>
            <a:ext cx="2447925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6863" y="2630650"/>
            <a:ext cx="1704043" cy="19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4560000" cy="5727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Chess Piece Moves 2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72925" y="1236475"/>
            <a:ext cx="3973800" cy="17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Knight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Moves in “L” shapes 3 squares long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Can skip over other pieces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4953000" y="1160275"/>
            <a:ext cx="3973800" cy="17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Bishop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Moves in straight directions, </a:t>
            </a:r>
            <a:r>
              <a:rPr i="1" lang="en">
                <a:solidFill>
                  <a:schemeClr val="dk1"/>
                </a:solidFill>
              </a:rPr>
              <a:t>diagonally</a:t>
            </a:r>
            <a:r>
              <a:rPr lang="en">
                <a:solidFill>
                  <a:schemeClr val="dk1"/>
                </a:solidFill>
              </a:rPr>
              <a:t> as far as the player wants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611" y="2912576"/>
            <a:ext cx="2117714" cy="212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0325" y="2988775"/>
            <a:ext cx="2051750" cy="205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Chess Piece Moves 3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72925" y="1007875"/>
            <a:ext cx="3973800" cy="10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Queen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Moves in straight lines and/or diagonally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4953000" y="398275"/>
            <a:ext cx="3973800" cy="17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King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The most important piece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Moves in straight lines and/or </a:t>
            </a:r>
            <a:r>
              <a:rPr i="1" lang="en">
                <a:solidFill>
                  <a:schemeClr val="dk1"/>
                </a:solidFill>
              </a:rPr>
              <a:t>diagonally</a:t>
            </a:r>
            <a:r>
              <a:rPr lang="en">
                <a:solidFill>
                  <a:schemeClr val="dk1"/>
                </a:solidFill>
              </a:rPr>
              <a:t> but only one square at a time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Has one advanced combo move with the Rook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25" y="1991650"/>
            <a:ext cx="3453000" cy="295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5498" y="2967425"/>
            <a:ext cx="1837902" cy="20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5800" y="2988775"/>
            <a:ext cx="2073900" cy="20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395575"/>
            <a:ext cx="5448600" cy="572700"/>
          </a:xfrm>
          <a:prstGeom prst="rect">
            <a:avLst/>
          </a:prstGeom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CHESS TO BUSINESS RULES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300" y="1427724"/>
            <a:ext cx="5186200" cy="268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5750" y="3569150"/>
            <a:ext cx="1375475" cy="137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4885500" cy="572700"/>
          </a:xfrm>
          <a:prstGeom prst="rect">
            <a:avLst/>
          </a:prstGeom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Rules 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923875"/>
            <a:ext cx="516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Each game is played by two players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Each player can play many games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player must be white or black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board has many squares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square is contained on many boards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piece occupies only one square at a time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game can have only one board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One board is reflective of only one game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player has many turns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One turn for each player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player has many pieces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piece can only have one player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575" y="462038"/>
            <a:ext cx="3876426" cy="42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5250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004" y="152400"/>
            <a:ext cx="639387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836" y="152400"/>
            <a:ext cx="680832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272" y="152400"/>
            <a:ext cx="47573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395575"/>
            <a:ext cx="5412900" cy="5727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TURNING CHESS INTO MYSQL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225" y="1446525"/>
            <a:ext cx="5529924" cy="27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395575"/>
            <a:ext cx="2959500" cy="5727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Off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Three competing designs</a:t>
            </a:r>
            <a:endParaRPr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chemeClr val="dk1"/>
                </a:solidFill>
              </a:rPr>
              <a:t>Option 1: </a:t>
            </a:r>
            <a:r>
              <a:rPr lang="en" sz="1800">
                <a:solidFill>
                  <a:schemeClr val="dk1"/>
                </a:solidFill>
              </a:rPr>
              <a:t>A character generator for the Pathfinder 2 open beta test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Option 2: </a:t>
            </a:r>
            <a:r>
              <a:rPr lang="en" sz="1800">
                <a:solidFill>
                  <a:schemeClr val="dk1"/>
                </a:solidFill>
              </a:rPr>
              <a:t>A chess game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Option 3: Coding a RDBMS using Prolog and a high level </a:t>
            </a:r>
            <a:r>
              <a:rPr lang="en" sz="1800">
                <a:solidFill>
                  <a:schemeClr val="dk1"/>
                </a:solidFill>
              </a:rPr>
              <a:t>language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idx="4294967295" type="title"/>
          </p:nvPr>
        </p:nvSpPr>
        <p:spPr>
          <a:xfrm>
            <a:off x="311700" y="445025"/>
            <a:ext cx="2450100" cy="5727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DEMO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idx="4294967295" type="title"/>
          </p:nvPr>
        </p:nvSpPr>
        <p:spPr>
          <a:xfrm>
            <a:off x="311700" y="445025"/>
            <a:ext cx="3192300" cy="572700"/>
          </a:xfrm>
          <a:prstGeom prst="rect">
            <a:avLst/>
          </a:prstGeom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 1</a:t>
            </a:r>
            <a:endParaRPr/>
          </a:p>
        </p:txBody>
      </p:sp>
      <p:sp>
        <p:nvSpPr>
          <p:cNvPr id="187" name="Google Shape;187;p33"/>
          <p:cNvSpPr txBox="1"/>
          <p:nvPr>
            <p:ph idx="4294967295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Title page logo image: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http://iotakt.se/wp-content/uploads/2017/02/schack-matt.jpg</a:t>
            </a:r>
            <a:endParaRPr sz="1200" u="sng">
              <a:solidFill>
                <a:schemeClr val="hlink"/>
              </a:solidFill>
              <a:hlinkClick r:id="rId4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Image of the British queen: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https://i.imgur.com/EH1WEmX.jpg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Sebesta, Robert W., </a:t>
            </a:r>
            <a:r>
              <a:rPr i="1" lang="en" sz="1200">
                <a:solidFill>
                  <a:schemeClr val="dk1"/>
                </a:solidFill>
              </a:rPr>
              <a:t>Concepts of Programming Languages</a:t>
            </a:r>
            <a:r>
              <a:rPr lang="en" sz="1200">
                <a:solidFill>
                  <a:schemeClr val="dk1"/>
                </a:solidFill>
              </a:rPr>
              <a:t>, 11th edition (Global Edition), 2016. Pearson Education. pg 743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www.vertabelo.com</a:t>
            </a:r>
            <a:r>
              <a:rPr lang="en" sz="1200">
                <a:solidFill>
                  <a:schemeClr val="dk1"/>
                </a:solidFill>
              </a:rPr>
              <a:t> for modeling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Our Github page </a:t>
            </a:r>
            <a:r>
              <a:rPr lang="en" sz="1200" u="sng">
                <a:solidFill>
                  <a:schemeClr val="hlink"/>
                </a:solidFill>
                <a:hlinkClick r:id="rId7"/>
              </a:rPr>
              <a:t>https://github.com/SchackMatt/ChessGame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Pawn moveset </a:t>
            </a:r>
            <a:r>
              <a:rPr lang="en" sz="1200" u="sng">
                <a:solidFill>
                  <a:schemeClr val="hlink"/>
                </a:solidFill>
                <a:hlinkClick r:id="rId8"/>
              </a:rPr>
              <a:t>https://farm5.staticflickr.com/4153/5023239218_2261f61dcf_z.jpg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Knight moveset </a:t>
            </a:r>
            <a:r>
              <a:rPr lang="en" sz="1200" u="sng">
                <a:solidFill>
                  <a:schemeClr val="hlink"/>
                </a:solidFill>
                <a:hlinkClick r:id="rId9"/>
              </a:rPr>
              <a:t>https://2.bp.blogspot.com/-_KOceAcdM3w/VIc0PNgXBnI/AAAAAAAAA0U/M70ipuyhtwM/s1600/Knights.jpg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King moveset </a:t>
            </a:r>
            <a:r>
              <a:rPr lang="en" sz="1200" u="sng">
                <a:solidFill>
                  <a:schemeClr val="hlink"/>
                </a:solidFill>
                <a:hlinkClick r:id="rId10"/>
              </a:rPr>
              <a:t>http://www.family-games-treasurehouse.com/images/Chess_Moves_King.gif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Rook moveset </a:t>
            </a:r>
            <a:r>
              <a:rPr lang="en" sz="1100" u="sng">
                <a:solidFill>
                  <a:schemeClr val="hlink"/>
                </a:solidFill>
                <a:hlinkClick r:id="rId11"/>
              </a:rPr>
              <a:t>https://c1.staticflickr.com/5/4124/5023239348_44653ec607.jpg</a:t>
            </a:r>
            <a:endParaRPr sz="1100" u="sng">
              <a:solidFill>
                <a:schemeClr val="hlink"/>
              </a:solidFill>
              <a:hlinkClick r:id="rId12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Queen moveset </a:t>
            </a:r>
            <a:r>
              <a:rPr lang="en" sz="1100" u="sng">
                <a:solidFill>
                  <a:schemeClr val="hlink"/>
                </a:solidFill>
                <a:hlinkClick r:id="rId13"/>
              </a:rPr>
              <a:t>https://c1.staticflickr.com/5/4104/5022629271_826d2b74b7.jpg</a:t>
            </a:r>
            <a:endParaRPr sz="1100" u="sng">
              <a:solidFill>
                <a:schemeClr val="hlink"/>
              </a:solidFill>
              <a:hlinkClick r:id="rId14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Bishop moveset </a:t>
            </a:r>
            <a:r>
              <a:rPr lang="en" sz="1100" u="sng">
                <a:solidFill>
                  <a:schemeClr val="hlink"/>
                </a:solidFill>
                <a:hlinkClick r:id="rId15"/>
              </a:rPr>
              <a:t>https://www.family-games-treasurehouse.com/images/xChess_Moves_Bishop.gif.pagespeed.ic.udMo9S4RIc.png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Beach image: </a:t>
            </a:r>
            <a:r>
              <a:rPr lang="en" sz="1100" u="sng">
                <a:solidFill>
                  <a:schemeClr val="hlink"/>
                </a:solidFill>
                <a:hlinkClick r:id="rId16"/>
              </a:rPr>
              <a:t>http://teampwnicorn.com/wp-content/uploads/2013/07/Beach-ball-of-death.png</a:t>
            </a:r>
            <a:endParaRPr sz="1100" u="sng">
              <a:solidFill>
                <a:schemeClr val="hlink"/>
              </a:solidFill>
              <a:hlinkClick r:id="rId17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Beach ball image: </a:t>
            </a:r>
            <a:r>
              <a:rPr lang="en" sz="1100" u="sng">
                <a:solidFill>
                  <a:schemeClr val="hlink"/>
                </a:solidFill>
                <a:hlinkClick r:id="rId18"/>
              </a:rPr>
              <a:t>https://twotasks.files.wordpress.com/2011/09/spinning_beach_ball_of_death_1_13512_5315_image_7479.gif</a:t>
            </a:r>
            <a:endParaRPr sz="1100" u="sng">
              <a:solidFill>
                <a:schemeClr val="hlink"/>
              </a:solidFill>
              <a:hlinkClick r:id="rId19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Luke Smith for Q&amp;A.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idx="4294967295" type="title"/>
          </p:nvPr>
        </p:nvSpPr>
        <p:spPr>
          <a:xfrm>
            <a:off x="311700" y="445025"/>
            <a:ext cx="3179100" cy="572700"/>
          </a:xfrm>
          <a:prstGeom prst="rect">
            <a:avLst/>
          </a:prstGeom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 2</a:t>
            </a:r>
            <a:endParaRPr/>
          </a:p>
        </p:txBody>
      </p:sp>
      <p:sp>
        <p:nvSpPr>
          <p:cNvPr id="193" name="Google Shape;193;p34"/>
          <p:cNvSpPr txBox="1"/>
          <p:nvPr>
            <p:ph idx="4294967295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chemeClr val="hlink"/>
              </a:solidFill>
              <a:hlinkClick r:id="rId3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Windows loading circle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http://www.istartedsomething.com/wp-content/uploads/2009/08/winvista_cursor.gif</a:t>
            </a:r>
            <a:endParaRPr sz="1100" u="sng">
              <a:solidFill>
                <a:schemeClr val="hlink"/>
              </a:solidFill>
              <a:hlinkClick r:id="rId5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Windows loading screen 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https://media.giphy.com/media/hJaQNVrOPC4Ja/giphy.gif</a:t>
            </a:r>
            <a:endParaRPr sz="1100" u="sng">
              <a:solidFill>
                <a:schemeClr val="hlink"/>
              </a:solidFill>
              <a:hlinkClick r:id="rId7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Dinosaur drawing image </a:t>
            </a:r>
            <a:r>
              <a:rPr lang="en" sz="1100" u="sng">
                <a:solidFill>
                  <a:schemeClr val="hlink"/>
                </a:solidFill>
                <a:hlinkClick r:id="rId8"/>
              </a:rPr>
              <a:t>https://i.redd.it/8uyhobf4jnt11.png</a:t>
            </a:r>
            <a:endParaRPr sz="1100" u="sng">
              <a:solidFill>
                <a:schemeClr val="hlink"/>
              </a:solidFill>
              <a:hlinkClick r:id="rId9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Cactuar (Cactus) image </a:t>
            </a:r>
            <a:r>
              <a:rPr lang="en" sz="1100" u="sng">
                <a:solidFill>
                  <a:schemeClr val="hlink"/>
                </a:solidFill>
                <a:hlinkClick r:id="rId10"/>
              </a:rPr>
              <a:t>http://marcoleonardi1991.files.wordpress.com/2007/12/kyactus1785.gif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" sz="1100">
                <a:solidFill>
                  <a:schemeClr val="accent2"/>
                </a:solidFill>
              </a:rPr>
              <a:t>Celko, Joe. </a:t>
            </a:r>
            <a:r>
              <a:rPr i="1" lang="en" sz="1100">
                <a:solidFill>
                  <a:schemeClr val="accent2"/>
                </a:solidFill>
              </a:rPr>
              <a:t>Joe Celko’s SQL For Smarties – Advanced SQL Programming – Fourth Edition</a:t>
            </a:r>
            <a:r>
              <a:rPr lang="en" sz="1100">
                <a:solidFill>
                  <a:schemeClr val="accent2"/>
                </a:solidFill>
              </a:rPr>
              <a:t>. Elsevier, 2011.</a:t>
            </a:r>
            <a:endParaRPr sz="1200">
              <a:solidFill>
                <a:schemeClr val="accen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Robb Hill </a:t>
            </a:r>
            <a:r>
              <a:rPr lang="en" sz="1200">
                <a:solidFill>
                  <a:schemeClr val="dk1"/>
                </a:solidFill>
              </a:rPr>
              <a:t>for Q&amp;A.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idx="4294967295" type="title"/>
          </p:nvPr>
        </p:nvSpPr>
        <p:spPr>
          <a:xfrm>
            <a:off x="311700" y="445025"/>
            <a:ext cx="3700200" cy="572700"/>
          </a:xfrm>
          <a:prstGeom prst="rect">
            <a:avLst/>
          </a:prstGeom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 ?</a:t>
            </a:r>
            <a:endParaRPr/>
          </a:p>
        </p:txBody>
      </p:sp>
      <p:sp>
        <p:nvSpPr>
          <p:cNvPr id="199" name="Google Shape;199;p35"/>
          <p:cNvSpPr txBox="1"/>
          <p:nvPr>
            <p:ph idx="4294967295" type="body"/>
          </p:nvPr>
        </p:nvSpPr>
        <p:spPr>
          <a:xfrm>
            <a:off x="311700" y="1152475"/>
            <a:ext cx="8520600" cy="25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Thank you!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5"/>
          <p:cNvSpPr txBox="1"/>
          <p:nvPr/>
        </p:nvSpPr>
        <p:spPr>
          <a:xfrm>
            <a:off x="312625" y="3795025"/>
            <a:ext cx="66531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</a:rPr>
              <a:t>Team SchackMatt</a:t>
            </a:r>
            <a:r>
              <a:rPr lang="en">
                <a:solidFill>
                  <a:schemeClr val="accent2"/>
                </a:solidFill>
              </a:rPr>
              <a:t> - </a:t>
            </a:r>
            <a:r>
              <a:rPr lang="en" sz="1800">
                <a:solidFill>
                  <a:schemeClr val="dk1"/>
                </a:solidFill>
              </a:rPr>
              <a:t>Vicky Lym, Lauren Vagts, Nathanael Whitney, and Dan Zapfel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idx="4294967295" type="title"/>
          </p:nvPr>
        </p:nvSpPr>
        <p:spPr>
          <a:xfrm>
            <a:off x="311700" y="445025"/>
            <a:ext cx="22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206" name="Google Shape;206;p36"/>
          <p:cNvSpPr txBox="1"/>
          <p:nvPr>
            <p:ph idx="4294967295" type="body"/>
          </p:nvPr>
        </p:nvSpPr>
        <p:spPr>
          <a:xfrm>
            <a:off x="311700" y="1152475"/>
            <a:ext cx="250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proposed requirements for our original proposal.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Just in case anyone is curious.</a:t>
            </a:r>
            <a:endParaRPr sz="14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Source: Sebesta, Robert W., </a:t>
            </a:r>
            <a:r>
              <a:rPr i="1" lang="en" sz="1200">
                <a:solidFill>
                  <a:schemeClr val="dk1"/>
                </a:solidFill>
              </a:rPr>
              <a:t>Concepts of Programming Languages</a:t>
            </a:r>
            <a:r>
              <a:rPr lang="en" sz="1200">
                <a:solidFill>
                  <a:schemeClr val="dk1"/>
                </a:solidFill>
              </a:rPr>
              <a:t>, 11th edition (Global Edition), 2016. Pearson Education. pg 743.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925" y="-560100"/>
            <a:ext cx="6132075" cy="57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395575"/>
            <a:ext cx="2880600" cy="5727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Off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Why we chose Chess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We thought it would translate well to SQL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We wanted to do a game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Takes full advantage of SQL tools and things we learned in this class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Advanced ERD models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Triggers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Why we picked the name “SchackMatt”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It’s “Check Mate” in Swedish.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395575"/>
            <a:ext cx="4545000" cy="572700"/>
          </a:xfrm>
          <a:prstGeom prst="rect">
            <a:avLst/>
          </a:prstGeom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DESCRIPTION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0653" y="1364025"/>
            <a:ext cx="2605100" cy="30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3048900" cy="572700"/>
          </a:xfrm>
          <a:prstGeom prst="rect">
            <a:avLst/>
          </a:prstGeom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We Took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We began by creating a Github page for our project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We continued by brainstorming </a:t>
            </a:r>
            <a:r>
              <a:rPr lang="en">
                <a:solidFill>
                  <a:schemeClr val="dk1"/>
                </a:solidFill>
              </a:rPr>
              <a:t>business</a:t>
            </a:r>
            <a:r>
              <a:rPr lang="en">
                <a:solidFill>
                  <a:schemeClr val="dk1"/>
                </a:solidFill>
              </a:rPr>
              <a:t> rules and requirements, mostly by referencing Chess rules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Once we started to create the ERD, we realized it was more complex </a:t>
            </a:r>
            <a:r>
              <a:rPr lang="en">
                <a:solidFill>
                  <a:schemeClr val="dk1"/>
                </a:solidFill>
              </a:rPr>
              <a:t>than</a:t>
            </a:r>
            <a:r>
              <a:rPr lang="en">
                <a:solidFill>
                  <a:schemeClr val="dk1"/>
                </a:solidFill>
              </a:rPr>
              <a:t> we had </a:t>
            </a:r>
            <a:r>
              <a:rPr lang="en">
                <a:solidFill>
                  <a:schemeClr val="dk1"/>
                </a:solidFill>
              </a:rPr>
              <a:t>originally thought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We had to completely overhaul our business rules and ERD once we thought more in depth about how we were going to accomplish our goal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We had to really simplify the game of Chess in order for this project to not get out of control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3179100" cy="572700"/>
          </a:xfrm>
          <a:prstGeom prst="rect">
            <a:avLst/>
          </a:prstGeom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We Used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510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Vertabelo for our ERD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PostgreSQL (originally)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Changed to SQL Server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MySQL workbench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DataGrip for our IDE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GitHub to help us all collaborate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Slack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6409500" cy="572700"/>
          </a:xfrm>
          <a:prstGeom prst="rect">
            <a:avLst/>
          </a:prstGeom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Brainstorming In Action 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545500" y="2119550"/>
            <a:ext cx="13356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6475"/>
            <a:ext cx="9144004" cy="3490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395575"/>
            <a:ext cx="2710200" cy="5727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CHESS RULES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950" y="1665875"/>
            <a:ext cx="337185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5463" y="1665875"/>
            <a:ext cx="930825" cy="93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3570000" cy="5727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the Basics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35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Chess is p</a:t>
            </a:r>
            <a:r>
              <a:rPr lang="en" sz="1400">
                <a:solidFill>
                  <a:schemeClr val="dk1"/>
                </a:solidFill>
              </a:rPr>
              <a:t>layed on an 8 x 8 grid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Two players (black and white) who take turns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White gets to go first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Each turn a player can move 1 piece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There are 8 kinds of game pieces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Each player gets 8 Pawns, 2 Rooks, 2 Knights, 2 Bishops, 1 Queen and 1 King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Each piece has a different set of valid moves (Move Set)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Pieces cannot move through other pieces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Pieces can attack (capture) other pieces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game is won or lost when one player’s king has nowhere to stay or go without being captured on the other player’s next turn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