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8A2B9-4DBC-4D43-9D6D-8EE2D29F4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6D7E36-4988-4C65-A70B-ACB973345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CEEB9-D095-4465-B0BD-6F894254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131-0760-4F5D-A754-5C3545B65AAD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6604CB-2177-4F99-BF40-19363F21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39E2F7-5D10-4682-B766-486ED127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3773-1C9B-4603-9C58-9B5FAACAD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13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EF0FE-4EA2-48AE-834B-098B4ABE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50AC1B-0A59-43D2-AE0E-966B8A217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7DF2C5-E03C-484F-822F-5AA0D81E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131-0760-4F5D-A754-5C3545B65AAD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74A99A-DC66-4CFB-872C-3EDFA116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F898B8-1D0C-456A-B2A7-E4A9598F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3773-1C9B-4603-9C58-9B5FAACAD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03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D3A504-29E0-4910-B256-CE92F0471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6DE0DE-85B6-46EE-AE29-C28E4DDE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8C58E2-56E2-49EE-AAD8-A3B89039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131-0760-4F5D-A754-5C3545B65AAD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8CF6B6-1C9A-4ED6-A5CF-C29D9CEA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0E26DD-4F62-4F3F-A4B6-1949E527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3773-1C9B-4603-9C58-9B5FAACAD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41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9595C5-5B8F-4A44-A5E8-60C0B9C8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644768-92DE-4700-94EA-7CB056C3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BB0D7-8B4D-41A7-BC90-A2C5FD76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131-0760-4F5D-A754-5C3545B65AAD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026668-F41F-4B9F-B882-5638B952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E9B3DA-8D90-4E5B-9757-D2ABD021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3773-1C9B-4603-9C58-9B5FAACAD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28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14452-27E6-4CA0-8F14-036E8EDC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1970E7-598E-4716-876F-AD204D377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A382D1-A781-4160-9E2D-6801AB61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131-0760-4F5D-A754-5C3545B65AAD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DDC0D5-029D-4DD3-9632-DD60976E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59585F-B009-4E62-8AC7-284A777D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3773-1C9B-4603-9C58-9B5FAACAD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48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A798B-5587-4BE3-8C64-42872B8C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421ED-F935-4A7A-B7E4-624562A96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6EE70B-342D-4C03-ADC7-A13A23434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FDF084-7024-44F2-90B0-430760BD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131-0760-4F5D-A754-5C3545B65AAD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A90001-3F17-4DB5-8B9A-0AF137C8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8786A6-BB91-424F-8120-DF643ABD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3773-1C9B-4603-9C58-9B5FAACAD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11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A672A-6587-4AE9-9DC8-E6921399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ACCA28-0EDA-4F93-8031-D29DDFEDB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2A3FEB-936C-4223-84AB-9BAA98B74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818189-097F-40BE-8843-91664FC45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411FEC-EE3E-4557-A2AE-938384866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4158BB-9530-4C0E-8830-39109674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131-0760-4F5D-A754-5C3545B65AAD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2F9995-2BD6-49C8-9175-D77CA275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E9EA379-1C63-4830-8F23-5D0E5196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3773-1C9B-4603-9C58-9B5FAACAD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15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51ED0-846F-42B8-95DF-1D652FB2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279D2EF-2DAA-4362-B484-EF218947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131-0760-4F5D-A754-5C3545B65AAD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99FCC7-DF89-4669-9172-02BE027A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D8DB51-58C9-49B3-855B-BCBE5A98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3773-1C9B-4603-9C58-9B5FAACAD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96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5F2D40-B05A-44AB-B5EA-8935033A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131-0760-4F5D-A754-5C3545B65AAD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EF1127-D69D-4695-913F-BD7548D5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C1F85E-FE76-4FD6-AED1-DD74661A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3773-1C9B-4603-9C58-9B5FAACAD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21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7F990-C1DC-4CF5-AC8C-6B362A89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2EB82A-21C0-4203-9FDE-8DEF88C30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A8C76D-E3D1-4016-A797-2D7CC1222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C2B1E8-E076-4CE5-896C-48800C76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131-0760-4F5D-A754-5C3545B65AAD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B98048-A7A5-47ED-8196-19B74EE6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045FB6-B52F-416C-8F08-6CEBDE5C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3773-1C9B-4603-9C58-9B5FAACAD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48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E5CD4-109A-4300-BEE1-EA1AF529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01B72E6-4553-4686-9A3E-3FB7508D5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8DE139-987D-45C0-9DFD-46B30E0D4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278570-0462-450B-AFE2-70731940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B131-0760-4F5D-A754-5C3545B65AAD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E8E577-78CB-449E-9DD8-439FB3C4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BCAB23-CA11-4BBC-8919-06E0CAB3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3773-1C9B-4603-9C58-9B5FAACAD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7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7FB334A-CAE7-4F41-A624-8FF76588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C4577B-724F-4DB1-A89C-A1F057536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369E6A-157C-4BF1-AB96-AC729522B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AB131-0760-4F5D-A754-5C3545B65AAD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72180A-D730-4FD3-89CC-7FDF94A07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C996D0-2AD5-48CB-BBA9-807579E11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3773-1C9B-4603-9C58-9B5FAACADA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675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0FB152F4-36C8-4129-B2F4-B10A60A8FEB7}"/>
              </a:ext>
            </a:extLst>
          </p:cNvPr>
          <p:cNvSpPr/>
          <p:nvPr/>
        </p:nvSpPr>
        <p:spPr>
          <a:xfrm>
            <a:off x="4215740" y="3138054"/>
            <a:ext cx="1490355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HAS /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IS PART OF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13C872-AA74-4AC8-8989-04315D5DE571}"/>
              </a:ext>
            </a:extLst>
          </p:cNvPr>
          <p:cNvSpPr txBox="1"/>
          <p:nvPr/>
        </p:nvSpPr>
        <p:spPr>
          <a:xfrm>
            <a:off x="5956595" y="291912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1, 1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983B495-EF27-4D1B-AD52-DA84AFFD22AB}"/>
              </a:ext>
            </a:extLst>
          </p:cNvPr>
          <p:cNvSpPr txBox="1"/>
          <p:nvPr/>
        </p:nvSpPr>
        <p:spPr>
          <a:xfrm>
            <a:off x="2893888" y="359921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 n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EB4A50D-D62B-42BB-B26C-F714253D5188}"/>
              </a:ext>
            </a:extLst>
          </p:cNvPr>
          <p:cNvGrpSpPr/>
          <p:nvPr/>
        </p:nvGrpSpPr>
        <p:grpSpPr>
          <a:xfrm>
            <a:off x="1035132" y="403764"/>
            <a:ext cx="1757548" cy="1937100"/>
            <a:chOff x="1349828" y="180110"/>
            <a:chExt cx="1757548" cy="17258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7D3CCB-A8B3-405A-9E53-68137D319C0D}"/>
                </a:ext>
              </a:extLst>
            </p:cNvPr>
            <p:cNvSpPr/>
            <p:nvPr/>
          </p:nvSpPr>
          <p:spPr>
            <a:xfrm>
              <a:off x="1349828" y="180110"/>
              <a:ext cx="1757548" cy="275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4348E8-7335-4277-8D1F-84B3AC304CD5}"/>
                </a:ext>
              </a:extLst>
            </p:cNvPr>
            <p:cNvSpPr/>
            <p:nvPr/>
          </p:nvSpPr>
          <p:spPr>
            <a:xfrm>
              <a:off x="1349828" y="459179"/>
              <a:ext cx="1757548" cy="1446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u="sng" dirty="0">
                  <a:solidFill>
                    <a:schemeClr val="tx1"/>
                  </a:solidFill>
                </a:rPr>
                <a:t>login</a:t>
              </a:r>
            </a:p>
            <a:p>
              <a:pPr marL="285750" indent="-285750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email</a:t>
              </a:r>
            </a:p>
            <a:p>
              <a:pPr marL="285750" indent="-285750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password</a:t>
              </a:r>
            </a:p>
            <a:p>
              <a:pPr marL="285750" indent="-285750">
                <a:buFontTx/>
                <a:buChar char="-"/>
              </a:pPr>
              <a:r>
                <a:rPr lang="fr-FR" dirty="0" err="1">
                  <a:solidFill>
                    <a:schemeClr val="tx1"/>
                  </a:solidFill>
                </a:rPr>
                <a:t>is_admin</a:t>
              </a:r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dirty="0" err="1">
                  <a:solidFill>
                    <a:schemeClr val="tx1"/>
                  </a:solidFill>
                </a:rPr>
                <a:t>is_disabled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8C6E281-3926-459C-84FA-964ADB77C741}"/>
              </a:ext>
            </a:extLst>
          </p:cNvPr>
          <p:cNvGrpSpPr/>
          <p:nvPr/>
        </p:nvGrpSpPr>
        <p:grpSpPr>
          <a:xfrm>
            <a:off x="1035132" y="3461655"/>
            <a:ext cx="1757548" cy="1725878"/>
            <a:chOff x="1349828" y="180110"/>
            <a:chExt cx="1757548" cy="172587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D2A67C-8EBB-4C83-A398-180CDA770998}"/>
                </a:ext>
              </a:extLst>
            </p:cNvPr>
            <p:cNvSpPr/>
            <p:nvPr/>
          </p:nvSpPr>
          <p:spPr>
            <a:xfrm>
              <a:off x="1349828" y="180110"/>
              <a:ext cx="1757548" cy="275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projects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A4EB77-FDDE-4F79-A7B0-7C8927ADC2AC}"/>
                </a:ext>
              </a:extLst>
            </p:cNvPr>
            <p:cNvSpPr/>
            <p:nvPr/>
          </p:nvSpPr>
          <p:spPr>
            <a:xfrm>
              <a:off x="1349828" y="459179"/>
              <a:ext cx="1757548" cy="1446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u="sng" dirty="0">
                  <a:solidFill>
                    <a:schemeClr val="tx1"/>
                  </a:solidFill>
                </a:rPr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fr-FR" dirty="0" err="1">
                  <a:solidFill>
                    <a:schemeClr val="tx1"/>
                  </a:solidFill>
                </a:rPr>
                <a:t>name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DF75FB24-243D-4CF2-A334-7C359AE958FA}"/>
              </a:ext>
            </a:extLst>
          </p:cNvPr>
          <p:cNvCxnSpPr>
            <a:cxnSpLocks/>
            <a:stCxn id="9" idx="2"/>
          </p:cNvCxnSpPr>
          <p:nvPr/>
        </p:nvCxnSpPr>
        <p:spPr>
          <a:xfrm rot="10800000" flipV="1">
            <a:off x="2792680" y="3428999"/>
            <a:ext cx="1423060" cy="539543"/>
          </a:xfrm>
          <a:prstGeom prst="bentConnector3">
            <a:avLst>
              <a:gd name="adj1" fmla="val 457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51ED518C-160E-46B8-B7F9-321F3170A083}"/>
              </a:ext>
            </a:extLst>
          </p:cNvPr>
          <p:cNvSpPr/>
          <p:nvPr/>
        </p:nvSpPr>
        <p:spPr>
          <a:xfrm>
            <a:off x="4215740" y="4952011"/>
            <a:ext cx="1490355" cy="5818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HAS /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IS PART OF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B97AE060-AD48-42B7-8457-B8D2BB14A238}"/>
              </a:ext>
            </a:extLst>
          </p:cNvPr>
          <p:cNvCxnSpPr>
            <a:cxnSpLocks/>
            <a:stCxn id="26" idx="2"/>
          </p:cNvCxnSpPr>
          <p:nvPr/>
        </p:nvCxnSpPr>
        <p:spPr>
          <a:xfrm rot="10800000">
            <a:off x="2792682" y="4755073"/>
            <a:ext cx="1423058" cy="48788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DF503AEF-030E-457A-BA04-34B5446E1C3D}"/>
              </a:ext>
            </a:extLst>
          </p:cNvPr>
          <p:cNvSpPr txBox="1"/>
          <p:nvPr/>
        </p:nvSpPr>
        <p:spPr>
          <a:xfrm>
            <a:off x="2893888" y="481434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 n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A9B61F16-99DC-4B4E-8547-4A2FB60146F0}"/>
              </a:ext>
            </a:extLst>
          </p:cNvPr>
          <p:cNvGrpSpPr/>
          <p:nvPr/>
        </p:nvGrpSpPr>
        <p:grpSpPr>
          <a:xfrm>
            <a:off x="6485907" y="2164825"/>
            <a:ext cx="2558142" cy="1946457"/>
            <a:chOff x="1349828" y="185359"/>
            <a:chExt cx="1757548" cy="172062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BAAFAB-49E8-4AC8-9A8B-4CECCA3B382D}"/>
                </a:ext>
              </a:extLst>
            </p:cNvPr>
            <p:cNvSpPr/>
            <p:nvPr/>
          </p:nvSpPr>
          <p:spPr>
            <a:xfrm>
              <a:off x="1349828" y="185359"/>
              <a:ext cx="1757548" cy="269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project_paragraphs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ABBA876-70C0-4C2E-912A-EB3904C6341A}"/>
                </a:ext>
              </a:extLst>
            </p:cNvPr>
            <p:cNvSpPr/>
            <p:nvPr/>
          </p:nvSpPr>
          <p:spPr>
            <a:xfrm>
              <a:off x="1349828" y="459179"/>
              <a:ext cx="1757548" cy="1446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u="sng" dirty="0">
                  <a:solidFill>
                    <a:schemeClr val="tx1"/>
                  </a:solidFill>
                </a:rPr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fr-FR" dirty="0" err="1">
                  <a:solidFill>
                    <a:schemeClr val="tx1"/>
                  </a:solidFill>
                </a:rPr>
                <a:t>title</a:t>
              </a:r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content</a:t>
              </a:r>
            </a:p>
            <a:p>
              <a:pPr marL="285750" indent="-285750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placement</a:t>
              </a:r>
            </a:p>
          </p:txBody>
        </p:sp>
      </p:grp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B3F7631C-FBA5-461F-8965-34FF2DFFA5FA}"/>
              </a:ext>
            </a:extLst>
          </p:cNvPr>
          <p:cNvCxnSpPr>
            <a:cxnSpLocks/>
            <a:stCxn id="9" idx="6"/>
            <a:endCxn id="35" idx="1"/>
          </p:cNvCxnSpPr>
          <p:nvPr/>
        </p:nvCxnSpPr>
        <p:spPr>
          <a:xfrm flipV="1">
            <a:off x="5706095" y="3292933"/>
            <a:ext cx="779812" cy="136067"/>
          </a:xfrm>
          <a:prstGeom prst="bentConnector3">
            <a:avLst>
              <a:gd name="adj1" fmla="val 355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2DFBE6E-2E85-4DC9-AE60-050450C3FDFB}"/>
              </a:ext>
            </a:extLst>
          </p:cNvPr>
          <p:cNvGrpSpPr/>
          <p:nvPr/>
        </p:nvGrpSpPr>
        <p:grpSpPr>
          <a:xfrm>
            <a:off x="6477495" y="4555824"/>
            <a:ext cx="2558142" cy="1946457"/>
            <a:chOff x="1349828" y="185359"/>
            <a:chExt cx="1757548" cy="172062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2382E05-E645-407F-B44A-0318D6F3556E}"/>
                </a:ext>
              </a:extLst>
            </p:cNvPr>
            <p:cNvSpPr/>
            <p:nvPr/>
          </p:nvSpPr>
          <p:spPr>
            <a:xfrm>
              <a:off x="1349828" y="185359"/>
              <a:ext cx="1757548" cy="269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project_images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CC65675-C30A-425F-B781-EAC9971950D4}"/>
                </a:ext>
              </a:extLst>
            </p:cNvPr>
            <p:cNvSpPr/>
            <p:nvPr/>
          </p:nvSpPr>
          <p:spPr>
            <a:xfrm>
              <a:off x="1349828" y="459179"/>
              <a:ext cx="1757548" cy="1446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u="sng" dirty="0">
                  <a:solidFill>
                    <a:schemeClr val="tx1"/>
                  </a:solidFill>
                </a:rPr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fr-FR" dirty="0" err="1">
                  <a:solidFill>
                    <a:schemeClr val="tx1"/>
                  </a:solidFill>
                </a:rPr>
                <a:t>path</a:t>
              </a:r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description</a:t>
              </a:r>
            </a:p>
            <a:p>
              <a:pPr marL="285750" indent="-285750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placement</a:t>
              </a:r>
            </a:p>
          </p:txBody>
        </p:sp>
      </p:grp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5439EE48-38DD-4C51-89F0-7DA92B123A64}"/>
              </a:ext>
            </a:extLst>
          </p:cNvPr>
          <p:cNvCxnSpPr>
            <a:cxnSpLocks/>
            <a:stCxn id="26" idx="6"/>
            <a:endCxn id="43" idx="1"/>
          </p:cNvCxnSpPr>
          <p:nvPr/>
        </p:nvCxnSpPr>
        <p:spPr>
          <a:xfrm>
            <a:off x="5706095" y="5242957"/>
            <a:ext cx="771400" cy="440975"/>
          </a:xfrm>
          <a:prstGeom prst="bentConnector3">
            <a:avLst>
              <a:gd name="adj1" fmla="val 3229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D4F45F22-D4A4-4564-A954-DEC4E0CF4512}"/>
              </a:ext>
            </a:extLst>
          </p:cNvPr>
          <p:cNvSpPr txBox="1"/>
          <p:nvPr/>
        </p:nvSpPr>
        <p:spPr>
          <a:xfrm>
            <a:off x="5918992" y="570560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1, 1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659385F-4C49-4332-8900-4DF1D34AACCB}"/>
              </a:ext>
            </a:extLst>
          </p:cNvPr>
          <p:cNvGrpSpPr/>
          <p:nvPr/>
        </p:nvGrpSpPr>
        <p:grpSpPr>
          <a:xfrm>
            <a:off x="3914786" y="403764"/>
            <a:ext cx="2306465" cy="1937100"/>
            <a:chOff x="1349828" y="180110"/>
            <a:chExt cx="1757548" cy="172587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C61142B-EA12-429F-8062-B2E6C5E359FF}"/>
                </a:ext>
              </a:extLst>
            </p:cNvPr>
            <p:cNvSpPr/>
            <p:nvPr/>
          </p:nvSpPr>
          <p:spPr>
            <a:xfrm>
              <a:off x="1349828" y="180110"/>
              <a:ext cx="1757548" cy="275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main_page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9E66159-09B1-46E7-B589-2506BCD12445}"/>
                </a:ext>
              </a:extLst>
            </p:cNvPr>
            <p:cNvSpPr/>
            <p:nvPr/>
          </p:nvSpPr>
          <p:spPr>
            <a:xfrm>
              <a:off x="1349828" y="459179"/>
              <a:ext cx="1757548" cy="1446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parallax_path_0</a:t>
              </a:r>
            </a:p>
            <a:p>
              <a:pPr marL="285750" indent="-285750">
                <a:buFontTx/>
                <a:buChar char="-"/>
              </a:pPr>
              <a:r>
                <a:rPr lang="fr-FR" dirty="0">
                  <a:solidFill>
                    <a:schemeClr val="tx1"/>
                  </a:solidFill>
                </a:rPr>
                <a:t>parallax_path_1</a:t>
              </a:r>
            </a:p>
            <a:p>
              <a:pPr marL="285750" indent="-285750">
                <a:buFontTx/>
                <a:buChar char="-"/>
              </a:pPr>
              <a:r>
                <a:rPr lang="fr-FR" dirty="0" err="1">
                  <a:solidFill>
                    <a:schemeClr val="tx1"/>
                  </a:solidFill>
                </a:rPr>
                <a:t>ethan_description</a:t>
              </a:r>
              <a:endParaRPr lang="fr-FR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fr-FR" dirty="0" err="1">
                  <a:solidFill>
                    <a:schemeClr val="tx1"/>
                  </a:solidFill>
                </a:rPr>
                <a:t>noah_description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9281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68</Words>
  <Application>Microsoft Office PowerPoint</Application>
  <PresentationFormat>Grand écran</PresentationFormat>
  <Paragraphs>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Noah Wiart</dc:creator>
  <cp:lastModifiedBy>Noah Wiart</cp:lastModifiedBy>
  <cp:revision>6</cp:revision>
  <dcterms:created xsi:type="dcterms:W3CDTF">2021-11-25T15:33:28Z</dcterms:created>
  <dcterms:modified xsi:type="dcterms:W3CDTF">2021-11-29T16:50:16Z</dcterms:modified>
</cp:coreProperties>
</file>