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50" r:id="rId4"/>
    <p:sldId id="302" r:id="rId5"/>
    <p:sldId id="351" r:id="rId6"/>
    <p:sldId id="358" r:id="rId7"/>
    <p:sldId id="352" r:id="rId8"/>
    <p:sldId id="353" r:id="rId9"/>
    <p:sldId id="270" r:id="rId10"/>
    <p:sldId id="354" r:id="rId11"/>
    <p:sldId id="320" r:id="rId12"/>
    <p:sldId id="355" r:id="rId13"/>
    <p:sldId id="356" r:id="rId14"/>
    <p:sldId id="357" r:id="rId15"/>
    <p:sldId id="322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70E98-589B-C040-9ECE-B4547BE1ED4B}" v="179" dt="2019-02-27T16:07:24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78752"/>
  </p:normalViewPr>
  <p:slideViewPr>
    <p:cSldViewPr snapToGrid="0" snapToObjects="1">
      <p:cViewPr varScale="1">
        <p:scale>
          <a:sx n="85" d="100"/>
          <a:sy n="85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BFC70E98-589B-C040-9ECE-B4547BE1ED4B}"/>
    <pc:docChg chg="undo redo custSel addSld delSld modSld">
      <pc:chgData name="Xin LIU" userId="d0d7abe7-578f-4523-acec-00212c987c81" providerId="ADAL" clId="{BFC70E98-589B-C040-9ECE-B4547BE1ED4B}" dt="2019-02-27T16:07:54.399" v="1608" actId="20577"/>
      <pc:docMkLst>
        <pc:docMk/>
      </pc:docMkLst>
      <pc:sldChg chg="modSp">
        <pc:chgData name="Xin LIU" userId="d0d7abe7-578f-4523-acec-00212c987c81" providerId="ADAL" clId="{BFC70E98-589B-C040-9ECE-B4547BE1ED4B}" dt="2019-02-27T15:41:27.402" v="1312" actId="20577"/>
        <pc:sldMkLst>
          <pc:docMk/>
          <pc:sldMk cId="1726477648" sldId="256"/>
        </pc:sldMkLst>
        <pc:spChg chg="mod">
          <ac:chgData name="Xin LIU" userId="d0d7abe7-578f-4523-acec-00212c987c81" providerId="ADAL" clId="{BFC70E98-589B-C040-9ECE-B4547BE1ED4B}" dt="2019-02-27T15:41:27.402" v="1312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">
        <pc:chgData name="Xin LIU" userId="d0d7abe7-578f-4523-acec-00212c987c81" providerId="ADAL" clId="{BFC70E98-589B-C040-9ECE-B4547BE1ED4B}" dt="2019-02-27T14:57:50.001" v="832" actId="255"/>
        <pc:sldMkLst>
          <pc:docMk/>
          <pc:sldMk cId="1317226326" sldId="270"/>
        </pc:sldMkLst>
        <pc:spChg chg="mod">
          <ac:chgData name="Xin LIU" userId="d0d7abe7-578f-4523-acec-00212c987c81" providerId="ADAL" clId="{BFC70E98-589B-C040-9ECE-B4547BE1ED4B}" dt="2019-02-27T14:57:26.497" v="829" actId="122"/>
          <ac:spMkLst>
            <pc:docMk/>
            <pc:sldMk cId="1317226326" sldId="270"/>
            <ac:spMk id="2" creationId="{00000000-0000-0000-0000-000000000000}"/>
          </ac:spMkLst>
        </pc:spChg>
        <pc:spChg chg="mod">
          <ac:chgData name="Xin LIU" userId="d0d7abe7-578f-4523-acec-00212c987c81" providerId="ADAL" clId="{BFC70E98-589B-C040-9ECE-B4547BE1ED4B}" dt="2019-02-27T14:57:50.001" v="832" actId="255"/>
          <ac:spMkLst>
            <pc:docMk/>
            <pc:sldMk cId="1317226326" sldId="270"/>
            <ac:spMk id="3" creationId="{00000000-0000-0000-0000-000000000000}"/>
          </ac:spMkLst>
        </pc:spChg>
      </pc:sldChg>
      <pc:sldChg chg="modSp">
        <pc:chgData name="Xin LIU" userId="d0d7abe7-578f-4523-acec-00212c987c81" providerId="ADAL" clId="{BFC70E98-589B-C040-9ECE-B4547BE1ED4B}" dt="2019-02-27T14:29:43.677" v="41" actId="20577"/>
        <pc:sldMkLst>
          <pc:docMk/>
          <pc:sldMk cId="1198425932" sldId="299"/>
        </pc:sldMkLst>
        <pc:spChg chg="mod">
          <ac:chgData name="Xin LIU" userId="d0d7abe7-578f-4523-acec-00212c987c81" providerId="ADAL" clId="{BFC70E98-589B-C040-9ECE-B4547BE1ED4B}" dt="2019-02-27T14:29:43.677" v="41" actId="20577"/>
          <ac:spMkLst>
            <pc:docMk/>
            <pc:sldMk cId="1198425932" sldId="299"/>
            <ac:spMk id="2" creationId="{00000000-0000-0000-0000-000000000000}"/>
          </ac:spMkLst>
        </pc:spChg>
      </pc:sldChg>
      <pc:sldChg chg="addSp delSp modSp">
        <pc:chgData name="Xin LIU" userId="d0d7abe7-578f-4523-acec-00212c987c81" providerId="ADAL" clId="{BFC70E98-589B-C040-9ECE-B4547BE1ED4B}" dt="2019-02-27T15:03:41.946" v="856" actId="1076"/>
        <pc:sldMkLst>
          <pc:docMk/>
          <pc:sldMk cId="60909602" sldId="302"/>
        </pc:sldMkLst>
        <pc:spChg chg="mod">
          <ac:chgData name="Xin LIU" userId="d0d7abe7-578f-4523-acec-00212c987c81" providerId="ADAL" clId="{BFC70E98-589B-C040-9ECE-B4547BE1ED4B}" dt="2019-02-27T15:03:41.946" v="856" actId="1076"/>
          <ac:spMkLst>
            <pc:docMk/>
            <pc:sldMk cId="60909602" sldId="302"/>
            <ac:spMk id="2" creationId="{00000000-0000-0000-0000-000000000000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2" creationId="{84717865-8506-8848-8D96-BEBBC95E2D32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3" creationId="{D9C42715-13B4-9C41-AEEA-95044A74057A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4" creationId="{A99D33FD-72CE-594B-99A1-02D2CFB6268B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5" creationId="{464D8385-CCDC-4C42-A476-B0CCDCC3EBD2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6" creationId="{661F11D4-9F25-5941-BFF0-1811A160DF11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7" creationId="{2AB18AE5-C0BD-EE44-8EB2-326901D5C55F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8" creationId="{FE3CAEC3-EBB2-D943-91C2-094266AA0D7A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29" creationId="{5ECC668C-724D-3143-8D20-C83FA0C6EAEE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30" creationId="{9F0CC1AC-8DF3-8647-A7AF-BD59DA93DDCA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31" creationId="{6051412F-6964-8D4E-8B84-6B492657D091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32" creationId="{1628197C-58D7-9649-BE49-392E71B122E3}"/>
          </ac:spMkLst>
        </pc:spChg>
        <pc:spChg chg="add mod">
          <ac:chgData name="Xin LIU" userId="d0d7abe7-578f-4523-acec-00212c987c81" providerId="ADAL" clId="{BFC70E98-589B-C040-9ECE-B4547BE1ED4B}" dt="2019-02-27T14:38:40.819" v="401" actId="1035"/>
          <ac:spMkLst>
            <pc:docMk/>
            <pc:sldMk cId="60909602" sldId="302"/>
            <ac:spMk id="33" creationId="{BB239806-86EC-1041-81F5-4653DDD6F1FC}"/>
          </ac:spMkLst>
        </pc:spChg>
        <pc:spChg chg="add mod">
          <ac:chgData name="Xin LIU" userId="d0d7abe7-578f-4523-acec-00212c987c81" providerId="ADAL" clId="{BFC70E98-589B-C040-9ECE-B4547BE1ED4B}" dt="2019-02-27T14:40:09.047" v="425"/>
          <ac:spMkLst>
            <pc:docMk/>
            <pc:sldMk cId="60909602" sldId="302"/>
            <ac:spMk id="34" creationId="{4BCEC8A6-3C4E-6F4F-B4CB-FE57EF3AB3C8}"/>
          </ac:spMkLst>
        </pc:spChg>
        <pc:spChg chg="mod">
          <ac:chgData name="Xin LIU" userId="d0d7abe7-578f-4523-acec-00212c987c81" providerId="ADAL" clId="{BFC70E98-589B-C040-9ECE-B4547BE1ED4B}" dt="2019-02-27T14:40:04.333" v="424"/>
          <ac:spMkLst>
            <pc:docMk/>
            <pc:sldMk cId="60909602" sldId="302"/>
            <ac:spMk id="50" creationId="{A24C2F71-5E0B-854F-8606-CFA73C089F0B}"/>
          </ac:spMkLst>
        </pc:spChg>
        <pc:spChg chg="mod">
          <ac:chgData name="Xin LIU" userId="d0d7abe7-578f-4523-acec-00212c987c81" providerId="ADAL" clId="{BFC70E98-589B-C040-9ECE-B4547BE1ED4B}" dt="2019-02-27T14:38:45.920" v="404" actId="20577"/>
          <ac:spMkLst>
            <pc:docMk/>
            <pc:sldMk cId="60909602" sldId="302"/>
            <ac:spMk id="51" creationId="{58B2E1F7-ACE9-8D49-9A26-6A21E52696E0}"/>
          </ac:spMkLst>
        </pc:spChg>
        <pc:spChg chg="add del mod">
          <ac:chgData name="Xin LIU" userId="d0d7abe7-578f-4523-acec-00212c987c81" providerId="ADAL" clId="{BFC70E98-589B-C040-9ECE-B4547BE1ED4B}" dt="2019-02-27T14:38:55.926" v="406" actId="478"/>
          <ac:spMkLst>
            <pc:docMk/>
            <pc:sldMk cId="60909602" sldId="302"/>
            <ac:spMk id="57" creationId="{1214E465-C974-7241-B146-5F1922530B70}"/>
          </ac:spMkLst>
        </pc:spChg>
        <pc:spChg chg="add del mod">
          <ac:chgData name="Xin LIU" userId="d0d7abe7-578f-4523-acec-00212c987c81" providerId="ADAL" clId="{BFC70E98-589B-C040-9ECE-B4547BE1ED4B}" dt="2019-02-27T14:39:00.454" v="407" actId="478"/>
          <ac:spMkLst>
            <pc:docMk/>
            <pc:sldMk cId="60909602" sldId="302"/>
            <ac:spMk id="58" creationId="{6AE1599F-CF47-CA49-9410-505FC171FB5D}"/>
          </ac:spMkLst>
        </pc:spChg>
        <pc:spChg chg="add del mod">
          <ac:chgData name="Xin LIU" userId="d0d7abe7-578f-4523-acec-00212c987c81" providerId="ADAL" clId="{BFC70E98-589B-C040-9ECE-B4547BE1ED4B}" dt="2019-02-27T14:39:04.206" v="408" actId="478"/>
          <ac:spMkLst>
            <pc:docMk/>
            <pc:sldMk cId="60909602" sldId="302"/>
            <ac:spMk id="59" creationId="{8BB809D3-EB92-9B4B-B379-19B6B21C943B}"/>
          </ac:spMkLst>
        </pc:spChg>
        <pc:spChg chg="add mod">
          <ac:chgData name="Xin LIU" userId="d0d7abe7-578f-4523-acec-00212c987c81" providerId="ADAL" clId="{BFC70E98-589B-C040-9ECE-B4547BE1ED4B}" dt="2019-02-27T14:38:18.558" v="391" actId="1036"/>
          <ac:spMkLst>
            <pc:docMk/>
            <pc:sldMk cId="60909602" sldId="302"/>
            <ac:spMk id="60" creationId="{AD8FAE19-B386-A84D-8F56-9310581B16D0}"/>
          </ac:spMkLst>
        </pc:spChg>
        <pc:spChg chg="add del mod">
          <ac:chgData name="Xin LIU" userId="d0d7abe7-578f-4523-acec-00212c987c81" providerId="ADAL" clId="{BFC70E98-589B-C040-9ECE-B4547BE1ED4B}" dt="2019-02-27T14:39:29.067" v="416" actId="478"/>
          <ac:spMkLst>
            <pc:docMk/>
            <pc:sldMk cId="60909602" sldId="302"/>
            <ac:spMk id="61" creationId="{A6514BAE-A35C-294B-B03D-2CCBB3326EC1}"/>
          </ac:spMkLst>
        </pc:spChg>
        <pc:spChg chg="add del mod">
          <ac:chgData name="Xin LIU" userId="d0d7abe7-578f-4523-acec-00212c987c81" providerId="ADAL" clId="{BFC70E98-589B-C040-9ECE-B4547BE1ED4B}" dt="2019-02-27T14:39:28.726" v="415" actId="478"/>
          <ac:spMkLst>
            <pc:docMk/>
            <pc:sldMk cId="60909602" sldId="302"/>
            <ac:spMk id="62" creationId="{E7321CE6-4785-994F-8115-2BEF3C5385C1}"/>
          </ac:spMkLst>
        </pc:spChg>
        <pc:spChg chg="add del mod">
          <ac:chgData name="Xin LIU" userId="d0d7abe7-578f-4523-acec-00212c987c81" providerId="ADAL" clId="{BFC70E98-589B-C040-9ECE-B4547BE1ED4B}" dt="2019-02-27T14:39:29.246" v="417" actId="478"/>
          <ac:spMkLst>
            <pc:docMk/>
            <pc:sldMk cId="60909602" sldId="302"/>
            <ac:spMk id="63" creationId="{BB0E5445-7760-3242-993B-2E7235ADF6D8}"/>
          </ac:spMkLst>
        </pc:spChg>
        <pc:spChg chg="add del mod">
          <ac:chgData name="Xin LIU" userId="d0d7abe7-578f-4523-acec-00212c987c81" providerId="ADAL" clId="{BFC70E98-589B-C040-9ECE-B4547BE1ED4B}" dt="2019-02-27T14:39:32.421" v="418" actId="478"/>
          <ac:spMkLst>
            <pc:docMk/>
            <pc:sldMk cId="60909602" sldId="302"/>
            <ac:spMk id="64" creationId="{394F52A2-D6C7-EC41-BE37-C1B9B582F223}"/>
          </ac:spMkLst>
        </pc:spChg>
        <pc:spChg chg="add mod">
          <ac:chgData name="Xin LIU" userId="d0d7abe7-578f-4523-acec-00212c987c81" providerId="ADAL" clId="{BFC70E98-589B-C040-9ECE-B4547BE1ED4B}" dt="2019-02-27T14:38:18.558" v="391" actId="1036"/>
          <ac:spMkLst>
            <pc:docMk/>
            <pc:sldMk cId="60909602" sldId="302"/>
            <ac:spMk id="65" creationId="{EE768752-2DE5-A741-86EA-999B141C5CEA}"/>
          </ac:spMkLst>
        </pc:spChg>
        <pc:spChg chg="add mod">
          <ac:chgData name="Xin LIU" userId="d0d7abe7-578f-4523-acec-00212c987c81" providerId="ADAL" clId="{BFC70E98-589B-C040-9ECE-B4547BE1ED4B}" dt="2019-02-27T14:38:18.558" v="391" actId="1036"/>
          <ac:spMkLst>
            <pc:docMk/>
            <pc:sldMk cId="60909602" sldId="302"/>
            <ac:spMk id="66" creationId="{988EC028-93C6-B845-A721-AD3AFBB5371B}"/>
          </ac:spMkLst>
        </pc:spChg>
        <pc:spChg chg="add mod">
          <ac:chgData name="Xin LIU" userId="d0d7abe7-578f-4523-acec-00212c987c81" providerId="ADAL" clId="{BFC70E98-589B-C040-9ECE-B4547BE1ED4B}" dt="2019-02-27T14:38:18.558" v="391" actId="1036"/>
          <ac:spMkLst>
            <pc:docMk/>
            <pc:sldMk cId="60909602" sldId="302"/>
            <ac:spMk id="67" creationId="{52D9DECE-DAEC-E541-B889-F00F7B01F987}"/>
          </ac:spMkLst>
        </pc:spChg>
        <pc:spChg chg="add mod">
          <ac:chgData name="Xin LIU" userId="d0d7abe7-578f-4523-acec-00212c987c81" providerId="ADAL" clId="{BFC70E98-589B-C040-9ECE-B4547BE1ED4B}" dt="2019-02-27T14:38:18.558" v="391" actId="1036"/>
          <ac:spMkLst>
            <pc:docMk/>
            <pc:sldMk cId="60909602" sldId="302"/>
            <ac:spMk id="68" creationId="{321A1227-839C-CF43-AE04-960ECEEFC4C6}"/>
          </ac:spMkLst>
        </pc:spChg>
        <pc:spChg chg="add del mod">
          <ac:chgData name="Xin LIU" userId="d0d7abe7-578f-4523-acec-00212c987c81" providerId="ADAL" clId="{BFC70E98-589B-C040-9ECE-B4547BE1ED4B}" dt="2019-02-27T14:39:58.473" v="423"/>
          <ac:spMkLst>
            <pc:docMk/>
            <pc:sldMk cId="60909602" sldId="302"/>
            <ac:spMk id="69" creationId="{02881499-57C9-3F4D-9EF0-9BB193E7BB66}"/>
          </ac:spMkLst>
        </pc:spChg>
        <pc:spChg chg="add del">
          <ac:chgData name="Xin LIU" userId="d0d7abe7-578f-4523-acec-00212c987c81" providerId="ADAL" clId="{BFC70E98-589B-C040-9ECE-B4547BE1ED4B}" dt="2019-02-27T14:40:14.684" v="426" actId="478"/>
          <ac:spMkLst>
            <pc:docMk/>
            <pc:sldMk cId="60909602" sldId="302"/>
            <ac:spMk id="85" creationId="{C23E47AF-9E3D-324C-B3D7-5C7EFF2A4002}"/>
          </ac:spMkLst>
        </pc:spChg>
        <pc:grpChg chg="add del mod">
          <ac:chgData name="Xin LIU" userId="d0d7abe7-578f-4523-acec-00212c987c81" providerId="ADAL" clId="{BFC70E98-589B-C040-9ECE-B4547BE1ED4B}" dt="2019-02-27T14:36:30.714" v="192"/>
          <ac:grpSpMkLst>
            <pc:docMk/>
            <pc:sldMk cId="60909602" sldId="302"/>
            <ac:grpSpMk id="5" creationId="{87663726-E1C8-7D4C-8041-02DC7BD8E43F}"/>
          </ac:grpSpMkLst>
        </pc:grpChg>
        <pc:grpChg chg="add mod">
          <ac:chgData name="Xin LIU" userId="d0d7abe7-578f-4523-acec-00212c987c81" providerId="ADAL" clId="{BFC70E98-589B-C040-9ECE-B4547BE1ED4B}" dt="2019-02-27T14:40:04.333" v="424"/>
          <ac:grpSpMkLst>
            <pc:docMk/>
            <pc:sldMk cId="60909602" sldId="302"/>
            <ac:grpSpMk id="35" creationId="{FE3A6FDF-F86A-B442-83E5-766F3EC3031D}"/>
          </ac:grpSpMkLst>
        </pc:grpChg>
        <pc:grpChg chg="mod">
          <ac:chgData name="Xin LIU" userId="d0d7abe7-578f-4523-acec-00212c987c81" providerId="ADAL" clId="{BFC70E98-589B-C040-9ECE-B4547BE1ED4B}" dt="2019-02-27T14:40:04.333" v="424"/>
          <ac:grpSpMkLst>
            <pc:docMk/>
            <pc:sldMk cId="60909602" sldId="302"/>
            <ac:grpSpMk id="36" creationId="{5F3F3F22-139C-6144-AB40-91DA07C28E41}"/>
          </ac:grpSpMkLst>
        </pc:grpChg>
        <pc:grpChg chg="mod">
          <ac:chgData name="Xin LIU" userId="d0d7abe7-578f-4523-acec-00212c987c81" providerId="ADAL" clId="{BFC70E98-589B-C040-9ECE-B4547BE1ED4B}" dt="2019-02-27T14:40:04.333" v="424"/>
          <ac:grpSpMkLst>
            <pc:docMk/>
            <pc:sldMk cId="60909602" sldId="302"/>
            <ac:grpSpMk id="39" creationId="{06ACBD0E-16C5-CC4F-A67C-EFFFDC8166B0}"/>
          </ac:grpSpMkLst>
        </pc:grpChg>
        <pc:grpChg chg="add del mod">
          <ac:chgData name="Xin LIU" userId="d0d7abe7-578f-4523-acec-00212c987c81" providerId="ADAL" clId="{BFC70E98-589B-C040-9ECE-B4547BE1ED4B}" dt="2019-02-27T14:55:16.201" v="777" actId="478"/>
          <ac:grpSpMkLst>
            <pc:docMk/>
            <pc:sldMk cId="60909602" sldId="302"/>
            <ac:grpSpMk id="70" creationId="{00B21429-490B-4C40-BB83-3BA757486D77}"/>
          </ac:grpSpMkLst>
        </pc:grpChg>
        <pc:grpChg chg="mod topLvl">
          <ac:chgData name="Xin LIU" userId="d0d7abe7-578f-4523-acec-00212c987c81" providerId="ADAL" clId="{BFC70E98-589B-C040-9ECE-B4547BE1ED4B}" dt="2019-02-27T14:55:16.201" v="777" actId="478"/>
          <ac:grpSpMkLst>
            <pc:docMk/>
            <pc:sldMk cId="60909602" sldId="302"/>
            <ac:grpSpMk id="71" creationId="{375BED9A-DBD1-674B-8E19-40A7A61D8A96}"/>
          </ac:grpSpMkLst>
        </pc:grpChg>
        <pc:grpChg chg="mod">
          <ac:chgData name="Xin LIU" userId="d0d7abe7-578f-4523-acec-00212c987c81" providerId="ADAL" clId="{BFC70E98-589B-C040-9ECE-B4547BE1ED4B}" dt="2019-02-27T14:37:45.750" v="196"/>
          <ac:grpSpMkLst>
            <pc:docMk/>
            <pc:sldMk cId="60909602" sldId="302"/>
            <ac:grpSpMk id="74" creationId="{EB453969-9724-AE47-99C1-7F51A48B662B}"/>
          </ac:grpSpMkLst>
        </pc:grpChg>
        <pc:cxnChg chg="add mod">
          <ac:chgData name="Xin LIU" userId="d0d7abe7-578f-4523-acec-00212c987c81" providerId="ADAL" clId="{BFC70E98-589B-C040-9ECE-B4547BE1ED4B}" dt="2019-02-27T14:38:40.819" v="401" actId="1035"/>
          <ac:cxnSpMkLst>
            <pc:docMk/>
            <pc:sldMk cId="60909602" sldId="302"/>
            <ac:cxnSpMk id="53" creationId="{D15DF56E-33F3-2E41-BB8C-7DEEE4371B7A}"/>
          </ac:cxnSpMkLst>
        </pc:cxnChg>
        <pc:cxnChg chg="add mod">
          <ac:chgData name="Xin LIU" userId="d0d7abe7-578f-4523-acec-00212c987c81" providerId="ADAL" clId="{BFC70E98-589B-C040-9ECE-B4547BE1ED4B}" dt="2019-02-27T14:38:40.819" v="401" actId="1035"/>
          <ac:cxnSpMkLst>
            <pc:docMk/>
            <pc:sldMk cId="60909602" sldId="302"/>
            <ac:cxnSpMk id="54" creationId="{3C9DD31E-1BCE-CD45-AFD6-0B6C9529595E}"/>
          </ac:cxnSpMkLst>
        </pc:cxnChg>
        <pc:cxnChg chg="add mod">
          <ac:chgData name="Xin LIU" userId="d0d7abe7-578f-4523-acec-00212c987c81" providerId="ADAL" clId="{BFC70E98-589B-C040-9ECE-B4547BE1ED4B}" dt="2019-02-27T14:38:40.819" v="401" actId="1035"/>
          <ac:cxnSpMkLst>
            <pc:docMk/>
            <pc:sldMk cId="60909602" sldId="302"/>
            <ac:cxnSpMk id="55" creationId="{0933904E-E32E-EF4F-AB50-D6BDE3521168}"/>
          </ac:cxnSpMkLst>
        </pc:cxnChg>
        <pc:cxnChg chg="add mod">
          <ac:chgData name="Xin LIU" userId="d0d7abe7-578f-4523-acec-00212c987c81" providerId="ADAL" clId="{BFC70E98-589B-C040-9ECE-B4547BE1ED4B}" dt="2019-02-27T14:38:40.819" v="401" actId="1035"/>
          <ac:cxnSpMkLst>
            <pc:docMk/>
            <pc:sldMk cId="60909602" sldId="302"/>
            <ac:cxnSpMk id="56" creationId="{F3D5A1A4-BA49-2D42-9726-2555B63B92B3}"/>
          </ac:cxnSpMkLst>
        </pc:cxnChg>
        <pc:cxnChg chg="del topLvl">
          <ac:chgData name="Xin LIU" userId="d0d7abe7-578f-4523-acec-00212c987c81" providerId="ADAL" clId="{BFC70E98-589B-C040-9ECE-B4547BE1ED4B}" dt="2019-02-27T14:55:16.201" v="777" actId="478"/>
          <ac:cxnSpMkLst>
            <pc:docMk/>
            <pc:sldMk cId="60909602" sldId="302"/>
            <ac:cxnSpMk id="72" creationId="{D90B1DB7-84E8-084C-91DC-3B8F9E3A6C28}"/>
          </ac:cxnSpMkLst>
        </pc:cxnChg>
        <pc:cxnChg chg="add mod">
          <ac:chgData name="Xin LIU" userId="d0d7abe7-578f-4523-acec-00212c987c81" providerId="ADAL" clId="{BFC70E98-589B-C040-9ECE-B4547BE1ED4B}" dt="2019-02-27T14:38:18.558" v="391" actId="1036"/>
          <ac:cxnSpMkLst>
            <pc:docMk/>
            <pc:sldMk cId="60909602" sldId="302"/>
            <ac:cxnSpMk id="87" creationId="{44DD5A6E-7C71-6342-8C29-BE4A9E1637D7}"/>
          </ac:cxnSpMkLst>
        </pc:cxnChg>
        <pc:cxnChg chg="add del mod">
          <ac:chgData name="Xin LIU" userId="d0d7abe7-578f-4523-acec-00212c987c81" providerId="ADAL" clId="{BFC70E98-589B-C040-9ECE-B4547BE1ED4B}" dt="2019-02-27T14:55:18.060" v="778" actId="478"/>
          <ac:cxnSpMkLst>
            <pc:docMk/>
            <pc:sldMk cId="60909602" sldId="302"/>
            <ac:cxnSpMk id="88" creationId="{BAF4725E-5EED-D94F-AE1D-ADDD003F4169}"/>
          </ac:cxnSpMkLst>
        </pc:cxnChg>
        <pc:cxnChg chg="add mod">
          <ac:chgData name="Xin LIU" userId="d0d7abe7-578f-4523-acec-00212c987c81" providerId="ADAL" clId="{BFC70E98-589B-C040-9ECE-B4547BE1ED4B}" dt="2019-02-27T14:38:18.558" v="391" actId="1036"/>
          <ac:cxnSpMkLst>
            <pc:docMk/>
            <pc:sldMk cId="60909602" sldId="302"/>
            <ac:cxnSpMk id="89" creationId="{6C0BA2A9-B42F-A047-99E1-4D731BB86834}"/>
          </ac:cxnSpMkLst>
        </pc:cxnChg>
        <pc:cxnChg chg="add del mod">
          <ac:chgData name="Xin LIU" userId="d0d7abe7-578f-4523-acec-00212c987c81" providerId="ADAL" clId="{BFC70E98-589B-C040-9ECE-B4547BE1ED4B}" dt="2019-02-27T14:55:19.940" v="779" actId="478"/>
          <ac:cxnSpMkLst>
            <pc:docMk/>
            <pc:sldMk cId="60909602" sldId="302"/>
            <ac:cxnSpMk id="90" creationId="{583E49DB-3729-E348-8FDB-97BC08EFECD1}"/>
          </ac:cxnSpMkLst>
        </pc:cxnChg>
      </pc:sldChg>
      <pc:sldChg chg="del">
        <pc:chgData name="Xin LIU" userId="d0d7abe7-578f-4523-acec-00212c987c81" providerId="ADAL" clId="{BFC70E98-589B-C040-9ECE-B4547BE1ED4B}" dt="2019-02-27T14:51:13.133" v="697" actId="2696"/>
        <pc:sldMkLst>
          <pc:docMk/>
          <pc:sldMk cId="3883186128" sldId="304"/>
        </pc:sldMkLst>
      </pc:sldChg>
      <pc:sldChg chg="del">
        <pc:chgData name="Xin LIU" userId="d0d7abe7-578f-4523-acec-00212c987c81" providerId="ADAL" clId="{BFC70E98-589B-C040-9ECE-B4547BE1ED4B}" dt="2019-02-27T14:51:13.137" v="698" actId="2696"/>
        <pc:sldMkLst>
          <pc:docMk/>
          <pc:sldMk cId="4186804601" sldId="305"/>
        </pc:sldMkLst>
      </pc:sldChg>
      <pc:sldChg chg="modSp add">
        <pc:chgData name="Xin LIU" userId="d0d7abe7-578f-4523-acec-00212c987c81" providerId="ADAL" clId="{BFC70E98-589B-C040-9ECE-B4547BE1ED4B}" dt="2019-02-27T16:07:37.983" v="1606" actId="20577"/>
        <pc:sldMkLst>
          <pc:docMk/>
          <pc:sldMk cId="458814203" sldId="320"/>
        </pc:sldMkLst>
        <pc:spChg chg="mod">
          <ac:chgData name="Xin LIU" userId="d0d7abe7-578f-4523-acec-00212c987c81" providerId="ADAL" clId="{BFC70E98-589B-C040-9ECE-B4547BE1ED4B}" dt="2019-02-27T16:07:37.983" v="1606" actId="20577"/>
          <ac:spMkLst>
            <pc:docMk/>
            <pc:sldMk cId="458814203" sldId="320"/>
            <ac:spMk id="8" creationId="{413BA92F-EFB9-8847-BF9C-A7BDA7DD93E9}"/>
          </ac:spMkLst>
        </pc:spChg>
        <pc:spChg chg="mod">
          <ac:chgData name="Xin LIU" userId="d0d7abe7-578f-4523-acec-00212c987c81" providerId="ADAL" clId="{BFC70E98-589B-C040-9ECE-B4547BE1ED4B}" dt="2019-02-27T16:07:24.227" v="1595"/>
          <ac:spMkLst>
            <pc:docMk/>
            <pc:sldMk cId="458814203" sldId="320"/>
            <ac:spMk id="54" creationId="{9AF6AFCB-5FEF-7B41-9097-A7985DAC37DB}"/>
          </ac:spMkLst>
        </pc:spChg>
      </pc:sldChg>
      <pc:sldChg chg="addSp delSp modSp">
        <pc:chgData name="Xin LIU" userId="d0d7abe7-578f-4523-acec-00212c987c81" providerId="ADAL" clId="{BFC70E98-589B-C040-9ECE-B4547BE1ED4B}" dt="2019-02-27T15:53:29.547" v="1320" actId="20577"/>
        <pc:sldMkLst>
          <pc:docMk/>
          <pc:sldMk cId="3419183779" sldId="322"/>
        </pc:sldMkLst>
        <pc:spChg chg="mod">
          <ac:chgData name="Xin LIU" userId="d0d7abe7-578f-4523-acec-00212c987c81" providerId="ADAL" clId="{BFC70E98-589B-C040-9ECE-B4547BE1ED4B}" dt="2019-02-27T15:53:29.547" v="1320" actId="20577"/>
          <ac:spMkLst>
            <pc:docMk/>
            <pc:sldMk cId="3419183779" sldId="322"/>
            <ac:spMk id="54" creationId="{9AF6AFCB-5FEF-7B41-9097-A7985DAC37DB}"/>
          </ac:spMkLst>
        </pc:spChg>
        <pc:picChg chg="add del">
          <ac:chgData name="Xin LIU" userId="d0d7abe7-578f-4523-acec-00212c987c81" providerId="ADAL" clId="{BFC70E98-589B-C040-9ECE-B4547BE1ED4B}" dt="2019-02-27T15:53:15.010" v="1314" actId="478"/>
          <ac:picMkLst>
            <pc:docMk/>
            <pc:sldMk cId="3419183779" sldId="322"/>
            <ac:picMk id="3" creationId="{240C20C3-DD9E-324B-9131-0C351FC71FC5}"/>
          </ac:picMkLst>
        </pc:picChg>
        <pc:picChg chg="add mod">
          <ac:chgData name="Xin LIU" userId="d0d7abe7-578f-4523-acec-00212c987c81" providerId="ADAL" clId="{BFC70E98-589B-C040-9ECE-B4547BE1ED4B}" dt="2019-02-27T15:53:27.578" v="1318" actId="1076"/>
          <ac:picMkLst>
            <pc:docMk/>
            <pc:sldMk cId="3419183779" sldId="322"/>
            <ac:picMk id="5" creationId="{E45F6715-9BCB-1A4B-8BDD-24B58BF8F4B7}"/>
          </ac:picMkLst>
        </pc:picChg>
        <pc:picChg chg="del">
          <ac:chgData name="Xin LIU" userId="d0d7abe7-578f-4523-acec-00212c987c81" providerId="ADAL" clId="{BFC70E98-589B-C040-9ECE-B4547BE1ED4B}" dt="2019-02-27T15:53:19.082" v="1315" actId="478"/>
          <ac:picMkLst>
            <pc:docMk/>
            <pc:sldMk cId="3419183779" sldId="322"/>
            <ac:picMk id="7" creationId="{3883864F-A5D8-A946-8EB7-507C499540A0}"/>
          </ac:picMkLst>
        </pc:picChg>
      </pc:sldChg>
      <pc:sldChg chg="del">
        <pc:chgData name="Xin LIU" userId="d0d7abe7-578f-4523-acec-00212c987c81" providerId="ADAL" clId="{BFC70E98-589B-C040-9ECE-B4547BE1ED4B}" dt="2019-02-27T14:51:13.159" v="702" actId="2696"/>
        <pc:sldMkLst>
          <pc:docMk/>
          <pc:sldMk cId="3007484453" sldId="331"/>
        </pc:sldMkLst>
      </pc:sldChg>
      <pc:sldChg chg="del">
        <pc:chgData name="Xin LIU" userId="d0d7abe7-578f-4523-acec-00212c987c81" providerId="ADAL" clId="{BFC70E98-589B-C040-9ECE-B4547BE1ED4B}" dt="2019-02-27T14:51:13.156" v="701" actId="2696"/>
        <pc:sldMkLst>
          <pc:docMk/>
          <pc:sldMk cId="715227490" sldId="332"/>
        </pc:sldMkLst>
      </pc:sldChg>
      <pc:sldChg chg="del">
        <pc:chgData name="Xin LIU" userId="d0d7abe7-578f-4523-acec-00212c987c81" providerId="ADAL" clId="{BFC70E98-589B-C040-9ECE-B4547BE1ED4B}" dt="2019-02-27T14:51:13.142" v="700" actId="2696"/>
        <pc:sldMkLst>
          <pc:docMk/>
          <pc:sldMk cId="2509247423" sldId="334"/>
        </pc:sldMkLst>
      </pc:sldChg>
      <pc:sldChg chg="del">
        <pc:chgData name="Xin LIU" userId="d0d7abe7-578f-4523-acec-00212c987c81" providerId="ADAL" clId="{BFC70E98-589B-C040-9ECE-B4547BE1ED4B}" dt="2019-02-27T14:51:13.139" v="699" actId="2696"/>
        <pc:sldMkLst>
          <pc:docMk/>
          <pc:sldMk cId="702346276" sldId="335"/>
        </pc:sldMkLst>
      </pc:sldChg>
      <pc:sldChg chg="del">
        <pc:chgData name="Xin LIU" userId="d0d7abe7-578f-4523-acec-00212c987c81" providerId="ADAL" clId="{BFC70E98-589B-C040-9ECE-B4547BE1ED4B}" dt="2019-02-27T14:51:13.119" v="690" actId="2696"/>
        <pc:sldMkLst>
          <pc:docMk/>
          <pc:sldMk cId="1023105858" sldId="336"/>
        </pc:sldMkLst>
      </pc:sldChg>
      <pc:sldChg chg="del">
        <pc:chgData name="Xin LIU" userId="d0d7abe7-578f-4523-acec-00212c987c81" providerId="ADAL" clId="{BFC70E98-589B-C040-9ECE-B4547BE1ED4B}" dt="2019-02-27T14:51:13.114" v="688" actId="2696"/>
        <pc:sldMkLst>
          <pc:docMk/>
          <pc:sldMk cId="1942418872" sldId="337"/>
        </pc:sldMkLst>
      </pc:sldChg>
      <pc:sldChg chg="del">
        <pc:chgData name="Xin LIU" userId="d0d7abe7-578f-4523-acec-00212c987c81" providerId="ADAL" clId="{BFC70E98-589B-C040-9ECE-B4547BE1ED4B}" dt="2019-02-27T14:51:13.112" v="687" actId="2696"/>
        <pc:sldMkLst>
          <pc:docMk/>
          <pc:sldMk cId="1453540630" sldId="338"/>
        </pc:sldMkLst>
      </pc:sldChg>
      <pc:sldChg chg="del">
        <pc:chgData name="Xin LIU" userId="d0d7abe7-578f-4523-acec-00212c987c81" providerId="ADAL" clId="{BFC70E98-589B-C040-9ECE-B4547BE1ED4B}" dt="2019-02-27T14:51:13.109" v="686" actId="2696"/>
        <pc:sldMkLst>
          <pc:docMk/>
          <pc:sldMk cId="1473611448" sldId="339"/>
        </pc:sldMkLst>
      </pc:sldChg>
      <pc:sldChg chg="del">
        <pc:chgData name="Xin LIU" userId="d0d7abe7-578f-4523-acec-00212c987c81" providerId="ADAL" clId="{BFC70E98-589B-C040-9ECE-B4547BE1ED4B}" dt="2019-02-27T14:51:13.107" v="685" actId="2696"/>
        <pc:sldMkLst>
          <pc:docMk/>
          <pc:sldMk cId="379817193" sldId="340"/>
        </pc:sldMkLst>
      </pc:sldChg>
      <pc:sldChg chg="del">
        <pc:chgData name="Xin LIU" userId="d0d7abe7-578f-4523-acec-00212c987c81" providerId="ADAL" clId="{BFC70E98-589B-C040-9ECE-B4547BE1ED4B}" dt="2019-02-27T14:51:13.104" v="684" actId="2696"/>
        <pc:sldMkLst>
          <pc:docMk/>
          <pc:sldMk cId="1755590911" sldId="341"/>
        </pc:sldMkLst>
      </pc:sldChg>
      <pc:sldChg chg="del">
        <pc:chgData name="Xin LIU" userId="d0d7abe7-578f-4523-acec-00212c987c81" providerId="ADAL" clId="{BFC70E98-589B-C040-9ECE-B4547BE1ED4B}" dt="2019-02-27T14:30:30.412" v="56" actId="2696"/>
        <pc:sldMkLst>
          <pc:docMk/>
          <pc:sldMk cId="1269182899" sldId="342"/>
        </pc:sldMkLst>
      </pc:sldChg>
      <pc:sldChg chg="del">
        <pc:chgData name="Xin LIU" userId="d0d7abe7-578f-4523-acec-00212c987c81" providerId="ADAL" clId="{BFC70E98-589B-C040-9ECE-B4547BE1ED4B}" dt="2019-02-27T14:51:13.131" v="696" actId="2696"/>
        <pc:sldMkLst>
          <pc:docMk/>
          <pc:sldMk cId="1153866907" sldId="343"/>
        </pc:sldMkLst>
      </pc:sldChg>
      <pc:sldChg chg="del">
        <pc:chgData name="Xin LIU" userId="d0d7abe7-578f-4523-acec-00212c987c81" providerId="ADAL" clId="{BFC70E98-589B-C040-9ECE-B4547BE1ED4B}" dt="2019-02-27T14:51:13.129" v="695" actId="2696"/>
        <pc:sldMkLst>
          <pc:docMk/>
          <pc:sldMk cId="2111501470" sldId="344"/>
        </pc:sldMkLst>
      </pc:sldChg>
      <pc:sldChg chg="del">
        <pc:chgData name="Xin LIU" userId="d0d7abe7-578f-4523-acec-00212c987c81" providerId="ADAL" clId="{BFC70E98-589B-C040-9ECE-B4547BE1ED4B}" dt="2019-02-27T14:51:13.127" v="694" actId="2696"/>
        <pc:sldMkLst>
          <pc:docMk/>
          <pc:sldMk cId="203557935" sldId="345"/>
        </pc:sldMkLst>
      </pc:sldChg>
      <pc:sldChg chg="del">
        <pc:chgData name="Xin LIU" userId="d0d7abe7-578f-4523-acec-00212c987c81" providerId="ADAL" clId="{BFC70E98-589B-C040-9ECE-B4547BE1ED4B}" dt="2019-02-27T14:51:13.125" v="693" actId="2696"/>
        <pc:sldMkLst>
          <pc:docMk/>
          <pc:sldMk cId="2950251357" sldId="346"/>
        </pc:sldMkLst>
      </pc:sldChg>
      <pc:sldChg chg="del">
        <pc:chgData name="Xin LIU" userId="d0d7abe7-578f-4523-acec-00212c987c81" providerId="ADAL" clId="{BFC70E98-589B-C040-9ECE-B4547BE1ED4B}" dt="2019-02-27T14:51:13.123" v="692" actId="2696"/>
        <pc:sldMkLst>
          <pc:docMk/>
          <pc:sldMk cId="3833866081" sldId="347"/>
        </pc:sldMkLst>
      </pc:sldChg>
      <pc:sldChg chg="del">
        <pc:chgData name="Xin LIU" userId="d0d7abe7-578f-4523-acec-00212c987c81" providerId="ADAL" clId="{BFC70E98-589B-C040-9ECE-B4547BE1ED4B}" dt="2019-02-27T14:51:13.121" v="691" actId="2696"/>
        <pc:sldMkLst>
          <pc:docMk/>
          <pc:sldMk cId="2192214767" sldId="348"/>
        </pc:sldMkLst>
      </pc:sldChg>
      <pc:sldChg chg="del">
        <pc:chgData name="Xin LIU" userId="d0d7abe7-578f-4523-acec-00212c987c81" providerId="ADAL" clId="{BFC70E98-589B-C040-9ECE-B4547BE1ED4B}" dt="2019-02-27T14:51:13.117" v="689" actId="2696"/>
        <pc:sldMkLst>
          <pc:docMk/>
          <pc:sldMk cId="1713786347" sldId="349"/>
        </pc:sldMkLst>
      </pc:sldChg>
      <pc:sldChg chg="addSp delSp modSp add">
        <pc:chgData name="Xin LIU" userId="d0d7abe7-578f-4523-acec-00212c987c81" providerId="ADAL" clId="{BFC70E98-589B-C040-9ECE-B4547BE1ED4B}" dt="2019-02-27T14:30:19.134" v="55" actId="1076"/>
        <pc:sldMkLst>
          <pc:docMk/>
          <pc:sldMk cId="692880476" sldId="350"/>
        </pc:sldMkLst>
        <pc:spChg chg="mod">
          <ac:chgData name="Xin LIU" userId="d0d7abe7-578f-4523-acec-00212c987c81" providerId="ADAL" clId="{BFC70E98-589B-C040-9ECE-B4547BE1ED4B}" dt="2019-02-27T14:29:53.454" v="44" actId="20577"/>
          <ac:spMkLst>
            <pc:docMk/>
            <pc:sldMk cId="692880476" sldId="350"/>
            <ac:spMk id="2" creationId="{00000000-0000-0000-0000-000000000000}"/>
          </ac:spMkLst>
        </pc:spChg>
        <pc:spChg chg="mod">
          <ac:chgData name="Xin LIU" userId="d0d7abe7-578f-4523-acec-00212c987c81" providerId="ADAL" clId="{BFC70E98-589B-C040-9ECE-B4547BE1ED4B}" dt="2019-02-27T14:29:58.551" v="50" actId="5793"/>
          <ac:spMkLst>
            <pc:docMk/>
            <pc:sldMk cId="692880476" sldId="350"/>
            <ac:spMk id="3" creationId="{00000000-0000-0000-0000-000000000000}"/>
          </ac:spMkLst>
        </pc:spChg>
        <pc:grpChg chg="del">
          <ac:chgData name="Xin LIU" userId="d0d7abe7-578f-4523-acec-00212c987c81" providerId="ADAL" clId="{BFC70E98-589B-C040-9ECE-B4547BE1ED4B}" dt="2019-02-27T14:30:10.724" v="52" actId="478"/>
          <ac:grpSpMkLst>
            <pc:docMk/>
            <pc:sldMk cId="692880476" sldId="350"/>
            <ac:grpSpMk id="43" creationId="{D67F941E-51CC-3242-AD6B-8C2AAE79AC7C}"/>
          </ac:grpSpMkLst>
        </pc:grpChg>
        <pc:grpChg chg="del">
          <ac:chgData name="Xin LIU" userId="d0d7abe7-578f-4523-acec-00212c987c81" providerId="ADAL" clId="{BFC70E98-589B-C040-9ECE-B4547BE1ED4B}" dt="2019-02-27T14:30:09.623" v="51" actId="478"/>
          <ac:grpSpMkLst>
            <pc:docMk/>
            <pc:sldMk cId="692880476" sldId="350"/>
            <ac:grpSpMk id="81" creationId="{482C9A5F-1522-B64B-ABED-9250B82C4A88}"/>
          </ac:grpSpMkLst>
        </pc:grpChg>
        <pc:picChg chg="add mod">
          <ac:chgData name="Xin LIU" userId="d0d7abe7-578f-4523-acec-00212c987c81" providerId="ADAL" clId="{BFC70E98-589B-C040-9ECE-B4547BE1ED4B}" dt="2019-02-27T14:30:19.134" v="55" actId="1076"/>
          <ac:picMkLst>
            <pc:docMk/>
            <pc:sldMk cId="692880476" sldId="350"/>
            <ac:picMk id="124" creationId="{A8723FD6-4BA0-F649-B9CD-79781D907606}"/>
          </ac:picMkLst>
        </pc:pic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1" creationId="{688CD8A0-7A8B-5947-AA9C-0D72B028C1D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2" creationId="{269F1AA3-C26F-804A-A79A-567BDD68B415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3" creationId="{4A522526-B261-2642-95AB-0E2E7C97D33B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4" creationId="{B36F7E84-B3DE-DF4F-85EA-C897C8AFCEF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5" creationId="{7874C17A-564A-3D4E-A103-4AF5D867CA4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6" creationId="{3BAB2B51-1601-A547-B314-7ECAAE3EF66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2" creationId="{E4A88EB5-29FE-0547-B313-CE0B04033381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3" creationId="{75D42A6F-5190-C44C-B0A7-FDCC85C6ACD5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4" creationId="{B1C94732-5C33-FD43-8E27-23E4E7DEA1B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5" creationId="{8665D0D4-571B-E14D-AEDA-935DA9BA3BF8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6" creationId="{21A3A301-73EB-CB4B-9D0D-49036379DAF3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7" creationId="{71FCE680-D9DB-934A-814B-F1976FE4B2BD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8" creationId="{ECC67A79-98B0-5945-B3BA-83F3994C85B8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9" creationId="{6F19ED4B-749E-664D-8FE9-793C90F7F107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0" creationId="{815F2523-9C41-8841-8761-0DA3A7FAB82F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1" creationId="{E6EBAEC4-ADFE-2D45-83E0-21B101656B79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2" creationId="{599F7305-78C0-E945-8C49-004126CB92AF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3" creationId="{50CDFFCF-653D-2A40-8ADF-314F9A51A263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4" creationId="{B02295DC-70C7-234F-8343-8FF4A250ED7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5" creationId="{98CA3D88-5C20-604E-B285-4AB4EEFE24BE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7" creationId="{EC3ADDC0-06D7-714B-AC14-43A3C18FD17E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8" creationId="{93EFF11D-D517-454E-BC84-A235DA8F3792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9" creationId="{BF40CB87-973A-B549-B5B6-780E536D6087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0" creationId="{3CBFBAC1-60A9-C445-A0DB-E1D17762F3CC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1" creationId="{7521F510-75AF-FF4B-BD49-2A1BC19E616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2" creationId="{758CED75-C76D-5342-A3E2-260E85B44C57}"/>
          </ac:cxnSpMkLst>
        </pc:cxnChg>
      </pc:sldChg>
      <pc:sldChg chg="addSp delSp modSp add">
        <pc:chgData name="Xin LIU" userId="d0d7abe7-578f-4523-acec-00212c987c81" providerId="ADAL" clId="{BFC70E98-589B-C040-9ECE-B4547BE1ED4B}" dt="2019-02-27T16:06:23.847" v="1590" actId="1076"/>
        <pc:sldMkLst>
          <pc:docMk/>
          <pc:sldMk cId="1969882078" sldId="351"/>
        </pc:sldMkLst>
        <pc:spChg chg="mod">
          <ac:chgData name="Xin LIU" userId="d0d7abe7-578f-4523-acec-00212c987c81" providerId="ADAL" clId="{BFC70E98-589B-C040-9ECE-B4547BE1ED4B}" dt="2019-02-27T14:41:44.790" v="439" actId="20577"/>
          <ac:spMkLst>
            <pc:docMk/>
            <pc:sldMk cId="1969882078" sldId="351"/>
            <ac:spMk id="2" creationId="{00000000-0000-0000-0000-000000000000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2" creationId="{84717865-8506-8848-8D96-BEBBC95E2D32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3" creationId="{D9C42715-13B4-9C41-AEEA-95044A74057A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4" creationId="{A99D33FD-72CE-594B-99A1-02D2CFB6268B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5" creationId="{464D8385-CCDC-4C42-A476-B0CCDCC3EBD2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6" creationId="{661F11D4-9F25-5941-BFF0-1811A160DF11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7" creationId="{2AB18AE5-C0BD-EE44-8EB2-326901D5C55F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28" creationId="{FE3CAEC3-EBB2-D943-91C2-094266AA0D7A}"/>
          </ac:spMkLst>
        </pc:spChg>
        <pc:spChg chg="del">
          <ac:chgData name="Xin LIU" userId="d0d7abe7-578f-4523-acec-00212c987c81" providerId="ADAL" clId="{BFC70E98-589B-C040-9ECE-B4547BE1ED4B}" dt="2019-02-27T14:41:59.982" v="441" actId="478"/>
          <ac:spMkLst>
            <pc:docMk/>
            <pc:sldMk cId="1969882078" sldId="351"/>
            <ac:spMk id="29" creationId="{5ECC668C-724D-3143-8D20-C83FA0C6EAEE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30" creationId="{9F0CC1AC-8DF3-8647-A7AF-BD59DA93DDCA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31" creationId="{6051412F-6964-8D4E-8B84-6B492657D091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32" creationId="{1628197C-58D7-9649-BE49-392E71B122E3}"/>
          </ac:spMkLst>
        </pc:spChg>
        <pc:spChg chg="del">
          <ac:chgData name="Xin LIU" userId="d0d7abe7-578f-4523-acec-00212c987c81" providerId="ADAL" clId="{BFC70E98-589B-C040-9ECE-B4547BE1ED4B}" dt="2019-02-27T14:41:59.982" v="441" actId="478"/>
          <ac:spMkLst>
            <pc:docMk/>
            <pc:sldMk cId="1969882078" sldId="351"/>
            <ac:spMk id="33" creationId="{BB239806-86EC-1041-81F5-4653DDD6F1FC}"/>
          </ac:spMkLst>
        </pc:spChg>
        <pc:spChg chg="del">
          <ac:chgData name="Xin LIU" userId="d0d7abe7-578f-4523-acec-00212c987c81" providerId="ADAL" clId="{BFC70E98-589B-C040-9ECE-B4547BE1ED4B}" dt="2019-02-27T14:41:59.982" v="441" actId="478"/>
          <ac:spMkLst>
            <pc:docMk/>
            <pc:sldMk cId="1969882078" sldId="351"/>
            <ac:spMk id="34" creationId="{4BCEC8A6-3C4E-6F4F-B4CB-FE57EF3AB3C8}"/>
          </ac:spMkLst>
        </pc:spChg>
        <pc:spChg chg="mod">
          <ac:chgData name="Xin LIU" userId="d0d7abe7-578f-4523-acec-00212c987c81" providerId="ADAL" clId="{BFC70E98-589B-C040-9ECE-B4547BE1ED4B}" dt="2019-02-27T14:42:30.959" v="448" actId="20577"/>
          <ac:spMkLst>
            <pc:docMk/>
            <pc:sldMk cId="1969882078" sldId="351"/>
            <ac:spMk id="51" creationId="{58B2E1F7-ACE9-8D49-9A26-6A21E52696E0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60" creationId="{AD8FAE19-B386-A84D-8F56-9310581B16D0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65" creationId="{EE768752-2DE5-A741-86EA-999B141C5CEA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66" creationId="{988EC028-93C6-B845-A721-AD3AFBB5371B}"/>
          </ac:spMkLst>
        </pc:spChg>
        <pc:spChg chg="del">
          <ac:chgData name="Xin LIU" userId="d0d7abe7-578f-4523-acec-00212c987c81" providerId="ADAL" clId="{BFC70E98-589B-C040-9ECE-B4547BE1ED4B}" dt="2019-02-27T14:41:56.127" v="440" actId="478"/>
          <ac:spMkLst>
            <pc:docMk/>
            <pc:sldMk cId="1969882078" sldId="351"/>
            <ac:spMk id="67" creationId="{52D9DECE-DAEC-E541-B889-F00F7B01F987}"/>
          </ac:spMkLst>
        </pc:spChg>
        <pc:spChg chg="del">
          <ac:chgData name="Xin LIU" userId="d0d7abe7-578f-4523-acec-00212c987c81" providerId="ADAL" clId="{BFC70E98-589B-C040-9ECE-B4547BE1ED4B}" dt="2019-02-27T14:41:59.982" v="441" actId="478"/>
          <ac:spMkLst>
            <pc:docMk/>
            <pc:sldMk cId="1969882078" sldId="351"/>
            <ac:spMk id="68" creationId="{321A1227-839C-CF43-AE04-960ECEEFC4C6}"/>
          </ac:spMkLst>
        </pc:spChg>
        <pc:spChg chg="del">
          <ac:chgData name="Xin LIU" userId="d0d7abe7-578f-4523-acec-00212c987c81" providerId="ADAL" clId="{BFC70E98-589B-C040-9ECE-B4547BE1ED4B}" dt="2019-02-27T14:41:59.982" v="441" actId="478"/>
          <ac:spMkLst>
            <pc:docMk/>
            <pc:sldMk cId="1969882078" sldId="351"/>
            <ac:spMk id="69" creationId="{02881499-57C9-3F4D-9EF0-9BB193E7BB66}"/>
          </ac:spMkLst>
        </pc:spChg>
        <pc:grpChg chg="del">
          <ac:chgData name="Xin LIU" userId="d0d7abe7-578f-4523-acec-00212c987c81" providerId="ADAL" clId="{BFC70E98-589B-C040-9ECE-B4547BE1ED4B}" dt="2019-02-27T14:41:59.982" v="441" actId="478"/>
          <ac:grpSpMkLst>
            <pc:docMk/>
            <pc:sldMk cId="1969882078" sldId="351"/>
            <ac:grpSpMk id="35" creationId="{FE3A6FDF-F86A-B442-83E5-766F3EC3031D}"/>
          </ac:grpSpMkLst>
        </pc:grpChg>
        <pc:grpChg chg="del">
          <ac:chgData name="Xin LIU" userId="d0d7abe7-578f-4523-acec-00212c987c81" providerId="ADAL" clId="{BFC70E98-589B-C040-9ECE-B4547BE1ED4B}" dt="2019-02-27T14:42:05.597" v="442" actId="478"/>
          <ac:grpSpMkLst>
            <pc:docMk/>
            <pc:sldMk cId="1969882078" sldId="351"/>
            <ac:grpSpMk id="70" creationId="{00B21429-490B-4C40-BB83-3BA757486D77}"/>
          </ac:grpSpMkLst>
        </pc:grpChg>
        <pc:picChg chg="add mod">
          <ac:chgData name="Xin LIU" userId="d0d7abe7-578f-4523-acec-00212c987c81" providerId="ADAL" clId="{BFC70E98-589B-C040-9ECE-B4547BE1ED4B}" dt="2019-02-27T16:06:23.847" v="1590" actId="1076"/>
          <ac:picMkLst>
            <pc:docMk/>
            <pc:sldMk cId="1969882078" sldId="351"/>
            <ac:picMk id="85" creationId="{2B2806F9-65BC-CC4F-8B09-03C2E64CE127}"/>
          </ac:picMkLst>
        </pc:picChg>
        <pc:cxnChg chg="mod">
          <ac:chgData name="Xin LIU" userId="d0d7abe7-578f-4523-acec-00212c987c81" providerId="ADAL" clId="{BFC70E98-589B-C040-9ECE-B4547BE1ED4B}" dt="2019-02-27T14:41:59.982" v="441" actId="478"/>
          <ac:cxnSpMkLst>
            <pc:docMk/>
            <pc:sldMk cId="1969882078" sldId="351"/>
            <ac:cxnSpMk id="47" creationId="{D9CED502-EE54-B948-BA53-33ECE0970C7A}"/>
          </ac:cxnSpMkLst>
        </pc:cxnChg>
        <pc:cxnChg chg="mod">
          <ac:chgData name="Xin LIU" userId="d0d7abe7-578f-4523-acec-00212c987c81" providerId="ADAL" clId="{BFC70E98-589B-C040-9ECE-B4547BE1ED4B}" dt="2019-02-27T14:41:59.982" v="441" actId="478"/>
          <ac:cxnSpMkLst>
            <pc:docMk/>
            <pc:sldMk cId="1969882078" sldId="351"/>
            <ac:cxnSpMk id="48" creationId="{617777CC-4D31-7D4D-9C0A-4E590B9FECE0}"/>
          </ac:cxnSpMkLst>
        </pc:cxnChg>
        <pc:cxnChg chg="mod">
          <ac:chgData name="Xin LIU" userId="d0d7abe7-578f-4523-acec-00212c987c81" providerId="ADAL" clId="{BFC70E98-589B-C040-9ECE-B4547BE1ED4B}" dt="2019-02-27T14:41:59.982" v="441" actId="478"/>
          <ac:cxnSpMkLst>
            <pc:docMk/>
            <pc:sldMk cId="1969882078" sldId="351"/>
            <ac:cxnSpMk id="49" creationId="{5983AB01-8CE5-CE48-ADB6-D41E0A38AC74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53" creationId="{D15DF56E-33F3-2E41-BB8C-7DEEE4371B7A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54" creationId="{3C9DD31E-1BCE-CD45-AFD6-0B6C9529595E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55" creationId="{0933904E-E32E-EF4F-AB50-D6BDE3521168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56" creationId="{F3D5A1A4-BA49-2D42-9726-2555B63B92B3}"/>
          </ac:cxnSpMkLst>
        </pc:cxnChg>
        <pc:cxnChg chg="mod">
          <ac:chgData name="Xin LIU" userId="d0d7abe7-578f-4523-acec-00212c987c81" providerId="ADAL" clId="{BFC70E98-589B-C040-9ECE-B4547BE1ED4B}" dt="2019-02-27T14:42:05.597" v="442" actId="478"/>
          <ac:cxnSpMkLst>
            <pc:docMk/>
            <pc:sldMk cId="1969882078" sldId="351"/>
            <ac:cxnSpMk id="82" creationId="{35E54A50-BF2E-304A-BC6F-23277DDE6B7F}"/>
          </ac:cxnSpMkLst>
        </pc:cxnChg>
        <pc:cxnChg chg="mod">
          <ac:chgData name="Xin LIU" userId="d0d7abe7-578f-4523-acec-00212c987c81" providerId="ADAL" clId="{BFC70E98-589B-C040-9ECE-B4547BE1ED4B}" dt="2019-02-27T14:42:05.597" v="442" actId="478"/>
          <ac:cxnSpMkLst>
            <pc:docMk/>
            <pc:sldMk cId="1969882078" sldId="351"/>
            <ac:cxnSpMk id="83" creationId="{0B5C4994-1756-B74D-A466-22C6E44F09E4}"/>
          </ac:cxnSpMkLst>
        </pc:cxnChg>
        <pc:cxnChg chg="mod">
          <ac:chgData name="Xin LIU" userId="d0d7abe7-578f-4523-acec-00212c987c81" providerId="ADAL" clId="{BFC70E98-589B-C040-9ECE-B4547BE1ED4B}" dt="2019-02-27T14:42:05.597" v="442" actId="478"/>
          <ac:cxnSpMkLst>
            <pc:docMk/>
            <pc:sldMk cId="1969882078" sldId="351"/>
            <ac:cxnSpMk id="84" creationId="{5A66D6BF-7E8C-0D4B-8703-8A32DE4DE3C0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87" creationId="{44DD5A6E-7C71-6342-8C29-BE4A9E1637D7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88" creationId="{BAF4725E-5EED-D94F-AE1D-ADDD003F4169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89" creationId="{6C0BA2A9-B42F-A047-99E1-4D731BB86834}"/>
          </ac:cxnSpMkLst>
        </pc:cxnChg>
        <pc:cxnChg chg="del">
          <ac:chgData name="Xin LIU" userId="d0d7abe7-578f-4523-acec-00212c987c81" providerId="ADAL" clId="{BFC70E98-589B-C040-9ECE-B4547BE1ED4B}" dt="2019-02-27T14:41:56.127" v="440" actId="478"/>
          <ac:cxnSpMkLst>
            <pc:docMk/>
            <pc:sldMk cId="1969882078" sldId="351"/>
            <ac:cxnSpMk id="90" creationId="{583E49DB-3729-E348-8FDB-97BC08EFECD1}"/>
          </ac:cxnSpMkLst>
        </pc:cxnChg>
      </pc:sldChg>
      <pc:sldChg chg="addSp delSp modSp add">
        <pc:chgData name="Xin LIU" userId="d0d7abe7-578f-4523-acec-00212c987c81" providerId="ADAL" clId="{BFC70E98-589B-C040-9ECE-B4547BE1ED4B}" dt="2019-02-27T14:52:59.170" v="758"/>
        <pc:sldMkLst>
          <pc:docMk/>
          <pc:sldMk cId="284997846" sldId="352"/>
        </pc:sldMkLst>
        <pc:spChg chg="mod">
          <ac:chgData name="Xin LIU" userId="d0d7abe7-578f-4523-acec-00212c987c81" providerId="ADAL" clId="{BFC70E98-589B-C040-9ECE-B4547BE1ED4B}" dt="2019-02-27T14:43:00.221" v="456" actId="20577"/>
          <ac:spMkLst>
            <pc:docMk/>
            <pc:sldMk cId="284997846" sldId="352"/>
            <ac:spMk id="2" creationId="{00000000-0000-0000-0000-000000000000}"/>
          </ac:spMkLst>
        </pc:spChg>
        <pc:spChg chg="add del mod">
          <ac:chgData name="Xin LIU" userId="d0d7abe7-578f-4523-acec-00212c987c81" providerId="ADAL" clId="{BFC70E98-589B-C040-9ECE-B4547BE1ED4B}" dt="2019-02-27T14:43:44.123" v="489"/>
          <ac:spMkLst>
            <pc:docMk/>
            <pc:sldMk cId="284997846" sldId="352"/>
            <ac:spMk id="3" creationId="{F7E5BA08-6671-5341-A38E-DB06FDDCCB39}"/>
          </ac:spMkLst>
        </pc:spChg>
        <pc:spChg chg="add del mod">
          <ac:chgData name="Xin LIU" userId="d0d7abe7-578f-4523-acec-00212c987c81" providerId="ADAL" clId="{BFC70E98-589B-C040-9ECE-B4547BE1ED4B}" dt="2019-02-27T14:43:35.985" v="485" actId="478"/>
          <ac:spMkLst>
            <pc:docMk/>
            <pc:sldMk cId="284997846" sldId="352"/>
            <ac:spMk id="6" creationId="{4BCE8A0E-7A72-354A-A2C9-EE2D842EA1E0}"/>
          </ac:spMkLst>
        </pc:spChg>
        <pc:spChg chg="add del mod">
          <ac:chgData name="Xin LIU" userId="d0d7abe7-578f-4523-acec-00212c987c81" providerId="ADAL" clId="{BFC70E98-589B-C040-9ECE-B4547BE1ED4B}" dt="2019-02-27T14:43:45.881" v="490" actId="478"/>
          <ac:spMkLst>
            <pc:docMk/>
            <pc:sldMk cId="284997846" sldId="352"/>
            <ac:spMk id="7" creationId="{361AD3DC-6BF5-2A4A-9B03-D3E785C9ABF6}"/>
          </ac:spMkLst>
        </pc:spChg>
        <pc:spChg chg="add mod">
          <ac:chgData name="Xin LIU" userId="d0d7abe7-578f-4523-acec-00212c987c81" providerId="ADAL" clId="{BFC70E98-589B-C040-9ECE-B4547BE1ED4B}" dt="2019-02-27T14:52:59.170" v="758"/>
          <ac:spMkLst>
            <pc:docMk/>
            <pc:sldMk cId="284997846" sldId="352"/>
            <ac:spMk id="10" creationId="{87DE1AB0-5536-7249-91BD-13170D1E9C10}"/>
          </ac:spMkLst>
        </pc:spChg>
        <pc:spChg chg="del mod">
          <ac:chgData name="Xin LIU" userId="d0d7abe7-578f-4523-acec-00212c987c81" providerId="ADAL" clId="{BFC70E98-589B-C040-9ECE-B4547BE1ED4B}" dt="2019-02-27T14:43:43.652" v="487" actId="478"/>
          <ac:spMkLst>
            <pc:docMk/>
            <pc:sldMk cId="284997846" sldId="352"/>
            <ac:spMk id="51" creationId="{58B2E1F7-ACE9-8D49-9A26-6A21E52696E0}"/>
          </ac:spMkLst>
        </pc:spChg>
        <pc:picChg chg="del">
          <ac:chgData name="Xin LIU" userId="d0d7abe7-578f-4523-acec-00212c987c81" providerId="ADAL" clId="{BFC70E98-589B-C040-9ECE-B4547BE1ED4B}" dt="2019-02-27T14:43:05.554" v="457" actId="478"/>
          <ac:picMkLst>
            <pc:docMk/>
            <pc:sldMk cId="284997846" sldId="352"/>
            <ac:picMk id="85" creationId="{2B2806F9-65BC-CC4F-8B09-03C2E64CE127}"/>
          </ac:picMkLst>
        </pc:picChg>
      </pc:sldChg>
      <pc:sldChg chg="add del">
        <pc:chgData name="Xin LIU" userId="d0d7abe7-578f-4523-acec-00212c987c81" providerId="ADAL" clId="{BFC70E98-589B-C040-9ECE-B4547BE1ED4B}" dt="2019-02-27T14:42:18.053" v="445"/>
        <pc:sldMkLst>
          <pc:docMk/>
          <pc:sldMk cId="300377350" sldId="352"/>
        </pc:sldMkLst>
      </pc:sldChg>
      <pc:sldChg chg="modSp add">
        <pc:chgData name="Xin LIU" userId="d0d7abe7-578f-4523-acec-00212c987c81" providerId="ADAL" clId="{BFC70E98-589B-C040-9ECE-B4547BE1ED4B}" dt="2019-02-27T14:56:08.316" v="807" actId="20577"/>
        <pc:sldMkLst>
          <pc:docMk/>
          <pc:sldMk cId="427463150" sldId="353"/>
        </pc:sldMkLst>
        <pc:spChg chg="mod">
          <ac:chgData name="Xin LIU" userId="d0d7abe7-578f-4523-acec-00212c987c81" providerId="ADAL" clId="{BFC70E98-589B-C040-9ECE-B4547BE1ED4B}" dt="2019-02-27T14:56:08.316" v="807" actId="20577"/>
          <ac:spMkLst>
            <pc:docMk/>
            <pc:sldMk cId="427463150" sldId="353"/>
            <ac:spMk id="2" creationId="{00000000-0000-0000-0000-000000000000}"/>
          </ac:spMkLst>
        </pc:spChg>
        <pc:spChg chg="mod">
          <ac:chgData name="Xin LIU" userId="d0d7abe7-578f-4523-acec-00212c987c81" providerId="ADAL" clId="{BFC70E98-589B-C040-9ECE-B4547BE1ED4B}" dt="2019-02-27T14:54:29.146" v="776"/>
          <ac:spMkLst>
            <pc:docMk/>
            <pc:sldMk cId="427463150" sldId="353"/>
            <ac:spMk id="10" creationId="{87DE1AB0-5536-7249-91BD-13170D1E9C10}"/>
          </ac:spMkLst>
        </pc:spChg>
      </pc:sldChg>
      <pc:sldChg chg="addSp delSp modSp add delAnim modAnim">
        <pc:chgData name="Xin LIU" userId="d0d7abe7-578f-4523-acec-00212c987c81" providerId="ADAL" clId="{BFC70E98-589B-C040-9ECE-B4547BE1ED4B}" dt="2019-02-27T15:56:29.612" v="1391"/>
        <pc:sldMkLst>
          <pc:docMk/>
          <pc:sldMk cId="435871565" sldId="354"/>
        </pc:sldMkLst>
        <pc:spChg chg="del mod">
          <ac:chgData name="Xin LIU" userId="d0d7abe7-578f-4523-acec-00212c987c81" providerId="ADAL" clId="{BFC70E98-589B-C040-9ECE-B4547BE1ED4B}" dt="2019-02-27T15:55:47.600" v="1367"/>
          <ac:spMkLst>
            <pc:docMk/>
            <pc:sldMk cId="435871565" sldId="354"/>
            <ac:spMk id="2" creationId="{00000000-0000-0000-0000-000000000000}"/>
          </ac:spMkLst>
        </pc:spChg>
        <pc:spChg chg="del mod">
          <ac:chgData name="Xin LIU" userId="d0d7abe7-578f-4523-acec-00212c987c81" providerId="ADAL" clId="{BFC70E98-589B-C040-9ECE-B4547BE1ED4B}" dt="2019-02-27T15:04:13.254" v="861" actId="478"/>
          <ac:spMkLst>
            <pc:docMk/>
            <pc:sldMk cId="435871565" sldId="354"/>
            <ac:spMk id="3" creationId="{00000000-0000-0000-0000-000000000000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4" creationId="{A3122C1A-AA58-E44D-82F4-B7A2ABC39F3A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5" creationId="{8EBB0575-8D9A-FC41-A959-50F353157C72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6" creationId="{CBF78561-198A-3848-B50F-5B7D2B9EF01B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7" creationId="{2808824D-02E5-3249-8B77-FF8D78DFD23F}"/>
          </ac:spMkLst>
        </pc:spChg>
        <pc:spChg chg="add del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8" creationId="{EFC2BE38-1A16-4B40-9303-7D204059BA8C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9" creationId="{9507A904-DE43-CC47-9BFA-AB1A32CC0ECC}"/>
          </ac:spMkLst>
        </pc:spChg>
        <pc:spChg chg="mod">
          <ac:chgData name="Xin LIU" userId="d0d7abe7-578f-4523-acec-00212c987c81" providerId="ADAL" clId="{BFC70E98-589B-C040-9ECE-B4547BE1ED4B}" dt="2019-02-27T15:54:31.952" v="1331" actId="1076"/>
          <ac:spMkLst>
            <pc:docMk/>
            <pc:sldMk cId="435871565" sldId="354"/>
            <ac:spMk id="11" creationId="{A8A8673B-94AB-4341-B984-29CA2A084FA6}"/>
          </ac:spMkLst>
        </pc:spChg>
        <pc:spChg chg="add del mod">
          <ac:chgData name="Xin LIU" userId="d0d7abe7-578f-4523-acec-00212c987c81" providerId="ADAL" clId="{BFC70E98-589B-C040-9ECE-B4547BE1ED4B}" dt="2019-02-27T15:05:02.719" v="866" actId="1076"/>
          <ac:spMkLst>
            <pc:docMk/>
            <pc:sldMk cId="435871565" sldId="354"/>
            <ac:spMk id="13" creationId="{A55B3BCF-FDFF-754D-94D1-6E9BBACBA21E}"/>
          </ac:spMkLst>
        </pc:spChg>
        <pc:spChg chg="mod">
          <ac:chgData name="Xin LIU" userId="d0d7abe7-578f-4523-acec-00212c987c81" providerId="ADAL" clId="{BFC70E98-589B-C040-9ECE-B4547BE1ED4B}" dt="2019-02-27T15:05:02.719" v="866" actId="1076"/>
          <ac:spMkLst>
            <pc:docMk/>
            <pc:sldMk cId="435871565" sldId="354"/>
            <ac:spMk id="14" creationId="{95D044D3-02C6-2F4D-AB12-CC21AF68FEE0}"/>
          </ac:spMkLst>
        </pc:spChg>
        <pc:spChg chg="mod">
          <ac:chgData name="Xin LIU" userId="d0d7abe7-578f-4523-acec-00212c987c81" providerId="ADAL" clId="{BFC70E98-589B-C040-9ECE-B4547BE1ED4B}" dt="2019-02-27T15:05:02.719" v="866" actId="1076"/>
          <ac:spMkLst>
            <pc:docMk/>
            <pc:sldMk cId="435871565" sldId="354"/>
            <ac:spMk id="15" creationId="{EFD96456-C8CB-BA4C-9B11-1E5382A42C16}"/>
          </ac:spMkLst>
        </pc:spChg>
        <pc:spChg chg="del mod">
          <ac:chgData name="Xin LIU" userId="d0d7abe7-578f-4523-acec-00212c987c81" providerId="ADAL" clId="{BFC70E98-589B-C040-9ECE-B4547BE1ED4B}" dt="2019-02-27T15:09:09.342" v="1015" actId="478"/>
          <ac:spMkLst>
            <pc:docMk/>
            <pc:sldMk cId="435871565" sldId="354"/>
            <ac:spMk id="16" creationId="{597141FC-92D3-CB4A-86AF-908C2FDE14AD}"/>
          </ac:spMkLst>
        </pc:spChg>
        <pc:spChg chg="add del mod">
          <ac:chgData name="Xin LIU" userId="d0d7abe7-578f-4523-acec-00212c987c81" providerId="ADAL" clId="{BFC70E98-589B-C040-9ECE-B4547BE1ED4B}" dt="2019-02-27T15:04:15.056" v="862" actId="478"/>
          <ac:spMkLst>
            <pc:docMk/>
            <pc:sldMk cId="435871565" sldId="354"/>
            <ac:spMk id="27" creationId="{D651D0E4-B4B7-DF40-AF06-44492DADF0E1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32" creationId="{85409A45-76E0-2F40-BFB2-816669B69C3E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33" creationId="{4D0DA91F-BBB7-AD47-8D99-B913ED3A11C8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36" creationId="{767EC001-3D57-024D-BBB5-E75B64A46CC5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38" creationId="{292A2DD1-CF5C-8646-9B9A-BCADA13AE6B3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39" creationId="{E8A3B8F2-42A6-744E-A1EE-33860AF45388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40" creationId="{953949C1-643E-FC4C-8C00-D72EB923F230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83" creationId="{56BA0E12-CF4B-7148-83CA-19DFF8417E1E}"/>
          </ac:spMkLst>
        </pc:spChg>
        <pc:spChg chg="add mod">
          <ac:chgData name="Xin LIU" userId="d0d7abe7-578f-4523-acec-00212c987c81" providerId="ADAL" clId="{BFC70E98-589B-C040-9ECE-B4547BE1ED4B}" dt="2019-02-27T15:56:27.745" v="1390" actId="1076"/>
          <ac:spMkLst>
            <pc:docMk/>
            <pc:sldMk cId="435871565" sldId="354"/>
            <ac:spMk id="84" creationId="{7C6582F4-2519-D240-BC53-8CF3ABB12BA8}"/>
          </ac:spMkLst>
        </pc:spChg>
        <pc:spChg chg="add del mod">
          <ac:chgData name="Xin LIU" userId="d0d7abe7-578f-4523-acec-00212c987c81" providerId="ADAL" clId="{BFC70E98-589B-C040-9ECE-B4547BE1ED4B}" dt="2019-02-27T15:55:51.037" v="1368" actId="478"/>
          <ac:spMkLst>
            <pc:docMk/>
            <pc:sldMk cId="435871565" sldId="354"/>
            <ac:spMk id="87" creationId="{2C56DCA2-4494-A943-9F77-574A3C18B2BD}"/>
          </ac:spMkLst>
        </pc:spChg>
        <pc:spChg chg="add del">
          <ac:chgData name="Xin LIU" userId="d0d7abe7-578f-4523-acec-00212c987c81" providerId="ADAL" clId="{BFC70E98-589B-C040-9ECE-B4547BE1ED4B}" dt="2019-02-27T15:56:16.508" v="1383"/>
          <ac:spMkLst>
            <pc:docMk/>
            <pc:sldMk cId="435871565" sldId="354"/>
            <ac:spMk id="88" creationId="{3786CE49-0FE4-2345-A147-759D9CB9B9E6}"/>
          </ac:spMkLst>
        </pc:spChg>
        <pc:spChg chg="add">
          <ac:chgData name="Xin LIU" userId="d0d7abe7-578f-4523-acec-00212c987c81" providerId="ADAL" clId="{BFC70E98-589B-C040-9ECE-B4547BE1ED4B}" dt="2019-02-27T15:56:29.612" v="1391"/>
          <ac:spMkLst>
            <pc:docMk/>
            <pc:sldMk cId="435871565" sldId="354"/>
            <ac:spMk id="89" creationId="{207B24BB-46FA-2042-9561-04A50ACFC157}"/>
          </ac:spMkLst>
        </pc:spChg>
        <pc:grpChg chg="add mod">
          <ac:chgData name="Xin LIU" userId="d0d7abe7-578f-4523-acec-00212c987c81" providerId="ADAL" clId="{BFC70E98-589B-C040-9ECE-B4547BE1ED4B}" dt="2019-02-27T15:56:27.745" v="1390" actId="1076"/>
          <ac:grpSpMkLst>
            <pc:docMk/>
            <pc:sldMk cId="435871565" sldId="354"/>
            <ac:grpSpMk id="10" creationId="{2312867E-95F3-5D48-B763-11C4A415F674}"/>
          </ac:grpSpMkLst>
        </pc:grpChg>
        <pc:cxnChg chg="mod">
          <ac:chgData name="Xin LIU" userId="d0d7abe7-578f-4523-acec-00212c987c81" providerId="ADAL" clId="{BFC70E98-589B-C040-9ECE-B4547BE1ED4B}" dt="2019-02-27T15:05:02.719" v="866" actId="1076"/>
          <ac:cxnSpMkLst>
            <pc:docMk/>
            <pc:sldMk cId="435871565" sldId="354"/>
            <ac:cxnSpMk id="20" creationId="{A0BEECB8-129E-A84A-B0AB-886E2880579C}"/>
          </ac:cxnSpMkLst>
        </pc:cxnChg>
        <pc:cxnChg chg="mod">
          <ac:chgData name="Xin LIU" userId="d0d7abe7-578f-4523-acec-00212c987c81" providerId="ADAL" clId="{BFC70E98-589B-C040-9ECE-B4547BE1ED4B}" dt="2019-02-27T15:05:02.719" v="866" actId="1076"/>
          <ac:cxnSpMkLst>
            <pc:docMk/>
            <pc:sldMk cId="435871565" sldId="354"/>
            <ac:cxnSpMk id="21" creationId="{BC367BAB-57EE-B34D-AE36-ABF826C66470}"/>
          </ac:cxnSpMkLst>
        </pc:cxnChg>
        <pc:cxnChg chg="mod">
          <ac:chgData name="Xin LIU" userId="d0d7abe7-578f-4523-acec-00212c987c81" providerId="ADAL" clId="{BFC70E98-589B-C040-9ECE-B4547BE1ED4B}" dt="2019-02-27T15:05:02.719" v="866" actId="1076"/>
          <ac:cxnSpMkLst>
            <pc:docMk/>
            <pc:sldMk cId="435871565" sldId="354"/>
            <ac:cxnSpMk id="22" creationId="{0AA9C019-93B7-AA44-9DF1-3920F41968CA}"/>
          </ac:cxnSpMkLst>
        </pc:cxnChg>
        <pc:cxnChg chg="del">
          <ac:chgData name="Xin LIU" userId="d0d7abe7-578f-4523-acec-00212c987c81" providerId="ADAL" clId="{BFC70E98-589B-C040-9ECE-B4547BE1ED4B}" dt="2019-02-27T15:05:46.806" v="899" actId="478"/>
          <ac:cxnSpMkLst>
            <pc:docMk/>
            <pc:sldMk cId="435871565" sldId="354"/>
            <ac:cxnSpMk id="23" creationId="{4F68A811-3992-9148-827F-BE4F470F6B0C}"/>
          </ac:cxnSpMkLst>
        </pc:cxnChg>
        <pc:cxnChg chg="add del mod">
          <ac:chgData name="Xin LIU" userId="d0d7abe7-578f-4523-acec-00212c987c81" providerId="ADAL" clId="{BFC70E98-589B-C040-9ECE-B4547BE1ED4B}" dt="2019-02-27T15:05:43.372" v="898" actId="478"/>
          <ac:cxnSpMkLst>
            <pc:docMk/>
            <pc:sldMk cId="435871565" sldId="354"/>
            <ac:cxnSpMk id="24" creationId="{AA25530C-2B39-A447-B9DE-EF379A7B9939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25" creationId="{CF2B595C-0A15-4444-9520-B1C7755EDAC7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34" creationId="{91AB9DCA-033F-3B4B-BEF7-8E33EC2C543C}"/>
          </ac:cxnSpMkLst>
        </pc:cxnChg>
        <pc:cxnChg chg="add del mod">
          <ac:chgData name="Xin LIU" userId="d0d7abe7-578f-4523-acec-00212c987c81" providerId="ADAL" clId="{BFC70E98-589B-C040-9ECE-B4547BE1ED4B}" dt="2019-02-27T15:12:07.628" v="1137"/>
          <ac:cxnSpMkLst>
            <pc:docMk/>
            <pc:sldMk cId="435871565" sldId="354"/>
            <ac:cxnSpMk id="41" creationId="{4AB82505-3B79-C542-A759-C7844D3916D1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47" creationId="{F32A702F-F644-FD4A-A8FC-FC575DD48146}"/>
          </ac:cxnSpMkLst>
        </pc:cxnChg>
        <pc:cxnChg chg="add del mod">
          <ac:chgData name="Xin LIU" userId="d0d7abe7-578f-4523-acec-00212c987c81" providerId="ADAL" clId="{BFC70E98-589B-C040-9ECE-B4547BE1ED4B}" dt="2019-02-27T15:13:29.142" v="1156" actId="478"/>
          <ac:cxnSpMkLst>
            <pc:docMk/>
            <pc:sldMk cId="435871565" sldId="354"/>
            <ac:cxnSpMk id="48" creationId="{EE762541-E80F-844E-9400-F6B1670A135D}"/>
          </ac:cxnSpMkLst>
        </pc:cxnChg>
        <pc:cxnChg chg="add del mod">
          <ac:chgData name="Xin LIU" userId="d0d7abe7-578f-4523-acec-00212c987c81" providerId="ADAL" clId="{BFC70E98-589B-C040-9ECE-B4547BE1ED4B}" dt="2019-02-27T15:13:51.093" v="1164" actId="478"/>
          <ac:cxnSpMkLst>
            <pc:docMk/>
            <pc:sldMk cId="435871565" sldId="354"/>
            <ac:cxnSpMk id="49" creationId="{5C9CE076-4FF8-3245-9924-9D811E6F697B}"/>
          </ac:cxnSpMkLst>
        </pc:cxnChg>
        <pc:cxnChg chg="add del mod">
          <ac:chgData name="Xin LIU" userId="d0d7abe7-578f-4523-acec-00212c987c81" providerId="ADAL" clId="{BFC70E98-589B-C040-9ECE-B4547BE1ED4B}" dt="2019-02-27T15:13:52.653" v="1165" actId="478"/>
          <ac:cxnSpMkLst>
            <pc:docMk/>
            <pc:sldMk cId="435871565" sldId="354"/>
            <ac:cxnSpMk id="50" creationId="{21010F8E-FEC9-E74F-AEB1-A320EA881C8D}"/>
          </ac:cxnSpMkLst>
        </pc:cxnChg>
        <pc:cxnChg chg="add del mod">
          <ac:chgData name="Xin LIU" userId="d0d7abe7-578f-4523-acec-00212c987c81" providerId="ADAL" clId="{BFC70E98-589B-C040-9ECE-B4547BE1ED4B}" dt="2019-02-27T15:13:19.055" v="1153" actId="478"/>
          <ac:cxnSpMkLst>
            <pc:docMk/>
            <pc:sldMk cId="435871565" sldId="354"/>
            <ac:cxnSpMk id="51" creationId="{5A9CF867-1C61-464F-96EA-C33BEDD1FEDD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56" creationId="{6BC12F1E-FAF9-DF49-9FB1-BFDBB036DBAB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57" creationId="{010767F3-6D21-3F47-B601-889602DED5C7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58" creationId="{A72E8524-6DFF-C145-B889-14943E28621D}"/>
          </ac:cxnSpMkLst>
        </pc:cxnChg>
        <pc:cxnChg chg="add del mod">
          <ac:chgData name="Xin LIU" userId="d0d7abe7-578f-4523-acec-00212c987c81" providerId="ADAL" clId="{BFC70E98-589B-C040-9ECE-B4547BE1ED4B}" dt="2019-02-27T15:15:00.431" v="1176"/>
          <ac:cxnSpMkLst>
            <pc:docMk/>
            <pc:sldMk cId="435871565" sldId="354"/>
            <ac:cxnSpMk id="59" creationId="{98784F4A-72BA-3944-A693-218AEE9C368D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64" creationId="{9D384EE4-0442-5E4C-BF1D-F0BE07FFC68C}"/>
          </ac:cxnSpMkLst>
        </pc:cxnChg>
        <pc:cxnChg chg="add del mod">
          <ac:chgData name="Xin LIU" userId="d0d7abe7-578f-4523-acec-00212c987c81" providerId="ADAL" clId="{BFC70E98-589B-C040-9ECE-B4547BE1ED4B}" dt="2019-02-27T15:15:24.077" v="1182"/>
          <ac:cxnSpMkLst>
            <pc:docMk/>
            <pc:sldMk cId="435871565" sldId="354"/>
            <ac:cxnSpMk id="65" creationId="{A17236CE-636B-784E-878A-74319526224F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68" creationId="{627A45BB-2EC8-E642-BF60-572D1568BDB3}"/>
          </ac:cxnSpMkLst>
        </pc:cxnChg>
        <pc:cxnChg chg="add del mod">
          <ac:chgData name="Xin LIU" userId="d0d7abe7-578f-4523-acec-00212c987c81" providerId="ADAL" clId="{BFC70E98-589B-C040-9ECE-B4547BE1ED4B}" dt="2019-02-27T15:15:59.273" v="1191"/>
          <ac:cxnSpMkLst>
            <pc:docMk/>
            <pc:sldMk cId="435871565" sldId="354"/>
            <ac:cxnSpMk id="69" creationId="{AD23D207-303D-1644-BC89-A470E7F957C9}"/>
          </ac:cxnSpMkLst>
        </pc:cxnChg>
        <pc:cxnChg chg="add del mod">
          <ac:chgData name="Xin LIU" userId="d0d7abe7-578f-4523-acec-00212c987c81" providerId="ADAL" clId="{BFC70E98-589B-C040-9ECE-B4547BE1ED4B}" dt="2019-02-27T15:16:06.625" v="1201"/>
          <ac:cxnSpMkLst>
            <pc:docMk/>
            <pc:sldMk cId="435871565" sldId="354"/>
            <ac:cxnSpMk id="74" creationId="{D813235E-FBD3-834E-B1CF-173C7FF1130F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76" creationId="{5F32CC14-E828-1C44-9EFE-CDD971CF561E}"/>
          </ac:cxnSpMkLst>
        </pc:cxnChg>
        <pc:cxnChg chg="add del mod">
          <ac:chgData name="Xin LIU" userId="d0d7abe7-578f-4523-acec-00212c987c81" providerId="ADAL" clId="{BFC70E98-589B-C040-9ECE-B4547BE1ED4B}" dt="2019-02-27T15:16:43.568" v="1220"/>
          <ac:cxnSpMkLst>
            <pc:docMk/>
            <pc:sldMk cId="435871565" sldId="354"/>
            <ac:cxnSpMk id="79" creationId="{8D549736-12E6-E24E-9DB3-DF3C7820768F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82" creationId="{020F1CBD-11DF-9F47-85DA-11844AA415BE}"/>
          </ac:cxnSpMkLst>
        </pc:cxnChg>
        <pc:cxnChg chg="add mod">
          <ac:chgData name="Xin LIU" userId="d0d7abe7-578f-4523-acec-00212c987c81" providerId="ADAL" clId="{BFC70E98-589B-C040-9ECE-B4547BE1ED4B}" dt="2019-02-27T15:56:27.745" v="1390" actId="1076"/>
          <ac:cxnSpMkLst>
            <pc:docMk/>
            <pc:sldMk cId="435871565" sldId="354"/>
            <ac:cxnSpMk id="86" creationId="{1DB6F92B-ACE0-544F-BD35-F6D6C25A10E7}"/>
          </ac:cxnSpMkLst>
        </pc:cxnChg>
      </pc:sldChg>
      <pc:sldChg chg="modSp add del">
        <pc:chgData name="Xin LIU" userId="d0d7abe7-578f-4523-acec-00212c987c81" providerId="ADAL" clId="{BFC70E98-589B-C040-9ECE-B4547BE1ED4B}" dt="2019-02-27T14:57:08.122" v="828" actId="2696"/>
        <pc:sldMkLst>
          <pc:docMk/>
          <pc:sldMk cId="1201516535" sldId="354"/>
        </pc:sldMkLst>
        <pc:spChg chg="mod">
          <ac:chgData name="Xin LIU" userId="d0d7abe7-578f-4523-acec-00212c987c81" providerId="ADAL" clId="{BFC70E98-589B-C040-9ECE-B4547BE1ED4B}" dt="2019-02-27T14:56:18.058" v="826" actId="20577"/>
          <ac:spMkLst>
            <pc:docMk/>
            <pc:sldMk cId="1201516535" sldId="354"/>
            <ac:spMk id="2" creationId="{00000000-0000-0000-0000-000000000000}"/>
          </ac:spMkLst>
        </pc:spChg>
      </pc:sldChg>
      <pc:sldChg chg="add del">
        <pc:chgData name="Xin LIU" userId="d0d7abe7-578f-4523-acec-00212c987c81" providerId="ADAL" clId="{BFC70E98-589B-C040-9ECE-B4547BE1ED4B}" dt="2019-02-27T14:55:42.525" v="780" actId="2696"/>
        <pc:sldMkLst>
          <pc:docMk/>
          <pc:sldMk cId="2399266865" sldId="354"/>
        </pc:sldMkLst>
      </pc:sldChg>
      <pc:sldChg chg="modSp add del">
        <pc:chgData name="Xin LIU" userId="d0d7abe7-578f-4523-acec-00212c987c81" providerId="ADAL" clId="{BFC70E98-589B-C040-9ECE-B4547BE1ED4B}" dt="2019-02-27T15:19:31.334" v="1301" actId="2696"/>
        <pc:sldMkLst>
          <pc:docMk/>
          <pc:sldMk cId="65761185" sldId="355"/>
        </pc:sldMkLst>
        <pc:spChg chg="mod">
          <ac:chgData name="Xin LIU" userId="d0d7abe7-578f-4523-acec-00212c987c81" providerId="ADAL" clId="{BFC70E98-589B-C040-9ECE-B4547BE1ED4B}" dt="2019-02-27T15:18:35.058" v="1256" actId="20577"/>
          <ac:spMkLst>
            <pc:docMk/>
            <pc:sldMk cId="65761185" sldId="355"/>
            <ac:spMk id="2" creationId="{00000000-0000-0000-0000-000000000000}"/>
          </ac:spMkLst>
        </pc:spChg>
      </pc:sldChg>
      <pc:sldChg chg="modSp add">
        <pc:chgData name="Xin LIU" userId="d0d7abe7-578f-4523-acec-00212c987c81" providerId="ADAL" clId="{BFC70E98-589B-C040-9ECE-B4547BE1ED4B}" dt="2019-02-27T16:03:16.521" v="1540" actId="20577"/>
        <pc:sldMkLst>
          <pc:docMk/>
          <pc:sldMk cId="1334324916" sldId="355"/>
        </pc:sldMkLst>
        <pc:spChg chg="mod">
          <ac:chgData name="Xin LIU" userId="d0d7abe7-578f-4523-acec-00212c987c81" providerId="ADAL" clId="{BFC70E98-589B-C040-9ECE-B4547BE1ED4B}" dt="2019-02-27T16:03:16.521" v="1540" actId="20577"/>
          <ac:spMkLst>
            <pc:docMk/>
            <pc:sldMk cId="1334324916" sldId="355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BFC70E98-589B-C040-9ECE-B4547BE1ED4B}" dt="2019-02-27T16:07:54.399" v="1608" actId="20577"/>
        <pc:sldMkLst>
          <pc:docMk/>
          <pc:sldMk cId="2469857169" sldId="356"/>
        </pc:sldMkLst>
        <pc:spChg chg="mod">
          <ac:chgData name="Xin LIU" userId="d0d7abe7-578f-4523-acec-00212c987c81" providerId="ADAL" clId="{BFC70E98-589B-C040-9ECE-B4547BE1ED4B}" dt="2019-02-27T16:00:33.985" v="1474" actId="20577"/>
          <ac:spMkLst>
            <pc:docMk/>
            <pc:sldMk cId="2469857169" sldId="356"/>
            <ac:spMk id="8" creationId="{413BA92F-EFB9-8847-BF9C-A7BDA7DD93E9}"/>
          </ac:spMkLst>
        </pc:spChg>
        <pc:spChg chg="mod">
          <ac:chgData name="Xin LIU" userId="d0d7abe7-578f-4523-acec-00212c987c81" providerId="ADAL" clId="{BFC70E98-589B-C040-9ECE-B4547BE1ED4B}" dt="2019-02-27T16:07:54.399" v="1608" actId="20577"/>
          <ac:spMkLst>
            <pc:docMk/>
            <pc:sldMk cId="2469857169" sldId="356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BFC70E98-589B-C040-9ECE-B4547BE1ED4B}" dt="2019-02-27T16:04:38.978" v="1579" actId="20577"/>
        <pc:sldMkLst>
          <pc:docMk/>
          <pc:sldMk cId="3747712630" sldId="357"/>
        </pc:sldMkLst>
        <pc:spChg chg="mod">
          <ac:chgData name="Xin LIU" userId="d0d7abe7-578f-4523-acec-00212c987c81" providerId="ADAL" clId="{BFC70E98-589B-C040-9ECE-B4547BE1ED4B}" dt="2019-02-27T16:01:21.093" v="1505" actId="20577"/>
          <ac:spMkLst>
            <pc:docMk/>
            <pc:sldMk cId="3747712630" sldId="357"/>
            <ac:spMk id="8" creationId="{413BA92F-EFB9-8847-BF9C-A7BDA7DD93E9}"/>
          </ac:spMkLst>
        </pc:spChg>
        <pc:spChg chg="mod">
          <ac:chgData name="Xin LIU" userId="d0d7abe7-578f-4523-acec-00212c987c81" providerId="ADAL" clId="{BFC70E98-589B-C040-9ECE-B4547BE1ED4B}" dt="2019-02-27T16:04:38.978" v="1579" actId="20577"/>
          <ac:spMkLst>
            <pc:docMk/>
            <pc:sldMk cId="3747712630" sldId="357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BFC70E98-589B-C040-9ECE-B4547BE1ED4B}" dt="2019-02-27T16:06:31.408" v="1592" actId="1076"/>
        <pc:sldMkLst>
          <pc:docMk/>
          <pc:sldMk cId="3878049416" sldId="358"/>
        </pc:sldMkLst>
        <pc:spChg chg="mod">
          <ac:chgData name="Xin LIU" userId="d0d7abe7-578f-4523-acec-00212c987c81" providerId="ADAL" clId="{BFC70E98-589B-C040-9ECE-B4547BE1ED4B}" dt="2019-02-27T16:05:59.082" v="1584" actId="20577"/>
          <ac:spMkLst>
            <pc:docMk/>
            <pc:sldMk cId="3878049416" sldId="358"/>
            <ac:spMk id="2" creationId="{00000000-0000-0000-0000-000000000000}"/>
          </ac:spMkLst>
        </pc:spChg>
        <pc:picChg chg="add mod">
          <ac:chgData name="Xin LIU" userId="d0d7abe7-578f-4523-acec-00212c987c81" providerId="ADAL" clId="{BFC70E98-589B-C040-9ECE-B4547BE1ED4B}" dt="2019-02-27T16:06:31.408" v="1592" actId="1076"/>
          <ac:picMkLst>
            <pc:docMk/>
            <pc:sldMk cId="3878049416" sldId="358"/>
            <ac:picMk id="5" creationId="{5489437E-0E2B-604F-AF56-2F8F755D11E1}"/>
          </ac:picMkLst>
        </pc:picChg>
        <pc:picChg chg="del">
          <ac:chgData name="Xin LIU" userId="d0d7abe7-578f-4523-acec-00212c987c81" providerId="ADAL" clId="{BFC70E98-589B-C040-9ECE-B4547BE1ED4B}" dt="2019-02-27T16:06:03.361" v="1585" actId="478"/>
          <ac:picMkLst>
            <pc:docMk/>
            <pc:sldMk cId="3878049416" sldId="358"/>
            <ac:picMk id="85" creationId="{2B2806F9-65BC-CC4F-8B09-03C2E64CE12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77B-205A-AD4B-956E-3CB1E4BFD99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Tutorial 3: 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  <a:p>
            <a:r>
              <a:rPr lang="en-US" dirty="0"/>
              <a:t>TA: </a:t>
            </a:r>
            <a:r>
              <a:rPr lang="en-US" altLang="zh-CN" dirty="0"/>
              <a:t>Xin Liu</a:t>
            </a:r>
            <a:r>
              <a:rPr lang="en-US" dirty="0"/>
              <a:t> (</a:t>
            </a:r>
            <a:r>
              <a:rPr lang="en-US" altLang="zh-CN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A3122C1A-AA58-E44D-82F4-B7A2ABC39F3A}"/>
              </a:ext>
            </a:extLst>
          </p:cNvPr>
          <p:cNvSpPr/>
          <p:nvPr/>
        </p:nvSpPr>
        <p:spPr>
          <a:xfrm flipV="1">
            <a:off x="5073950" y="3562004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EBB0575-8D9A-FC41-A959-50F353157C72}"/>
              </a:ext>
            </a:extLst>
          </p:cNvPr>
          <p:cNvSpPr/>
          <p:nvPr/>
        </p:nvSpPr>
        <p:spPr>
          <a:xfrm flipV="1">
            <a:off x="3962754" y="3571782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BF78561-198A-3848-B50F-5B7D2B9EF01B}"/>
              </a:ext>
            </a:extLst>
          </p:cNvPr>
          <p:cNvSpPr/>
          <p:nvPr/>
        </p:nvSpPr>
        <p:spPr>
          <a:xfrm flipV="1">
            <a:off x="2818198" y="3571782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808824D-02E5-3249-8B77-FF8D78DFD23F}"/>
              </a:ext>
            </a:extLst>
          </p:cNvPr>
          <p:cNvSpPr/>
          <p:nvPr/>
        </p:nvSpPr>
        <p:spPr>
          <a:xfrm flipV="1">
            <a:off x="3970705" y="3571782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FC2BE38-1A16-4B40-9303-7D204059BA8C}"/>
              </a:ext>
            </a:extLst>
          </p:cNvPr>
          <p:cNvSpPr/>
          <p:nvPr/>
        </p:nvSpPr>
        <p:spPr>
          <a:xfrm flipV="1">
            <a:off x="6201048" y="3571782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7A904-DE43-CC47-9BFA-AB1A32CC0ECC}"/>
                  </a:ext>
                </a:extLst>
              </p:cNvPr>
              <p:cNvSpPr txBox="1"/>
              <p:nvPr/>
            </p:nvSpPr>
            <p:spPr>
              <a:xfrm>
                <a:off x="2307132" y="4407006"/>
                <a:ext cx="6730864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	...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7A904-DE43-CC47-9BFA-AB1A32CC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32" y="4407006"/>
                <a:ext cx="6730864" cy="381643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312867E-95F3-5D48-B763-11C4A415F674}"/>
              </a:ext>
            </a:extLst>
          </p:cNvPr>
          <p:cNvGrpSpPr/>
          <p:nvPr/>
        </p:nvGrpSpPr>
        <p:grpSpPr>
          <a:xfrm>
            <a:off x="2831787" y="3067608"/>
            <a:ext cx="4555122" cy="3388616"/>
            <a:chOff x="2981143" y="4448826"/>
            <a:chExt cx="4555122" cy="3388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A8673B-94AB-4341-B984-29CA2A084FA6}"/>
                    </a:ext>
                  </a:extLst>
                </p:cNvPr>
                <p:cNvSpPr txBox="1"/>
                <p:nvPr/>
              </p:nvSpPr>
              <p:spPr>
                <a:xfrm>
                  <a:off x="2981143" y="7468110"/>
                  <a:ext cx="4555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		    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A8673B-94AB-4341-B984-29CA2A084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143" y="7468110"/>
                  <a:ext cx="45551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400498-EF70-0E44-A48C-A17DD8250253}"/>
                </a:ext>
              </a:extLst>
            </p:cNvPr>
            <p:cNvGrpSpPr/>
            <p:nvPr/>
          </p:nvGrpSpPr>
          <p:grpSpPr>
            <a:xfrm>
              <a:off x="3650650" y="4448826"/>
              <a:ext cx="3164974" cy="1451532"/>
              <a:chOff x="3290318" y="4158495"/>
              <a:chExt cx="3534314" cy="15889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5B3BCF-FDFF-754D-94D1-6E9BBACBA21E}"/>
                  </a:ext>
                </a:extLst>
              </p:cNvPr>
              <p:cNvSpPr/>
              <p:nvPr/>
            </p:nvSpPr>
            <p:spPr>
              <a:xfrm>
                <a:off x="3290318" y="4167200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5D044D3-02C6-2F4D-AB12-CC21AF68FEE0}"/>
                  </a:ext>
                </a:extLst>
              </p:cNvPr>
              <p:cNvSpPr/>
              <p:nvPr/>
            </p:nvSpPr>
            <p:spPr>
              <a:xfrm>
                <a:off x="4574413" y="4158495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D96456-C8CB-BA4C-9B11-1E5382A42C16}"/>
                  </a:ext>
                </a:extLst>
              </p:cNvPr>
              <p:cNvSpPr/>
              <p:nvPr/>
            </p:nvSpPr>
            <p:spPr>
              <a:xfrm>
                <a:off x="5803552" y="4167200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E0E935-68A4-334C-80FF-E8D66A4AE281}"/>
                  </a:ext>
                </a:extLst>
              </p:cNvPr>
              <p:cNvSpPr/>
              <p:nvPr/>
            </p:nvSpPr>
            <p:spPr>
              <a:xfrm rot="5400000">
                <a:off x="3293761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1270656-F320-2946-B9C9-E70EA3824F70}"/>
                  </a:ext>
                </a:extLst>
              </p:cNvPr>
              <p:cNvSpPr/>
              <p:nvPr/>
            </p:nvSpPr>
            <p:spPr>
              <a:xfrm rot="5400000">
                <a:off x="457011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AFAF8-D26B-6B40-A812-8CC4B25DAF40}"/>
                  </a:ext>
                </a:extLst>
              </p:cNvPr>
              <p:cNvSpPr/>
              <p:nvPr/>
            </p:nvSpPr>
            <p:spPr>
              <a:xfrm rot="5400000">
                <a:off x="580836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A0BEECB8-129E-A84A-B0AB-886E2880579C}"/>
                  </a:ext>
                </a:extLst>
              </p:cNvPr>
              <p:cNvCxnSpPr>
                <a:cxnSpLocks/>
                <a:stCxn id="13" idx="2"/>
                <a:endCxn id="17" idx="1"/>
              </p:cNvCxnSpPr>
              <p:nvPr/>
            </p:nvCxnSpPr>
            <p:spPr>
              <a:xfrm rot="16200000" flipH="1">
                <a:off x="3627762" y="4549846"/>
                <a:ext cx="349638" cy="344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BC367BAB-57EE-B34D-AE36-ABF826C66470}"/>
                  </a:ext>
                </a:extLst>
              </p:cNvPr>
              <p:cNvCxnSpPr>
                <a:stCxn id="14" idx="2"/>
                <a:endCxn id="18" idx="1"/>
              </p:cNvCxnSpPr>
              <p:nvPr/>
            </p:nvCxnSpPr>
            <p:spPr>
              <a:xfrm rot="5400000">
                <a:off x="4903632" y="4545066"/>
                <a:ext cx="358341" cy="430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0AA9C019-93B7-AA44-9DF1-3920F41968CA}"/>
                  </a:ext>
                </a:extLst>
              </p:cNvPr>
              <p:cNvCxnSpPr>
                <a:stCxn id="15" idx="2"/>
                <a:endCxn id="19" idx="1"/>
              </p:cNvCxnSpPr>
              <p:nvPr/>
            </p:nvCxnSpPr>
            <p:spPr>
              <a:xfrm rot="16200000" flipH="1">
                <a:off x="6141679" y="4549162"/>
                <a:ext cx="349638" cy="481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2B595C-0A15-4444-9520-B1C7755EDAC7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6307213" y="4505803"/>
            <a:ext cx="2238946" cy="872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09A45-76E0-2F40-BFB2-816669B69C3E}"/>
              </a:ext>
            </a:extLst>
          </p:cNvPr>
          <p:cNvSpPr/>
          <p:nvPr/>
        </p:nvSpPr>
        <p:spPr>
          <a:xfrm>
            <a:off x="8088969" y="3051184"/>
            <a:ext cx="914376" cy="191426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O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0DA91F-BBB7-AD47-8D99-B913ED3A11C8}"/>
              </a:ext>
            </a:extLst>
          </p:cNvPr>
          <p:cNvSpPr/>
          <p:nvPr/>
        </p:nvSpPr>
        <p:spPr>
          <a:xfrm rot="5400000">
            <a:off x="8084084" y="3934558"/>
            <a:ext cx="932760" cy="187652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O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AB9DCA-033F-3B4B-BEF7-8E33EC2C543C}"/>
              </a:ext>
            </a:extLst>
          </p:cNvPr>
          <p:cNvCxnSpPr>
            <a:stCxn id="32" idx="2"/>
            <a:endCxn id="33" idx="1"/>
          </p:cNvCxnSpPr>
          <p:nvPr/>
        </p:nvCxnSpPr>
        <p:spPr>
          <a:xfrm rot="16200000" flipH="1">
            <a:off x="8388614" y="3400151"/>
            <a:ext cx="319396" cy="43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767EC001-3D57-024D-BBB5-E75B64A46CC5}"/>
              </a:ext>
            </a:extLst>
          </p:cNvPr>
          <p:cNvSpPr/>
          <p:nvPr/>
        </p:nvSpPr>
        <p:spPr>
          <a:xfrm flipV="1">
            <a:off x="7386909" y="357779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A2DD1-CF5C-8646-9B9A-BCADA13AE6B3}"/>
                  </a:ext>
                </a:extLst>
              </p:cNvPr>
              <p:cNvSpPr txBox="1"/>
              <p:nvPr/>
            </p:nvSpPr>
            <p:spPr>
              <a:xfrm>
                <a:off x="2767274" y="1483492"/>
                <a:ext cx="6730864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	...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A2DD1-CF5C-8646-9B9A-BCADA13A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74" y="1483492"/>
                <a:ext cx="6730864" cy="381643"/>
              </a:xfrm>
              <a:prstGeom prst="rect">
                <a:avLst/>
              </a:prstGeom>
              <a:blipFill>
                <a:blip r:embed="rId4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8A3B8F2-42A6-744E-A1EE-33860AF45388}"/>
              </a:ext>
            </a:extLst>
          </p:cNvPr>
          <p:cNvSpPr txBox="1"/>
          <p:nvPr/>
        </p:nvSpPr>
        <p:spPr>
          <a:xfrm>
            <a:off x="2641379" y="3665067"/>
            <a:ext cx="6730864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...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3949C1-643E-FC4C-8C00-D72EB923F230}"/>
              </a:ext>
            </a:extLst>
          </p:cNvPr>
          <p:cNvSpPr/>
          <p:nvPr/>
        </p:nvSpPr>
        <p:spPr>
          <a:xfrm>
            <a:off x="3224646" y="2181240"/>
            <a:ext cx="6147597" cy="46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2A702F-F644-FD4A-A8FC-FC575DD48146}"/>
              </a:ext>
            </a:extLst>
          </p:cNvPr>
          <p:cNvCxnSpPr>
            <a:cxnSpLocks/>
          </p:cNvCxnSpPr>
          <p:nvPr/>
        </p:nvCxnSpPr>
        <p:spPr>
          <a:xfrm flipH="1">
            <a:off x="3970705" y="1865135"/>
            <a:ext cx="1" cy="36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C12F1E-FAF9-DF49-9FB1-BFDBB036DBAB}"/>
              </a:ext>
            </a:extLst>
          </p:cNvPr>
          <p:cNvCxnSpPr>
            <a:cxnSpLocks/>
          </p:cNvCxnSpPr>
          <p:nvPr/>
        </p:nvCxnSpPr>
        <p:spPr>
          <a:xfrm flipH="1">
            <a:off x="5116352" y="2645494"/>
            <a:ext cx="4557" cy="430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0767F3-6D21-3F47-B601-889602DED5C7}"/>
              </a:ext>
            </a:extLst>
          </p:cNvPr>
          <p:cNvCxnSpPr>
            <a:cxnSpLocks/>
          </p:cNvCxnSpPr>
          <p:nvPr/>
        </p:nvCxnSpPr>
        <p:spPr>
          <a:xfrm>
            <a:off x="6235594" y="2611760"/>
            <a:ext cx="0" cy="471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2E8524-6DFF-C145-B889-14943E28621D}"/>
              </a:ext>
            </a:extLst>
          </p:cNvPr>
          <p:cNvCxnSpPr>
            <a:cxnSpLocks/>
          </p:cNvCxnSpPr>
          <p:nvPr/>
        </p:nvCxnSpPr>
        <p:spPr>
          <a:xfrm flipH="1">
            <a:off x="8546157" y="1837752"/>
            <a:ext cx="1" cy="396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384EE4-0442-5E4C-BF1D-F0BE07FFC68C}"/>
              </a:ext>
            </a:extLst>
          </p:cNvPr>
          <p:cNvCxnSpPr>
            <a:cxnSpLocks/>
          </p:cNvCxnSpPr>
          <p:nvPr/>
        </p:nvCxnSpPr>
        <p:spPr>
          <a:xfrm flipH="1">
            <a:off x="3958482" y="2645494"/>
            <a:ext cx="12112" cy="430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7A45BB-2EC8-E642-BF60-572D1568BDB3}"/>
              </a:ext>
            </a:extLst>
          </p:cNvPr>
          <p:cNvCxnSpPr>
            <a:cxnSpLocks/>
          </p:cNvCxnSpPr>
          <p:nvPr/>
        </p:nvCxnSpPr>
        <p:spPr>
          <a:xfrm>
            <a:off x="5116239" y="1859794"/>
            <a:ext cx="1" cy="39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32CC14-E828-1C44-9EFE-CDD971CF561E}"/>
              </a:ext>
            </a:extLst>
          </p:cNvPr>
          <p:cNvCxnSpPr>
            <a:cxnSpLocks/>
          </p:cNvCxnSpPr>
          <p:nvPr/>
        </p:nvCxnSpPr>
        <p:spPr>
          <a:xfrm>
            <a:off x="6252626" y="1865135"/>
            <a:ext cx="1" cy="386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0F1CBD-11DF-9F47-85DA-11844AA415BE}"/>
              </a:ext>
            </a:extLst>
          </p:cNvPr>
          <p:cNvCxnSpPr>
            <a:cxnSpLocks/>
          </p:cNvCxnSpPr>
          <p:nvPr/>
        </p:nvCxnSpPr>
        <p:spPr>
          <a:xfrm>
            <a:off x="8533934" y="2637393"/>
            <a:ext cx="1" cy="413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BA0E12-CF4B-7148-83CA-19DFF8417E1E}"/>
                  </a:ext>
                </a:extLst>
              </p:cNvPr>
              <p:cNvSpPr txBox="1"/>
              <p:nvPr/>
            </p:nvSpPr>
            <p:spPr>
              <a:xfrm>
                <a:off x="2534483" y="2640353"/>
                <a:ext cx="6730864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	...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BA0E12-CF4B-7148-83CA-19DFF841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83" y="2640353"/>
                <a:ext cx="6730864" cy="381643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7C6582F4-2519-D240-BC53-8CF3ABB12BA8}"/>
              </a:ext>
            </a:extLst>
          </p:cNvPr>
          <p:cNvSpPr/>
          <p:nvPr/>
        </p:nvSpPr>
        <p:spPr>
          <a:xfrm>
            <a:off x="3233414" y="5378199"/>
            <a:ext cx="6147597" cy="46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B6F92B-ACE0-544F-BD35-F6D6C25A10E7}"/>
              </a:ext>
            </a:extLst>
          </p:cNvPr>
          <p:cNvCxnSpPr>
            <a:cxnSpLocks/>
          </p:cNvCxnSpPr>
          <p:nvPr/>
        </p:nvCxnSpPr>
        <p:spPr>
          <a:xfrm>
            <a:off x="6307212" y="5836655"/>
            <a:ext cx="1" cy="386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>
            <a:extLst>
              <a:ext uri="{FF2B5EF4-FFF2-40B4-BE49-F238E27FC236}">
                <a16:creationId xmlns:a16="http://schemas.microsoft.com/office/drawing/2014/main" id="{207B24BB-46FA-2042-9561-04A50ACF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3587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	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j, word in enumerate(doc):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	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j ==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seq_length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 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		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word_idx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vocab_dict.get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(word, 1) # 1 means the unknown word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 	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data_matrix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j] =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word_idx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Constructing the Sequence Matrix</a:t>
            </a:r>
          </a:p>
        </p:txBody>
      </p:sp>
    </p:spTree>
    <p:extLst>
      <p:ext uri="{BB962C8B-B14F-4D97-AF65-F5344CB8AC3E}">
        <p14:creationId xmlns:p14="http://schemas.microsoft.com/office/powerpoint/2010/main" val="4588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125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embedding layer and dropout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(Embedding(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output_dim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embedding_size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(Dropout(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dropout_rate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the 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133432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130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LSTM layer</a:t>
            </a:r>
          </a:p>
          <a:p>
            <a:pPr marL="471487" lvl="1" indent="0">
              <a:buNone/>
            </a:pPr>
            <a:r>
              <a:rPr lang="en-HK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</a:t>
            </a:r>
            <a:r>
              <a:rPr lang="en-HK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YOUR 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132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(LSTM(units=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the LSTM Layer</a:t>
            </a:r>
          </a:p>
        </p:txBody>
      </p:sp>
    </p:spTree>
    <p:extLst>
      <p:ext uri="{BB962C8B-B14F-4D97-AF65-F5344CB8AC3E}">
        <p14:creationId xmlns:p14="http://schemas.microsoft.com/office/powerpoint/2010/main" val="246985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output layer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135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(Dense(K, activation='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the Output Layer</a:t>
            </a:r>
          </a:p>
        </p:txBody>
      </p:sp>
    </p:spTree>
    <p:extLst>
      <p:ext uri="{BB962C8B-B14F-4D97-AF65-F5344CB8AC3E}">
        <p14:creationId xmlns:p14="http://schemas.microsoft.com/office/powerpoint/2010/main" val="374771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55505" cy="4305352"/>
          </a:xfrm>
        </p:spPr>
        <p:txBody>
          <a:bodyPr>
            <a:noAutofit/>
          </a:bodyPr>
          <a:lstStyle/>
          <a:p>
            <a:pPr marL="14287" indent="0">
              <a:buNone/>
            </a:pPr>
            <a:r>
              <a:rPr lang="en-HK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 tut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_skeleton.py</a:t>
            </a:r>
          </a:p>
          <a:p>
            <a:pPr marL="14287" indent="0">
              <a:buNone/>
            </a:pPr>
            <a:endParaRPr lang="en-HK" altLang="en-US" b="1" dirty="0"/>
          </a:p>
          <a:p>
            <a:pPr marL="14287" indent="0">
              <a:buNone/>
            </a:pPr>
            <a:endParaRPr lang="en-HK" alt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802AF-DC7C-DD45-9E70-9695BB9A662B}"/>
              </a:ext>
            </a:extLst>
          </p:cNvPr>
          <p:cNvSpPr txBox="1"/>
          <p:nvPr/>
        </p:nvSpPr>
        <p:spPr>
          <a:xfrm>
            <a:off x="1049239" y="5292955"/>
            <a:ext cx="309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F6715-9BCB-1A4B-8BDD-24B58BF8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04" y="1308274"/>
            <a:ext cx="5400000" cy="49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tutorial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Perceptron</a:t>
            </a:r>
          </a:p>
          <a:p>
            <a:pPr marL="469900" indent="-469900"/>
            <a:endParaRPr lang="en-US" altLang="en-US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Multi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Layer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Perceptron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7F941E-51CC-3242-AD6B-8C2AAE79AC7C}"/>
              </a:ext>
            </a:extLst>
          </p:cNvPr>
          <p:cNvGrpSpPr>
            <a:grpSpLocks/>
          </p:cNvGrpSpPr>
          <p:nvPr/>
        </p:nvGrpSpPr>
        <p:grpSpPr bwMode="auto">
          <a:xfrm>
            <a:off x="6337034" y="1646238"/>
            <a:ext cx="4547131" cy="1436914"/>
            <a:chOff x="519" y="2784"/>
            <a:chExt cx="4405" cy="12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4B3219-9E3A-E548-804B-8A2A467DB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43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D84A701-938B-EE43-9E1F-9B558009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019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23F86D-E6BE-D748-AAE7-E1A0438F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187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46F5AB4-9F74-4248-A927-DB676EA7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355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01F709-E056-6749-B185-1008783D5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522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3E7399-89BC-6948-9EEA-E6F622C92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690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E0BE1EB-6DB0-B94C-96A0-26228C3B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85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cxnSp>
          <p:nvCxnSpPr>
            <p:cNvPr id="51" name="AutoShape 12">
              <a:extLst>
                <a:ext uri="{FF2B5EF4-FFF2-40B4-BE49-F238E27FC236}">
                  <a16:creationId xmlns:a16="http://schemas.microsoft.com/office/drawing/2014/main" id="{688CD8A0-7A8B-5947-AA9C-0D72B028C1D1}"/>
                </a:ext>
              </a:extLst>
            </p:cNvPr>
            <p:cNvCxnSpPr>
              <a:cxnSpLocks noChangeShapeType="1"/>
              <a:stCxn id="45" idx="5"/>
              <a:endCxn id="44" idx="1"/>
            </p:cNvCxnSpPr>
            <p:nvPr/>
          </p:nvCxnSpPr>
          <p:spPr bwMode="auto">
            <a:xfrm>
              <a:off x="1108" y="3063"/>
              <a:ext cx="736" cy="3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>
              <a:extLst>
                <a:ext uri="{FF2B5EF4-FFF2-40B4-BE49-F238E27FC236}">
                  <a16:creationId xmlns:a16="http://schemas.microsoft.com/office/drawing/2014/main" id="{269F1AA3-C26F-804A-A79A-567BDD68B415}"/>
                </a:ext>
              </a:extLst>
            </p:cNvPr>
            <p:cNvCxnSpPr>
              <a:cxnSpLocks noChangeShapeType="1"/>
              <a:stCxn id="44" idx="2"/>
              <a:endCxn id="46" idx="6"/>
            </p:cNvCxnSpPr>
            <p:nvPr/>
          </p:nvCxnSpPr>
          <p:spPr bwMode="auto">
            <a:xfrm flipH="1" flipV="1">
              <a:off x="1124" y="3208"/>
              <a:ext cx="704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>
              <a:extLst>
                <a:ext uri="{FF2B5EF4-FFF2-40B4-BE49-F238E27FC236}">
                  <a16:creationId xmlns:a16="http://schemas.microsoft.com/office/drawing/2014/main" id="{4A522526-B261-2642-95AB-0E2E7C97D33B}"/>
                </a:ext>
              </a:extLst>
            </p:cNvPr>
            <p:cNvCxnSpPr>
              <a:cxnSpLocks noChangeShapeType="1"/>
              <a:stCxn id="47" idx="6"/>
              <a:endCxn id="44" idx="2"/>
            </p:cNvCxnSpPr>
            <p:nvPr/>
          </p:nvCxnSpPr>
          <p:spPr bwMode="auto">
            <a:xfrm>
              <a:off x="1124" y="3376"/>
              <a:ext cx="704" cy="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5">
              <a:extLst>
                <a:ext uri="{FF2B5EF4-FFF2-40B4-BE49-F238E27FC236}">
                  <a16:creationId xmlns:a16="http://schemas.microsoft.com/office/drawing/2014/main" id="{B36F7E84-B3DE-DF4F-85EA-C897C8AFCEF1}"/>
                </a:ext>
              </a:extLst>
            </p:cNvPr>
            <p:cNvCxnSpPr>
              <a:cxnSpLocks noChangeShapeType="1"/>
              <a:stCxn id="48" idx="6"/>
              <a:endCxn id="44" idx="2"/>
            </p:cNvCxnSpPr>
            <p:nvPr/>
          </p:nvCxnSpPr>
          <p:spPr bwMode="auto">
            <a:xfrm flipV="1">
              <a:off x="1124" y="3459"/>
              <a:ext cx="704" cy="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6">
              <a:extLst>
                <a:ext uri="{FF2B5EF4-FFF2-40B4-BE49-F238E27FC236}">
                  <a16:creationId xmlns:a16="http://schemas.microsoft.com/office/drawing/2014/main" id="{7874C17A-564A-3D4E-A103-4AF5D867CA41}"/>
                </a:ext>
              </a:extLst>
            </p:cNvPr>
            <p:cNvCxnSpPr>
              <a:cxnSpLocks noChangeShapeType="1"/>
              <a:stCxn id="49" idx="6"/>
              <a:endCxn id="44" idx="2"/>
            </p:cNvCxnSpPr>
            <p:nvPr/>
          </p:nvCxnSpPr>
          <p:spPr bwMode="auto">
            <a:xfrm flipV="1">
              <a:off x="1124" y="3459"/>
              <a:ext cx="704" cy="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7">
              <a:extLst>
                <a:ext uri="{FF2B5EF4-FFF2-40B4-BE49-F238E27FC236}">
                  <a16:creationId xmlns:a16="http://schemas.microsoft.com/office/drawing/2014/main" id="{3BAB2B51-1601-A547-B314-7ECAAE3EF666}"/>
                </a:ext>
              </a:extLst>
            </p:cNvPr>
            <p:cNvCxnSpPr>
              <a:cxnSpLocks noChangeShapeType="1"/>
              <a:endCxn id="44" idx="3"/>
            </p:cNvCxnSpPr>
            <p:nvPr/>
          </p:nvCxnSpPr>
          <p:spPr bwMode="auto">
            <a:xfrm flipV="1">
              <a:off x="1115" y="3483"/>
              <a:ext cx="729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8">
              <a:extLst>
                <a:ext uri="{FF2B5EF4-FFF2-40B4-BE49-F238E27FC236}">
                  <a16:creationId xmlns:a16="http://schemas.microsoft.com/office/drawing/2014/main" id="{5776A6AA-CBDE-6645-BBD7-66DAAA5CD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88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1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58" name="Text Box 19">
              <a:extLst>
                <a:ext uri="{FF2B5EF4-FFF2-40B4-BE49-F238E27FC236}">
                  <a16:creationId xmlns:a16="http://schemas.microsoft.com/office/drawing/2014/main" id="{B4F2BADE-DF26-8743-B9B2-A27501460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3061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2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2EE5695B-F4E6-BE49-8528-368324C3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376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6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60" name="Text Box 21">
              <a:extLst>
                <a:ext uri="{FF2B5EF4-FFF2-40B4-BE49-F238E27FC236}">
                  <a16:creationId xmlns:a16="http://schemas.microsoft.com/office/drawing/2014/main" id="{41B3D934-8C8E-2E4B-91C3-A8BDC2F6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3262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3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61" name="Text Box 22">
              <a:extLst>
                <a:ext uri="{FF2B5EF4-FFF2-40B4-BE49-F238E27FC236}">
                  <a16:creationId xmlns:a16="http://schemas.microsoft.com/office/drawing/2014/main" id="{A4558AF6-ED09-0D4B-8F42-B5B6814C5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3430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4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62" name="Text Box 23">
              <a:extLst>
                <a:ext uri="{FF2B5EF4-FFF2-40B4-BE49-F238E27FC236}">
                  <a16:creationId xmlns:a16="http://schemas.microsoft.com/office/drawing/2014/main" id="{14BF0ED9-45B1-CC4B-A299-581BD3729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3597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5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63" name="Text Box 24">
              <a:extLst>
                <a:ext uri="{FF2B5EF4-FFF2-40B4-BE49-F238E27FC236}">
                  <a16:creationId xmlns:a16="http://schemas.microsoft.com/office/drawing/2014/main" id="{EE09E84D-1A04-654B-AF50-DBC760797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4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7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64" name="Object 63">
              <a:extLst>
                <a:ext uri="{FF2B5EF4-FFF2-40B4-BE49-F238E27FC236}">
                  <a16:creationId xmlns:a16="http://schemas.microsoft.com/office/drawing/2014/main" id="{BCA4B02B-2CEC-EF42-AA62-D266903F9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8" y="3682"/>
            <a:ext cx="34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64" name="Object 63">
                          <a:extLst>
                            <a:ext uri="{FF2B5EF4-FFF2-40B4-BE49-F238E27FC236}">
                              <a16:creationId xmlns:a16="http://schemas.microsoft.com/office/drawing/2014/main" id="{BCA4B02B-2CEC-EF42-AA62-D266903F91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682"/>
                          <a:ext cx="34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>
              <a:extLst>
                <a:ext uri="{FF2B5EF4-FFF2-40B4-BE49-F238E27FC236}">
                  <a16:creationId xmlns:a16="http://schemas.microsoft.com/office/drawing/2014/main" id="{0865FADA-5371-0144-BCD8-C5D6035AA9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360442"/>
                </p:ext>
              </p:extLst>
            </p:nvPr>
          </p:nvGraphicFramePr>
          <p:xfrm>
            <a:off x="1326" y="2977"/>
            <a:ext cx="3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65" name="Object 64">
                          <a:extLst>
                            <a:ext uri="{FF2B5EF4-FFF2-40B4-BE49-F238E27FC236}">
                              <a16:creationId xmlns:a16="http://schemas.microsoft.com/office/drawing/2014/main" id="{0865FADA-5371-0144-BCD8-C5D6035AA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977"/>
                          <a:ext cx="32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>
              <a:extLst>
                <a:ext uri="{FF2B5EF4-FFF2-40B4-BE49-F238E27FC236}">
                  <a16:creationId xmlns:a16="http://schemas.microsoft.com/office/drawing/2014/main" id="{6B4242B1-E5E7-E54E-9645-3CF6AD1621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5" y="3288"/>
            <a:ext cx="5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8" imgW="368280" imgH="253800" progId="Equation.3">
                    <p:embed/>
                  </p:oleObj>
                </mc:Choice>
                <mc:Fallback>
                  <p:oleObj name="Equation" r:id="rId8" imgW="368280" imgH="253800" progId="Equation.3">
                    <p:embed/>
                    <p:pic>
                      <p:nvPicPr>
                        <p:cNvPr id="66" name="Object 65">
                          <a:extLst>
                            <a:ext uri="{FF2B5EF4-FFF2-40B4-BE49-F238E27FC236}">
                              <a16:creationId xmlns:a16="http://schemas.microsoft.com/office/drawing/2014/main" id="{6B4242B1-E5E7-E54E-9645-3CF6AD1621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288"/>
                          <a:ext cx="55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80B75D5-0265-3746-AF05-FD04A1623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71"/>
              <a:ext cx="530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">
              <a:extLst>
                <a:ext uri="{FF2B5EF4-FFF2-40B4-BE49-F238E27FC236}">
                  <a16:creationId xmlns:a16="http://schemas.microsoft.com/office/drawing/2014/main" id="{589D0646-880B-7A46-A8BD-D6349AE1A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3480"/>
              <a:ext cx="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F801CC4-A1B3-2A42-8424-D4650EF9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3061"/>
              <a:ext cx="1011" cy="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66E5F34-EF52-1049-8C12-B5AD5C99A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3480"/>
              <a:ext cx="77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2">
              <a:extLst>
                <a:ext uri="{FF2B5EF4-FFF2-40B4-BE49-F238E27FC236}">
                  <a16:creationId xmlns:a16="http://schemas.microsoft.com/office/drawing/2014/main" id="{711165B9-888D-7449-BFC7-DBC91CB8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3145"/>
              <a:ext cx="2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3">
              <a:extLst>
                <a:ext uri="{FF2B5EF4-FFF2-40B4-BE49-F238E27FC236}">
                  <a16:creationId xmlns:a16="http://schemas.microsoft.com/office/drawing/2014/main" id="{8B5FEC68-44D7-BE42-B650-9B1EEEBB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3480"/>
              <a:ext cx="23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E715554E-EA2C-DA45-870F-8A14A3EB8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3201"/>
              <a:ext cx="2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E6EEB365-5911-B743-A329-53E7217B1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3" y="3201"/>
              <a:ext cx="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6">
              <a:extLst>
                <a:ext uri="{FF2B5EF4-FFF2-40B4-BE49-F238E27FC236}">
                  <a16:creationId xmlns:a16="http://schemas.microsoft.com/office/drawing/2014/main" id="{855278AA-6590-9547-9AE5-7B7FBE006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31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3C19CA2F-3A26-1243-8F3B-B9952009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28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 dirty="0">
                  <a:solidFill>
                    <a:srgbClr val="000066"/>
                  </a:solidFill>
                  <a:latin typeface="Arial Narrow" pitchFamily="34" charset="0"/>
                </a:rPr>
                <a:t>T</a:t>
              </a:r>
              <a:endParaRPr lang="en-US" sz="2800" u="none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7" name="Line 38">
              <a:extLst>
                <a:ext uri="{FF2B5EF4-FFF2-40B4-BE49-F238E27FC236}">
                  <a16:creationId xmlns:a16="http://schemas.microsoft.com/office/drawing/2014/main" id="{7EC48267-9E9A-674A-BCB5-D7AA0C26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348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B96BDBB-959A-8742-8819-92F5ECF9B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5" y="3270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10" imgW="139680" imgH="177480" progId="Equation.3">
                    <p:embed/>
                  </p:oleObj>
                </mc:Choice>
                <mc:Fallback>
                  <p:oleObj name="Equation" r:id="rId10" imgW="139680" imgH="177480" progId="Equation.3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EB96BDBB-959A-8742-8819-92F5ECF9B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3270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E90ACA46-1335-E94F-94D9-8983F3337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784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E90ACA46-1335-E94F-94D9-8983F33370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84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8F3E08D5-611B-2E4B-98E6-61659CEDC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" y="3682"/>
            <a:ext cx="28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8F3E08D5-611B-2E4B-98E6-61659CEDC3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3682"/>
                          <a:ext cx="28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7">
            <a:extLst>
              <a:ext uri="{FF2B5EF4-FFF2-40B4-BE49-F238E27FC236}">
                <a16:creationId xmlns:a16="http://schemas.microsoft.com/office/drawing/2014/main" id="{482C9A5F-1522-B64B-ABED-9250B82C4A88}"/>
              </a:ext>
            </a:extLst>
          </p:cNvPr>
          <p:cNvGrpSpPr/>
          <p:nvPr/>
        </p:nvGrpSpPr>
        <p:grpSpPr>
          <a:xfrm>
            <a:off x="7102005" y="3867426"/>
            <a:ext cx="3581400" cy="2590800"/>
            <a:chOff x="5562600" y="1981200"/>
            <a:chExt cx="3581400" cy="2590800"/>
          </a:xfrm>
        </p:grpSpPr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857081C8-F1CB-6F47-B6D4-8973DC125E79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440EAAF9-D179-D744-8F2E-09F4CD98A616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84" name="Group 51">
                <a:extLst>
                  <a:ext uri="{FF2B5EF4-FFF2-40B4-BE49-F238E27FC236}">
                    <a16:creationId xmlns:a16="http://schemas.microsoft.com/office/drawing/2014/main" id="{0B4E304C-117E-D640-A0ED-9DBDECEB4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89" name="Group 26">
                  <a:extLst>
                    <a:ext uri="{FF2B5EF4-FFF2-40B4-BE49-F238E27FC236}">
                      <a16:creationId xmlns:a16="http://schemas.microsoft.com/office/drawing/2014/main" id="{328A7883-8481-FE4F-8124-8B268C2930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119" name="Oval 10">
                    <a:extLst>
                      <a:ext uri="{FF2B5EF4-FFF2-40B4-BE49-F238E27FC236}">
                        <a16:creationId xmlns:a16="http://schemas.microsoft.com/office/drawing/2014/main" id="{D789B06C-9624-9945-9D8A-7D87B1A0B9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Oval 11">
                    <a:extLst>
                      <a:ext uri="{FF2B5EF4-FFF2-40B4-BE49-F238E27FC236}">
                        <a16:creationId xmlns:a16="http://schemas.microsoft.com/office/drawing/2014/main" id="{EAA07FAF-4178-9243-8DA2-E9AD370585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Oval 12">
                    <a:extLst>
                      <a:ext uri="{FF2B5EF4-FFF2-40B4-BE49-F238E27FC236}">
                        <a16:creationId xmlns:a16="http://schemas.microsoft.com/office/drawing/2014/main" id="{4D459B7C-A3B1-DE48-BB98-4D23EA932A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Oval 13">
                    <a:extLst>
                      <a:ext uri="{FF2B5EF4-FFF2-40B4-BE49-F238E27FC236}">
                        <a16:creationId xmlns:a16="http://schemas.microsoft.com/office/drawing/2014/main" id="{AAC14951-014F-E245-A99F-6B0C6C6EA0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Oval 14">
                    <a:extLst>
                      <a:ext uri="{FF2B5EF4-FFF2-40B4-BE49-F238E27FC236}">
                        <a16:creationId xmlns:a16="http://schemas.microsoft.com/office/drawing/2014/main" id="{C617A1FA-C300-6F43-90E5-151E718692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" name="Group 25">
                  <a:extLst>
                    <a:ext uri="{FF2B5EF4-FFF2-40B4-BE49-F238E27FC236}">
                      <a16:creationId xmlns:a16="http://schemas.microsoft.com/office/drawing/2014/main" id="{9CB1138F-DCF3-9648-8FDC-3B424B8078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116" name="Oval 16">
                    <a:extLst>
                      <a:ext uri="{FF2B5EF4-FFF2-40B4-BE49-F238E27FC236}">
                        <a16:creationId xmlns:a16="http://schemas.microsoft.com/office/drawing/2014/main" id="{7850EF27-D9DA-F540-83E2-54F1AC25D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Oval 17">
                    <a:extLst>
                      <a:ext uri="{FF2B5EF4-FFF2-40B4-BE49-F238E27FC236}">
                        <a16:creationId xmlns:a16="http://schemas.microsoft.com/office/drawing/2014/main" id="{7ADBE8AC-33FA-EB41-A7E6-2C770EE22C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Oval 19">
                    <a:extLst>
                      <a:ext uri="{FF2B5EF4-FFF2-40B4-BE49-F238E27FC236}">
                        <a16:creationId xmlns:a16="http://schemas.microsoft.com/office/drawing/2014/main" id="{8431C987-DB10-6549-A44D-16C1046D9F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" name="Group 27">
                  <a:extLst>
                    <a:ext uri="{FF2B5EF4-FFF2-40B4-BE49-F238E27FC236}">
                      <a16:creationId xmlns:a16="http://schemas.microsoft.com/office/drawing/2014/main" id="{71431067-5411-1946-BE38-07A8938F7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114" name="Oval 21">
                    <a:extLst>
                      <a:ext uri="{FF2B5EF4-FFF2-40B4-BE49-F238E27FC236}">
                        <a16:creationId xmlns:a16="http://schemas.microsoft.com/office/drawing/2014/main" id="{C05FE63F-808A-A04D-AAF2-9E5078B49E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Oval 24">
                    <a:extLst>
                      <a:ext uri="{FF2B5EF4-FFF2-40B4-BE49-F238E27FC236}">
                        <a16:creationId xmlns:a16="http://schemas.microsoft.com/office/drawing/2014/main" id="{1D6CE58A-05E0-3B45-A444-D0614A457B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92" name="AutoShape 28">
                  <a:extLst>
                    <a:ext uri="{FF2B5EF4-FFF2-40B4-BE49-F238E27FC236}">
                      <a16:creationId xmlns:a16="http://schemas.microsoft.com/office/drawing/2014/main" id="{E4A88EB5-29FE-0547-B313-CE0B04033381}"/>
                    </a:ext>
                  </a:extLst>
                </p:cNvPr>
                <p:cNvCxnSpPr>
                  <a:cxnSpLocks noChangeShapeType="1"/>
                  <a:stCxn id="115" idx="4"/>
                  <a:endCxn id="117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AutoShape 29">
                  <a:extLst>
                    <a:ext uri="{FF2B5EF4-FFF2-40B4-BE49-F238E27FC236}">
                      <a16:creationId xmlns:a16="http://schemas.microsoft.com/office/drawing/2014/main" id="{75D42A6F-5190-C44C-B0A7-FDCC85C6ACD5}"/>
                    </a:ext>
                  </a:extLst>
                </p:cNvPr>
                <p:cNvCxnSpPr>
                  <a:cxnSpLocks noChangeShapeType="1"/>
                  <a:stCxn id="115" idx="4"/>
                  <a:endCxn id="118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AutoShape 30">
                  <a:extLst>
                    <a:ext uri="{FF2B5EF4-FFF2-40B4-BE49-F238E27FC236}">
                      <a16:creationId xmlns:a16="http://schemas.microsoft.com/office/drawing/2014/main" id="{B1C94732-5C33-FD43-8E27-23E4E7DEA1B6}"/>
                    </a:ext>
                  </a:extLst>
                </p:cNvPr>
                <p:cNvCxnSpPr>
                  <a:cxnSpLocks noChangeShapeType="1"/>
                  <a:stCxn id="115" idx="4"/>
                  <a:endCxn id="116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AutoShape 31">
                  <a:extLst>
                    <a:ext uri="{FF2B5EF4-FFF2-40B4-BE49-F238E27FC236}">
                      <a16:creationId xmlns:a16="http://schemas.microsoft.com/office/drawing/2014/main" id="{8665D0D4-571B-E14D-AEDA-935DA9BA3BF8}"/>
                    </a:ext>
                  </a:extLst>
                </p:cNvPr>
                <p:cNvCxnSpPr>
                  <a:cxnSpLocks noChangeShapeType="1"/>
                  <a:stCxn id="114" idx="4"/>
                  <a:endCxn id="117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AutoShape 32">
                  <a:extLst>
                    <a:ext uri="{FF2B5EF4-FFF2-40B4-BE49-F238E27FC236}">
                      <a16:creationId xmlns:a16="http://schemas.microsoft.com/office/drawing/2014/main" id="{21A3A301-73EB-CB4B-9D0D-49036379DAF3}"/>
                    </a:ext>
                  </a:extLst>
                </p:cNvPr>
                <p:cNvCxnSpPr>
                  <a:cxnSpLocks noChangeShapeType="1"/>
                  <a:stCxn id="114" idx="4"/>
                  <a:endCxn id="118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33">
                  <a:extLst>
                    <a:ext uri="{FF2B5EF4-FFF2-40B4-BE49-F238E27FC236}">
                      <a16:creationId xmlns:a16="http://schemas.microsoft.com/office/drawing/2014/main" id="{71FCE680-D9DB-934A-814B-F1976FE4B2BD}"/>
                    </a:ext>
                  </a:extLst>
                </p:cNvPr>
                <p:cNvCxnSpPr>
                  <a:cxnSpLocks noChangeShapeType="1"/>
                  <a:stCxn id="114" idx="4"/>
                  <a:endCxn id="116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AutoShape 34">
                  <a:extLst>
                    <a:ext uri="{FF2B5EF4-FFF2-40B4-BE49-F238E27FC236}">
                      <a16:creationId xmlns:a16="http://schemas.microsoft.com/office/drawing/2014/main" id="{ECC67A79-98B0-5945-B3BA-83F3994C85B8}"/>
                    </a:ext>
                  </a:extLst>
                </p:cNvPr>
                <p:cNvCxnSpPr>
                  <a:cxnSpLocks noChangeShapeType="1"/>
                  <a:stCxn id="116" idx="4"/>
                  <a:endCxn id="119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35">
                  <a:extLst>
                    <a:ext uri="{FF2B5EF4-FFF2-40B4-BE49-F238E27FC236}">
                      <a16:creationId xmlns:a16="http://schemas.microsoft.com/office/drawing/2014/main" id="{6F19ED4B-749E-664D-8FE9-793C90F7F107}"/>
                    </a:ext>
                  </a:extLst>
                </p:cNvPr>
                <p:cNvCxnSpPr>
                  <a:cxnSpLocks noChangeShapeType="1"/>
                  <a:stCxn id="116" idx="4"/>
                  <a:endCxn id="120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36">
                  <a:extLst>
                    <a:ext uri="{FF2B5EF4-FFF2-40B4-BE49-F238E27FC236}">
                      <a16:creationId xmlns:a16="http://schemas.microsoft.com/office/drawing/2014/main" id="{815F2523-9C41-8841-8761-0DA3A7FAB82F}"/>
                    </a:ext>
                  </a:extLst>
                </p:cNvPr>
                <p:cNvCxnSpPr>
                  <a:cxnSpLocks noChangeShapeType="1"/>
                  <a:stCxn id="116" idx="4"/>
                  <a:endCxn id="123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AutoShape 37">
                  <a:extLst>
                    <a:ext uri="{FF2B5EF4-FFF2-40B4-BE49-F238E27FC236}">
                      <a16:creationId xmlns:a16="http://schemas.microsoft.com/office/drawing/2014/main" id="{E6EBAEC4-ADFE-2D45-83E0-21B101656B79}"/>
                    </a:ext>
                  </a:extLst>
                </p:cNvPr>
                <p:cNvCxnSpPr>
                  <a:cxnSpLocks noChangeShapeType="1"/>
                  <a:stCxn id="116" idx="4"/>
                  <a:endCxn id="121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AutoShape 38">
                  <a:extLst>
                    <a:ext uri="{FF2B5EF4-FFF2-40B4-BE49-F238E27FC236}">
                      <a16:creationId xmlns:a16="http://schemas.microsoft.com/office/drawing/2014/main" id="{599F7305-78C0-E945-8C49-004126CB92AF}"/>
                    </a:ext>
                  </a:extLst>
                </p:cNvPr>
                <p:cNvCxnSpPr>
                  <a:cxnSpLocks noChangeShapeType="1"/>
                  <a:stCxn id="116" idx="4"/>
                  <a:endCxn id="122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AutoShape 40">
                  <a:extLst>
                    <a:ext uri="{FF2B5EF4-FFF2-40B4-BE49-F238E27FC236}">
                      <a16:creationId xmlns:a16="http://schemas.microsoft.com/office/drawing/2014/main" id="{50CDFFCF-653D-2A40-8ADF-314F9A51A263}"/>
                    </a:ext>
                  </a:extLst>
                </p:cNvPr>
                <p:cNvCxnSpPr>
                  <a:cxnSpLocks noChangeShapeType="1"/>
                  <a:endCxn id="123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AutoShape 41">
                  <a:extLst>
                    <a:ext uri="{FF2B5EF4-FFF2-40B4-BE49-F238E27FC236}">
                      <a16:creationId xmlns:a16="http://schemas.microsoft.com/office/drawing/2014/main" id="{B02295DC-70C7-234F-8343-8FF4A250ED76}"/>
                    </a:ext>
                  </a:extLst>
                </p:cNvPr>
                <p:cNvCxnSpPr>
                  <a:cxnSpLocks noChangeShapeType="1"/>
                  <a:stCxn id="118" idx="4"/>
                  <a:endCxn id="120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AutoShape 42">
                  <a:extLst>
                    <a:ext uri="{FF2B5EF4-FFF2-40B4-BE49-F238E27FC236}">
                      <a16:creationId xmlns:a16="http://schemas.microsoft.com/office/drawing/2014/main" id="{98CA3D88-5C20-604E-B285-4AB4EEFE24BE}"/>
                    </a:ext>
                  </a:extLst>
                </p:cNvPr>
                <p:cNvCxnSpPr>
                  <a:cxnSpLocks noChangeShapeType="1"/>
                  <a:endCxn id="119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AutoShape 43">
                  <a:extLst>
                    <a:ext uri="{FF2B5EF4-FFF2-40B4-BE49-F238E27FC236}">
                      <a16:creationId xmlns:a16="http://schemas.microsoft.com/office/drawing/2014/main" id="{0899A49E-575A-8B4B-9782-0D7C0787E36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AutoShape 44">
                  <a:extLst>
                    <a:ext uri="{FF2B5EF4-FFF2-40B4-BE49-F238E27FC236}">
                      <a16:creationId xmlns:a16="http://schemas.microsoft.com/office/drawing/2014/main" id="{EC3ADDC0-06D7-714B-AC14-43A3C18FD17E}"/>
                    </a:ext>
                  </a:extLst>
                </p:cNvPr>
                <p:cNvCxnSpPr>
                  <a:cxnSpLocks noChangeShapeType="1"/>
                  <a:stCxn id="117" idx="4"/>
                  <a:endCxn id="122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AutoShape 45">
                  <a:extLst>
                    <a:ext uri="{FF2B5EF4-FFF2-40B4-BE49-F238E27FC236}">
                      <a16:creationId xmlns:a16="http://schemas.microsoft.com/office/drawing/2014/main" id="{93EFF11D-D517-454E-BC84-A235DA8F3792}"/>
                    </a:ext>
                  </a:extLst>
                </p:cNvPr>
                <p:cNvCxnSpPr>
                  <a:cxnSpLocks noChangeShapeType="1"/>
                  <a:stCxn id="117" idx="4"/>
                  <a:endCxn id="121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AutoShape 46">
                  <a:extLst>
                    <a:ext uri="{FF2B5EF4-FFF2-40B4-BE49-F238E27FC236}">
                      <a16:creationId xmlns:a16="http://schemas.microsoft.com/office/drawing/2014/main" id="{BF40CB87-973A-B549-B5B6-780E536D6087}"/>
                    </a:ext>
                  </a:extLst>
                </p:cNvPr>
                <p:cNvCxnSpPr>
                  <a:cxnSpLocks noChangeShapeType="1"/>
                  <a:stCxn id="117" idx="4"/>
                  <a:endCxn id="123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AutoShape 47">
                  <a:extLst>
                    <a:ext uri="{FF2B5EF4-FFF2-40B4-BE49-F238E27FC236}">
                      <a16:creationId xmlns:a16="http://schemas.microsoft.com/office/drawing/2014/main" id="{3CBFBAC1-60A9-C445-A0DB-E1D17762F3CC}"/>
                    </a:ext>
                  </a:extLst>
                </p:cNvPr>
                <p:cNvCxnSpPr>
                  <a:cxnSpLocks noChangeShapeType="1"/>
                  <a:stCxn id="117" idx="4"/>
                  <a:endCxn id="120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AutoShape 48">
                  <a:extLst>
                    <a:ext uri="{FF2B5EF4-FFF2-40B4-BE49-F238E27FC236}">
                      <a16:creationId xmlns:a16="http://schemas.microsoft.com/office/drawing/2014/main" id="{7521F510-75AF-FF4B-BD49-2A1BC19E6166}"/>
                    </a:ext>
                  </a:extLst>
                </p:cNvPr>
                <p:cNvCxnSpPr>
                  <a:cxnSpLocks noChangeShapeType="1"/>
                  <a:stCxn id="117" idx="4"/>
                  <a:endCxn id="119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AutoShape 49">
                  <a:extLst>
                    <a:ext uri="{FF2B5EF4-FFF2-40B4-BE49-F238E27FC236}">
                      <a16:creationId xmlns:a16="http://schemas.microsoft.com/office/drawing/2014/main" id="{758CED75-C76D-5342-A3E2-260E85B44C57}"/>
                    </a:ext>
                  </a:extLst>
                </p:cNvPr>
                <p:cNvCxnSpPr>
                  <a:cxnSpLocks noChangeShapeType="1"/>
                  <a:stCxn id="118" idx="4"/>
                  <a:endCxn id="122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3" name="Line 50">
                  <a:extLst>
                    <a:ext uri="{FF2B5EF4-FFF2-40B4-BE49-F238E27FC236}">
                      <a16:creationId xmlns:a16="http://schemas.microsoft.com/office/drawing/2014/main" id="{C2C6E905-AA2E-A248-A193-A92EB36ED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Rectangle 11">
                <a:extLst>
                  <a:ext uri="{FF2B5EF4-FFF2-40B4-BE49-F238E27FC236}">
                    <a16:creationId xmlns:a16="http://schemas.microsoft.com/office/drawing/2014/main" id="{8A32F274-067F-0944-8903-FEC28AD5180A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86" name="Rectangle 12">
                <a:extLst>
                  <a:ext uri="{FF2B5EF4-FFF2-40B4-BE49-F238E27FC236}">
                    <a16:creationId xmlns:a16="http://schemas.microsoft.com/office/drawing/2014/main" id="{226E657F-0AA7-DC4E-9B0D-D70EFF896555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87" name="Rectangle 13">
                <a:extLst>
                  <a:ext uri="{FF2B5EF4-FFF2-40B4-BE49-F238E27FC236}">
                    <a16:creationId xmlns:a16="http://schemas.microsoft.com/office/drawing/2014/main" id="{79C5434C-D821-8340-88BA-4D475C26DC1F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88" name="Rectangle 14">
                <a:extLst>
                  <a:ext uri="{FF2B5EF4-FFF2-40B4-BE49-F238E27FC236}">
                    <a16:creationId xmlns:a16="http://schemas.microsoft.com/office/drawing/2014/main" id="{CAB06B6F-F5B7-3342-8482-35D96CA2E721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42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tutorial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CNN</a:t>
            </a:r>
          </a:p>
          <a:p>
            <a:pPr marL="469900" indent="-469900"/>
            <a:endParaRPr lang="en-US" altLang="en-US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4" name="图片 5">
            <a:extLst>
              <a:ext uri="{FF2B5EF4-FFF2-40B4-BE49-F238E27FC236}">
                <a16:creationId xmlns:a16="http://schemas.microsoft.com/office/drawing/2014/main" id="{A8723FD6-4BA0-F649-B9CD-79781D90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3" y="2360507"/>
            <a:ext cx="11633754" cy="32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8B2E1F7-ACE9-8D49-9A26-6A21E526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Several RNN Layers </a:t>
            </a:r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1 cell for a unidirectional layer</a:t>
            </a:r>
          </a:p>
          <a:p>
            <a:pPr marL="927100" lvl="1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2 cells for a bidirectional layer</a:t>
            </a: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17865-8506-8848-8D96-BEBBC95E2D32}"/>
              </a:ext>
            </a:extLst>
          </p:cNvPr>
          <p:cNvSpPr/>
          <p:nvPr/>
        </p:nvSpPr>
        <p:spPr>
          <a:xfrm rot="5400000">
            <a:off x="6712016" y="5019619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O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2715-13B4-9C41-AEEA-95044A74057A}"/>
              </a:ext>
            </a:extLst>
          </p:cNvPr>
          <p:cNvSpPr/>
          <p:nvPr/>
        </p:nvSpPr>
        <p:spPr>
          <a:xfrm rot="5400000">
            <a:off x="7854986" y="5019619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O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D33FD-72CE-594B-99A1-02D2CFB6268B}"/>
              </a:ext>
            </a:extLst>
          </p:cNvPr>
          <p:cNvSpPr/>
          <p:nvPr/>
        </p:nvSpPr>
        <p:spPr>
          <a:xfrm rot="5400000">
            <a:off x="8963838" y="5019619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O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O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64D8385-CCDC-4C42-A476-B0CCDCC3EBD2}"/>
              </a:ext>
            </a:extLst>
          </p:cNvPr>
          <p:cNvSpPr/>
          <p:nvPr/>
        </p:nvSpPr>
        <p:spPr>
          <a:xfrm flipV="1">
            <a:off x="8608568" y="462138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61F11D4-9F25-5941-BFF0-1811A160DF11}"/>
              </a:ext>
            </a:extLst>
          </p:cNvPr>
          <p:cNvSpPr/>
          <p:nvPr/>
        </p:nvSpPr>
        <p:spPr>
          <a:xfrm>
            <a:off x="8323538" y="4904159"/>
            <a:ext cx="1119147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B18AE5-C0BD-EE44-8EB2-326901D5C55F}"/>
              </a:ext>
            </a:extLst>
          </p:cNvPr>
          <p:cNvSpPr/>
          <p:nvPr/>
        </p:nvSpPr>
        <p:spPr>
          <a:xfrm>
            <a:off x="9442685" y="4896209"/>
            <a:ext cx="1015226" cy="849563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E3CAEC3-EBB2-D943-91C2-094266AA0D7A}"/>
              </a:ext>
            </a:extLst>
          </p:cNvPr>
          <p:cNvSpPr/>
          <p:nvPr/>
        </p:nvSpPr>
        <p:spPr>
          <a:xfrm>
            <a:off x="7143536" y="4881295"/>
            <a:ext cx="1231792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ECC668C-724D-3143-8D20-C83FA0C6EAEE}"/>
              </a:ext>
            </a:extLst>
          </p:cNvPr>
          <p:cNvSpPr/>
          <p:nvPr/>
        </p:nvSpPr>
        <p:spPr>
          <a:xfrm>
            <a:off x="6073426" y="4859763"/>
            <a:ext cx="1119147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F0CC1AC-8DF3-8647-A7AF-BD59DA93DDCA}"/>
              </a:ext>
            </a:extLst>
          </p:cNvPr>
          <p:cNvSpPr/>
          <p:nvPr/>
        </p:nvSpPr>
        <p:spPr>
          <a:xfrm flipV="1">
            <a:off x="7497372" y="4631163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051412F-6964-8D4E-8B84-6B492657D091}"/>
              </a:ext>
            </a:extLst>
          </p:cNvPr>
          <p:cNvSpPr/>
          <p:nvPr/>
        </p:nvSpPr>
        <p:spPr>
          <a:xfrm flipV="1">
            <a:off x="6352816" y="4631163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628197C-58D7-9649-BE49-392E71B122E3}"/>
              </a:ext>
            </a:extLst>
          </p:cNvPr>
          <p:cNvSpPr/>
          <p:nvPr/>
        </p:nvSpPr>
        <p:spPr>
          <a:xfrm flipV="1">
            <a:off x="7505323" y="4631163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B239806-86EC-1041-81F5-4653DDD6F1FC}"/>
              </a:ext>
            </a:extLst>
          </p:cNvPr>
          <p:cNvSpPr/>
          <p:nvPr/>
        </p:nvSpPr>
        <p:spPr>
          <a:xfrm flipV="1">
            <a:off x="9735666" y="4631163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CEC8A6-3C4E-6F4F-B4CB-FE57EF3AB3C8}"/>
                  </a:ext>
                </a:extLst>
              </p:cNvPr>
              <p:cNvSpPr txBox="1"/>
              <p:nvPr/>
            </p:nvSpPr>
            <p:spPr>
              <a:xfrm>
                <a:off x="6129662" y="5466387"/>
                <a:ext cx="4079106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CEC8A6-3C4E-6F4F-B4CB-FE57EF3A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62" y="5466387"/>
                <a:ext cx="4079106" cy="38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E3A6FDF-F86A-B442-83E5-766F3EC3031D}"/>
              </a:ext>
            </a:extLst>
          </p:cNvPr>
          <p:cNvGrpSpPr/>
          <p:nvPr/>
        </p:nvGrpSpPr>
        <p:grpSpPr>
          <a:xfrm>
            <a:off x="6255296" y="3816608"/>
            <a:ext cx="4710607" cy="2476310"/>
            <a:chOff x="2675927" y="3147845"/>
            <a:chExt cx="4710607" cy="24763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F3F3F22-139C-6144-AB40-91DA07C28E41}"/>
                </a:ext>
              </a:extLst>
            </p:cNvPr>
            <p:cNvGrpSpPr/>
            <p:nvPr/>
          </p:nvGrpSpPr>
          <p:grpSpPr>
            <a:xfrm>
              <a:off x="2675927" y="3147845"/>
              <a:ext cx="4710607" cy="2476310"/>
              <a:chOff x="2870034" y="4138445"/>
              <a:chExt cx="4710607" cy="24763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B178C20-3A4A-1947-9838-E66AB5B8A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0034" y="6245423"/>
                    <a:ext cx="45551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	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	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0034" y="6245423"/>
                    <a:ext cx="455512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ACBD0E-16C5-CC4F-A67C-EFFFDC8166B0}"/>
                  </a:ext>
                </a:extLst>
              </p:cNvPr>
              <p:cNvGrpSpPr/>
              <p:nvPr/>
            </p:nvGrpSpPr>
            <p:grpSpPr>
              <a:xfrm>
                <a:off x="3260923" y="4138445"/>
                <a:ext cx="4319718" cy="2187643"/>
                <a:chOff x="2855112" y="3818727"/>
                <a:chExt cx="4823813" cy="239478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0A02B28-2E0F-8149-B3C7-C3B9E31881A6}"/>
                    </a:ext>
                  </a:extLst>
                </p:cNvPr>
                <p:cNvSpPr/>
                <p:nvPr/>
              </p:nvSpPr>
              <p:spPr>
                <a:xfrm>
                  <a:off x="3290318" y="4167199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AD8663F-3500-A544-8C9B-4B994503F56F}"/>
                    </a:ext>
                  </a:extLst>
                </p:cNvPr>
                <p:cNvSpPr/>
                <p:nvPr/>
              </p:nvSpPr>
              <p:spPr>
                <a:xfrm>
                  <a:off x="4574413" y="4158495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AEA9AC-9639-CD49-9C27-BC5EE392B332}"/>
                    </a:ext>
                  </a:extLst>
                </p:cNvPr>
                <p:cNvSpPr/>
                <p:nvPr/>
              </p:nvSpPr>
              <p:spPr>
                <a:xfrm>
                  <a:off x="5803552" y="4167199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DCE4334-AB89-CA46-88F0-6AEA874F9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5112" y="3818727"/>
                      <a:ext cx="4555122" cy="40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	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	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5112" y="3818727"/>
                      <a:ext cx="4555122" cy="4043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C4FF277-9E4A-B54A-B019-A44087E90657}"/>
                    </a:ext>
                  </a:extLst>
                </p:cNvPr>
                <p:cNvSpPr/>
                <p:nvPr/>
              </p:nvSpPr>
              <p:spPr>
                <a:xfrm rot="5400000">
                  <a:off x="3293761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D190022-4D1C-8B47-BCCD-2F7275B429D0}"/>
                    </a:ext>
                  </a:extLst>
                </p:cNvPr>
                <p:cNvSpPr/>
                <p:nvPr/>
              </p:nvSpPr>
              <p:spPr>
                <a:xfrm rot="5400000">
                  <a:off x="4570112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7229FBB-8DB7-5041-B4B2-0B37514D04EE}"/>
                    </a:ext>
                  </a:extLst>
                </p:cNvPr>
                <p:cNvSpPr/>
                <p:nvPr/>
              </p:nvSpPr>
              <p:spPr>
                <a:xfrm rot="5400000">
                  <a:off x="5808362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cxnSp>
              <p:nvCxnSpPr>
                <p:cNvPr id="47" name="Elbow Connector 46">
                  <a:extLst>
                    <a:ext uri="{FF2B5EF4-FFF2-40B4-BE49-F238E27FC236}">
                      <a16:creationId xmlns:a16="http://schemas.microsoft.com/office/drawing/2014/main" id="{D9CED502-EE54-B948-BA53-33ECE0970C7A}"/>
                    </a:ext>
                  </a:extLst>
                </p:cNvPr>
                <p:cNvCxnSpPr>
                  <a:stCxn id="40" idx="2"/>
                  <a:endCxn id="44" idx="1"/>
                </p:cNvCxnSpPr>
                <p:nvPr/>
              </p:nvCxnSpPr>
              <p:spPr>
                <a:xfrm rot="16200000" flipH="1">
                  <a:off x="3627762" y="4549846"/>
                  <a:ext cx="349638" cy="344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Elbow Connector 47">
                  <a:extLst>
                    <a:ext uri="{FF2B5EF4-FFF2-40B4-BE49-F238E27FC236}">
                      <a16:creationId xmlns:a16="http://schemas.microsoft.com/office/drawing/2014/main" id="{617777CC-4D31-7D4D-9C0A-4E590B9FECE0}"/>
                    </a:ext>
                  </a:extLst>
                </p:cNvPr>
                <p:cNvCxnSpPr>
                  <a:stCxn id="41" idx="2"/>
                  <a:endCxn id="45" idx="1"/>
                </p:cNvCxnSpPr>
                <p:nvPr/>
              </p:nvCxnSpPr>
              <p:spPr>
                <a:xfrm rot="5400000">
                  <a:off x="4903632" y="4545066"/>
                  <a:ext cx="358341" cy="430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Elbow Connector 48">
                  <a:extLst>
                    <a:ext uri="{FF2B5EF4-FFF2-40B4-BE49-F238E27FC236}">
                      <a16:creationId xmlns:a16="http://schemas.microsoft.com/office/drawing/2014/main" id="{5983AB01-8CE5-CE48-ADB6-D41E0A38AC74}"/>
                    </a:ext>
                  </a:extLst>
                </p:cNvPr>
                <p:cNvCxnSpPr>
                  <a:stCxn id="42" idx="2"/>
                  <a:endCxn id="46" idx="1"/>
                </p:cNvCxnSpPr>
                <p:nvPr/>
              </p:nvCxnSpPr>
              <p:spPr>
                <a:xfrm rot="16200000" flipH="1">
                  <a:off x="6141679" y="4549162"/>
                  <a:ext cx="349638" cy="4811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24C2F71-5E0B-854F-8606-CFA73C089F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3803" y="4623735"/>
                      <a:ext cx="4555122" cy="4177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 	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	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24C2F71-5E0B-854F-8606-CFA73C089F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3803" y="4623735"/>
                      <a:ext cx="4555122" cy="4177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2325CAC-AB28-FA40-8EB4-017A104168A3}"/>
                    </a:ext>
                  </a:extLst>
                </p:cNvPr>
                <p:cNvCxnSpPr/>
                <p:nvPr/>
              </p:nvCxnSpPr>
              <p:spPr>
                <a:xfrm flipH="1">
                  <a:off x="3696021" y="5747467"/>
                  <a:ext cx="114938" cy="4660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0739214-A6D1-694A-82C3-0B3B25033135}"/>
                </a:ext>
              </a:extLst>
            </p:cNvPr>
            <p:cNvCxnSpPr/>
            <p:nvPr/>
          </p:nvCxnSpPr>
          <p:spPr>
            <a:xfrm>
              <a:off x="3605253" y="4911062"/>
              <a:ext cx="143587" cy="424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5DF56E-33F3-2E41-BB8C-7DEEE4371B7A}"/>
              </a:ext>
            </a:extLst>
          </p:cNvPr>
          <p:cNvCxnSpPr/>
          <p:nvPr/>
        </p:nvCxnSpPr>
        <p:spPr>
          <a:xfrm flipH="1">
            <a:off x="8537446" y="5584982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9DD31E-1BCE-CD45-AFD6-0B6C9529595E}"/>
              </a:ext>
            </a:extLst>
          </p:cNvPr>
          <p:cNvCxnSpPr/>
          <p:nvPr/>
        </p:nvCxnSpPr>
        <p:spPr>
          <a:xfrm>
            <a:off x="8322850" y="5586288"/>
            <a:ext cx="143587" cy="424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33904E-E32E-EF4F-AB50-D6BDE3521168}"/>
              </a:ext>
            </a:extLst>
          </p:cNvPr>
          <p:cNvCxnSpPr/>
          <p:nvPr/>
        </p:nvCxnSpPr>
        <p:spPr>
          <a:xfrm flipH="1">
            <a:off x="9653414" y="5584982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D5A1A4-BA49-2D42-9726-2555B63B92B3}"/>
              </a:ext>
            </a:extLst>
          </p:cNvPr>
          <p:cNvCxnSpPr/>
          <p:nvPr/>
        </p:nvCxnSpPr>
        <p:spPr>
          <a:xfrm>
            <a:off x="9438818" y="5586288"/>
            <a:ext cx="143587" cy="424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AD8FAE19-B386-A84D-8F56-9310581B16D0}"/>
              </a:ext>
            </a:extLst>
          </p:cNvPr>
          <p:cNvSpPr/>
          <p:nvPr/>
        </p:nvSpPr>
        <p:spPr>
          <a:xfrm flipV="1">
            <a:off x="8601944" y="2083629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E768752-2DE5-A741-86EA-999B141C5CEA}"/>
              </a:ext>
            </a:extLst>
          </p:cNvPr>
          <p:cNvSpPr/>
          <p:nvPr/>
        </p:nvSpPr>
        <p:spPr>
          <a:xfrm flipV="1">
            <a:off x="7490748" y="2093407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988EC028-93C6-B845-A721-AD3AFBB5371B}"/>
              </a:ext>
            </a:extLst>
          </p:cNvPr>
          <p:cNvSpPr/>
          <p:nvPr/>
        </p:nvSpPr>
        <p:spPr>
          <a:xfrm flipV="1">
            <a:off x="6346192" y="2093407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52D9DECE-DAEC-E541-B889-F00F7B01F987}"/>
              </a:ext>
            </a:extLst>
          </p:cNvPr>
          <p:cNvSpPr/>
          <p:nvPr/>
        </p:nvSpPr>
        <p:spPr>
          <a:xfrm flipV="1">
            <a:off x="7498699" y="2093407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321A1227-839C-CF43-AE04-960ECEEFC4C6}"/>
              </a:ext>
            </a:extLst>
          </p:cNvPr>
          <p:cNvSpPr/>
          <p:nvPr/>
        </p:nvSpPr>
        <p:spPr>
          <a:xfrm flipV="1">
            <a:off x="9729042" y="2093407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881499-57C9-3F4D-9EF0-9BB193E7BB66}"/>
                  </a:ext>
                </a:extLst>
              </p:cNvPr>
              <p:cNvSpPr txBox="1"/>
              <p:nvPr/>
            </p:nvSpPr>
            <p:spPr>
              <a:xfrm>
                <a:off x="6123038" y="2928631"/>
                <a:ext cx="4079106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881499-57C9-3F4D-9EF0-9BB193E7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38" y="2928631"/>
                <a:ext cx="4079106" cy="3816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375BED9A-DBD1-674B-8E19-40A7A61D8A96}"/>
              </a:ext>
            </a:extLst>
          </p:cNvPr>
          <p:cNvGrpSpPr/>
          <p:nvPr/>
        </p:nvGrpSpPr>
        <p:grpSpPr>
          <a:xfrm>
            <a:off x="6248672" y="1278852"/>
            <a:ext cx="4555122" cy="2476310"/>
            <a:chOff x="2870034" y="4138445"/>
            <a:chExt cx="4555122" cy="2476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A0A6C05-57A4-3E41-A145-AD9F155EC46A}"/>
                    </a:ext>
                  </a:extLst>
                </p:cNvPr>
                <p:cNvSpPr txBox="1"/>
                <p:nvPr/>
              </p:nvSpPr>
              <p:spPr>
                <a:xfrm>
                  <a:off x="2870034" y="6245423"/>
                  <a:ext cx="4555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dirty="0"/>
                    <a:t>	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	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034" y="6245423"/>
                  <a:ext cx="455512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B453969-9724-AE47-99C1-7F51A48B662B}"/>
                </a:ext>
              </a:extLst>
            </p:cNvPr>
            <p:cNvGrpSpPr/>
            <p:nvPr/>
          </p:nvGrpSpPr>
          <p:grpSpPr>
            <a:xfrm>
              <a:off x="3260923" y="4138445"/>
              <a:ext cx="4079106" cy="2187643"/>
              <a:chOff x="2855112" y="3818727"/>
              <a:chExt cx="4555122" cy="239478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93592C4-8F3D-D449-907A-32FDF53CF160}"/>
                  </a:ext>
                </a:extLst>
              </p:cNvPr>
              <p:cNvSpPr/>
              <p:nvPr/>
            </p:nvSpPr>
            <p:spPr>
              <a:xfrm>
                <a:off x="3290318" y="4167199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5FE3649-85FA-7347-8BF4-FAD68444396C}"/>
                  </a:ext>
                </a:extLst>
              </p:cNvPr>
              <p:cNvSpPr/>
              <p:nvPr/>
            </p:nvSpPr>
            <p:spPr>
              <a:xfrm>
                <a:off x="4574413" y="4158495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128F88C-225E-3A47-B3C6-C32AC45929F8}"/>
                  </a:ext>
                </a:extLst>
              </p:cNvPr>
              <p:cNvSpPr/>
              <p:nvPr/>
            </p:nvSpPr>
            <p:spPr>
              <a:xfrm>
                <a:off x="5803552" y="4167199"/>
                <a:ext cx="1021080" cy="20955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A4B3AEB-F6ED-A74B-A4B6-CFD21310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55112" y="3818727"/>
                    <a:ext cx="4555122" cy="4043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	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	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112" y="3818727"/>
                    <a:ext cx="4555122" cy="40430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4239A54-485D-DB4B-8BF6-2F5C0D9F8BEC}"/>
                  </a:ext>
                </a:extLst>
              </p:cNvPr>
              <p:cNvSpPr/>
              <p:nvPr/>
            </p:nvSpPr>
            <p:spPr>
              <a:xfrm rot="5400000">
                <a:off x="3293761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203EF68-B3EA-6042-9DD3-45C487DF4393}"/>
                  </a:ext>
                </a:extLst>
              </p:cNvPr>
              <p:cNvSpPr/>
              <p:nvPr/>
            </p:nvSpPr>
            <p:spPr>
              <a:xfrm rot="5400000">
                <a:off x="457011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4D2B70-9B93-5043-B75A-93DE6FE633A9}"/>
                  </a:ext>
                </a:extLst>
              </p:cNvPr>
              <p:cNvSpPr/>
              <p:nvPr/>
            </p:nvSpPr>
            <p:spPr>
              <a:xfrm rot="5400000">
                <a:off x="580836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35E54A50-BF2E-304A-BC6F-23277DDE6B7F}"/>
                  </a:ext>
                </a:extLst>
              </p:cNvPr>
              <p:cNvCxnSpPr>
                <a:stCxn id="75" idx="2"/>
                <a:endCxn id="79" idx="1"/>
              </p:cNvCxnSpPr>
              <p:nvPr/>
            </p:nvCxnSpPr>
            <p:spPr>
              <a:xfrm rot="16200000" flipH="1">
                <a:off x="3627762" y="4549846"/>
                <a:ext cx="349638" cy="344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0B5C4994-1756-B74D-A466-22C6E44F09E4}"/>
                  </a:ext>
                </a:extLst>
              </p:cNvPr>
              <p:cNvCxnSpPr>
                <a:stCxn id="76" idx="2"/>
                <a:endCxn id="80" idx="1"/>
              </p:cNvCxnSpPr>
              <p:nvPr/>
            </p:nvCxnSpPr>
            <p:spPr>
              <a:xfrm rot="5400000">
                <a:off x="4903632" y="4545066"/>
                <a:ext cx="358341" cy="430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>
                <a:extLst>
                  <a:ext uri="{FF2B5EF4-FFF2-40B4-BE49-F238E27FC236}">
                    <a16:creationId xmlns:a16="http://schemas.microsoft.com/office/drawing/2014/main" id="{5A66D6BF-7E8C-0D4B-8703-8A32DE4DE3C0}"/>
                  </a:ext>
                </a:extLst>
              </p:cNvPr>
              <p:cNvCxnSpPr>
                <a:stCxn id="77" idx="2"/>
                <a:endCxn id="81" idx="1"/>
              </p:cNvCxnSpPr>
              <p:nvPr/>
            </p:nvCxnSpPr>
            <p:spPr>
              <a:xfrm rot="16200000" flipH="1">
                <a:off x="6141679" y="4549162"/>
                <a:ext cx="349638" cy="481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4860-1EC4-664C-9872-05FCD7ED6A49}"/>
                  </a:ext>
                </a:extLst>
              </p:cNvPr>
              <p:cNvCxnSpPr/>
              <p:nvPr/>
            </p:nvCxnSpPr>
            <p:spPr>
              <a:xfrm flipH="1">
                <a:off x="3696021" y="5747467"/>
                <a:ext cx="114938" cy="4660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DD5A6E-7C71-6342-8C29-BE4A9E1637D7}"/>
              </a:ext>
            </a:extLst>
          </p:cNvPr>
          <p:cNvCxnSpPr/>
          <p:nvPr/>
        </p:nvCxnSpPr>
        <p:spPr>
          <a:xfrm flipH="1">
            <a:off x="8530822" y="3047226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0BA2A9-B42F-A047-99E1-4D731BB86834}"/>
              </a:ext>
            </a:extLst>
          </p:cNvPr>
          <p:cNvCxnSpPr/>
          <p:nvPr/>
        </p:nvCxnSpPr>
        <p:spPr>
          <a:xfrm flipH="1">
            <a:off x="9646790" y="3047226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8B2E1F7-ACE9-8D49-9A26-6A21E526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B2806F9-65BC-CC4F-8B09-03C2E64C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88" y="2184692"/>
            <a:ext cx="7661539" cy="25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LSTM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8B2E1F7-ACE9-8D49-9A26-6A21E526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489437E-0E2B-604F-AF56-2F8F755D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45" y="1870075"/>
            <a:ext cx="8337509" cy="31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DE1AB0-5536-7249-91BD-13170D1E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RNN</a:t>
            </a: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keras.layers.SimpleRNN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units=128,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LSTM</a:t>
            </a: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keras.layers.LSTM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units=128,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altLang="zh-CN" sz="2200" dirty="0">
              <a:solidFill>
                <a:schemeClr val="hlink"/>
              </a:solidFill>
            </a:endParaRPr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GRU</a:t>
            </a: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keras.layers.GRU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(units= 128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units=128,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altLang="zh-CN" sz="2200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9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DE1AB0-5536-7249-91BD-13170D1E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69900" indent="-469900"/>
            <a:r>
              <a:rPr lang="en-US" altLang="zh-CN" dirty="0" err="1">
                <a:solidFill>
                  <a:schemeClr val="hlink"/>
                </a:solidFill>
              </a:rPr>
              <a:t>BiRNN</a:t>
            </a:r>
            <a:endParaRPr lang="en-US" altLang="zh-CN" dirty="0">
              <a:solidFill>
                <a:schemeClr val="hlink"/>
              </a:solidFill>
            </a:endParaRP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keras.layers.Bidirectional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keras.layers.SimpleRNN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units=64,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=True))</a:t>
            </a:r>
          </a:p>
          <a:p>
            <a:pPr marL="469900" indent="-469900"/>
            <a:r>
              <a:rPr lang="en-US" altLang="zh-CN" dirty="0" err="1">
                <a:solidFill>
                  <a:schemeClr val="hlink"/>
                </a:solidFill>
              </a:rPr>
              <a:t>BiLSTM</a:t>
            </a:r>
            <a:endParaRPr lang="en-US" altLang="zh-CN" dirty="0">
              <a:solidFill>
                <a:schemeClr val="hlink"/>
              </a:solidFill>
            </a:endParaRP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keras.layers.Bidirectional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keras.layers.LSTM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		units=64,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=True))</a:t>
            </a:r>
            <a:endParaRPr lang="en-US" altLang="zh-CN" sz="2200" dirty="0">
              <a:solidFill>
                <a:schemeClr val="hlink"/>
              </a:solidFill>
            </a:endParaRPr>
          </a:p>
          <a:p>
            <a:pPr marL="469900" indent="-469900"/>
            <a:r>
              <a:rPr lang="en-US" altLang="zh-CN" dirty="0" err="1">
                <a:solidFill>
                  <a:schemeClr val="hlink"/>
                </a:solidFill>
              </a:rPr>
              <a:t>BiGRU</a:t>
            </a:r>
            <a:endParaRPr lang="en-US" altLang="zh-CN" dirty="0">
              <a:solidFill>
                <a:schemeClr val="hlink"/>
              </a:solidFill>
            </a:endParaRPr>
          </a:p>
          <a:p>
            <a:pPr marL="927100" lvl="1" indent="-469900"/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keras.layers.Bidirectional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keras.layers.GRU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		units=64,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return_sequences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return_state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=True))</a:t>
            </a:r>
            <a:endParaRPr lang="en-US" altLang="zh-CN" sz="2200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6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000" b="1" dirty="0"/>
              <a:t>More complex:</a:t>
            </a:r>
          </a:p>
          <a:p>
            <a:pPr lvl="1"/>
            <a:r>
              <a:rPr lang="en-US" sz="2800" b="1" dirty="0"/>
              <a:t>Rank the attitude of this text from 1 to 5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800" b="1" dirty="0"/>
          </a:p>
          <a:p>
            <a:endParaRPr lang="en-US" sz="3200" dirty="0"/>
          </a:p>
          <a:p>
            <a:r>
              <a:rPr lang="en-US" sz="30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7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444</Words>
  <Application>Microsoft Macintosh PowerPoint</Application>
  <PresentationFormat>Widescreen</PresentationFormat>
  <Paragraphs>155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Equation</vt:lpstr>
      <vt:lpstr>COMP 4332 / RMBI 4310 Big Data Mining (Spring 2019)</vt:lpstr>
      <vt:lpstr>Recall tutorial 1</vt:lpstr>
      <vt:lpstr>Recall tutorial 2</vt:lpstr>
      <vt:lpstr>Recurrent Neural Network</vt:lpstr>
      <vt:lpstr>Recurrent Neural Network Cell</vt:lpstr>
      <vt:lpstr>LSTM Cell</vt:lpstr>
      <vt:lpstr>Recurrent Layer</vt:lpstr>
      <vt:lpstr>Recurrent Layer</vt:lpstr>
      <vt:lpstr>Sentiment Analysis</vt:lpstr>
      <vt:lpstr>Architecture</vt:lpstr>
      <vt:lpstr>Constructing the Sequence Matrix</vt:lpstr>
      <vt:lpstr>Adding the Embedding Layer</vt:lpstr>
      <vt:lpstr>Adding the LSTM Layer</vt:lpstr>
      <vt:lpstr>Adding the Output Layer</vt:lpstr>
      <vt:lpstr>Test Your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2019)</dc:title>
  <dc:creator>Haojie PAN</dc:creator>
  <cp:lastModifiedBy>Liu Xin</cp:lastModifiedBy>
  <cp:revision>96</cp:revision>
  <dcterms:created xsi:type="dcterms:W3CDTF">2019-02-19T14:34:33Z</dcterms:created>
  <dcterms:modified xsi:type="dcterms:W3CDTF">2019-02-27T16:07:55Z</dcterms:modified>
</cp:coreProperties>
</file>