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2" r:id="rId3"/>
    <p:sldId id="331" r:id="rId4"/>
    <p:sldId id="350" r:id="rId5"/>
    <p:sldId id="352" r:id="rId6"/>
    <p:sldId id="351" r:id="rId7"/>
    <p:sldId id="336" r:id="rId8"/>
    <p:sldId id="358" r:id="rId9"/>
    <p:sldId id="349" r:id="rId10"/>
    <p:sldId id="337" r:id="rId11"/>
    <p:sldId id="338" r:id="rId12"/>
    <p:sldId id="356" r:id="rId13"/>
    <p:sldId id="339" r:id="rId14"/>
    <p:sldId id="353" r:id="rId15"/>
    <p:sldId id="354" r:id="rId16"/>
    <p:sldId id="355" r:id="rId17"/>
    <p:sldId id="357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78801"/>
  </p:normalViewPr>
  <p:slideViewPr>
    <p:cSldViewPr snapToGrid="0" snapToObjects="1">
      <p:cViewPr varScale="1">
        <p:scale>
          <a:sx n="91" d="100"/>
          <a:sy n="91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 modTransition modAnim">
        <pc:chgData name="Xin LIU" userId="d0d7abe7-578f-4523-acec-00212c987c81" providerId="ADAL" clId="{75E2773E-1AC4-8F48-9D0A-40832E0EB182}" dt="2019-02-13T14:14:35.642" v="2983" actId="1076"/>
        <pc:sldMkLst>
          <pc:docMk/>
          <pc:sldMk cId="1198425932" sldId="299"/>
        </pc:sldMkLst>
        <pc:spChg chg="mod">
          <ac:chgData name="Xin LIU" userId="d0d7abe7-578f-4523-acec-00212c987c81" providerId="ADAL" clId="{75E2773E-1AC4-8F48-9D0A-40832E0EB182}" dt="2019-02-13T12:48:42.532" v="266" actId="20577"/>
          <ac:spMkLst>
            <pc:docMk/>
            <pc:sldMk cId="1198425932" sldId="29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2:44:01.824" v="58" actId="27636"/>
          <ac:spMkLst>
            <pc:docMk/>
            <pc:sldMk cId="1198425932" sldId="299"/>
            <ac:spMk id="3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4:35.642" v="2983" actId="1076"/>
          <ac:spMkLst>
            <pc:docMk/>
            <pc:sldMk cId="1198425932" sldId="299"/>
            <ac:spMk id="76" creationId="{3C19CA2F-3A26-1243-8F3B-B9952009F73F}"/>
          </ac:spMkLst>
        </pc:spChg>
        <pc:grpChg chg="add del">
          <ac:chgData name="Xin LIU" userId="d0d7abe7-578f-4523-acec-00212c987c81" providerId="ADAL" clId="{75E2773E-1AC4-8F48-9D0A-40832E0EB182}" dt="2019-02-13T12:48:14.025" v="138"/>
          <ac:grpSpMkLst>
            <pc:docMk/>
            <pc:sldMk cId="1198425932" sldId="299"/>
            <ac:grpSpMk id="5" creationId="{FC0A832F-3EC4-CC47-BD37-544CF8ED7E48}"/>
          </ac:grpSpMkLst>
        </pc:grpChg>
        <pc:grpChg chg="add mod">
          <ac:chgData name="Xin LIU" userId="d0d7abe7-578f-4523-acec-00212c987c81" providerId="ADAL" clId="{75E2773E-1AC4-8F48-9D0A-40832E0EB182}" dt="2019-02-13T12:48:32.425" v="265" actId="1037"/>
          <ac:grpSpMkLst>
            <pc:docMk/>
            <pc:sldMk cId="1198425932" sldId="299"/>
            <ac:grpSpMk id="43" creationId="{D67F941E-51CC-3242-AD6B-8C2AAE79AC7C}"/>
          </ac:grpSpMkLst>
        </pc:grpChg>
        <pc:graphicFrameChg chg="mod">
          <ac:chgData name="Xin LIU" userId="d0d7abe7-578f-4523-acec-00212c987c81" providerId="ADAL" clId="{75E2773E-1AC4-8F48-9D0A-40832E0EB182}" dt="2019-02-13T12:48:12.086" v="137" actId="1076"/>
          <ac:graphicFrameMkLst>
            <pc:docMk/>
            <pc:sldMk cId="1198425932" sldId="299"/>
            <ac:graphicFrameMk id="28" creationId="{C41585F5-4180-DF4E-AA4B-FF53F81C7E37}"/>
          </ac:graphicFrameMkLst>
        </pc:graphicFrameChg>
      </pc:sldChg>
      <pc:sldChg chg="addSp delSp modSp del">
        <pc:chgData name="Xin LIU" userId="d0d7abe7-578f-4523-acec-00212c987c81" providerId="ADAL" clId="{75E2773E-1AC4-8F48-9D0A-40832E0EB182}" dt="2019-02-14T02:48:27.851" v="4092" actId="2696"/>
        <pc:sldMkLst>
          <pc:docMk/>
          <pc:sldMk cId="4148888953" sldId="301"/>
        </pc:sldMkLst>
        <pc:spChg chg="add del mod">
          <ac:chgData name="Xin LIU" userId="d0d7abe7-578f-4523-acec-00212c987c81" providerId="ADAL" clId="{75E2773E-1AC4-8F48-9D0A-40832E0EB182}" dt="2019-02-13T14:50:22.799" v="3971" actId="20577"/>
          <ac:spMkLst>
            <pc:docMk/>
            <pc:sldMk cId="4148888953" sldId="301"/>
            <ac:spMk id="3" creationId="{00000000-0000-0000-0000-000000000000}"/>
          </ac:spMkLst>
        </pc:spChg>
        <pc:spChg chg="add del">
          <ac:chgData name="Xin LIU" userId="d0d7abe7-578f-4523-acec-00212c987c81" providerId="ADAL" clId="{75E2773E-1AC4-8F48-9D0A-40832E0EB182}" dt="2019-02-14T02:48:18.957" v="4090"/>
          <ac:spMkLst>
            <pc:docMk/>
            <pc:sldMk cId="4148888953" sldId="301"/>
            <ac:spMk id="4" creationId="{AF8A1886-9101-644B-A716-66D34E1AF22F}"/>
          </ac:spMkLst>
        </pc:spChg>
        <pc:spChg chg="del">
          <ac:chgData name="Xin LIU" userId="d0d7abe7-578f-4523-acec-00212c987c81" providerId="ADAL" clId="{75E2773E-1AC4-8F48-9D0A-40832E0EB182}" dt="2019-02-13T12:23:46.983" v="21" actId="478"/>
          <ac:spMkLst>
            <pc:docMk/>
            <pc:sldMk cId="4148888953" sldId="301"/>
            <ac:spMk id="5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22:23.158" v="11" actId="478"/>
          <ac:spMkLst>
            <pc:docMk/>
            <pc:sldMk cId="4148888953" sldId="301"/>
            <ac:spMk id="7" creationId="{C7C47DFC-3877-D14B-A488-5F3CB87B6150}"/>
          </ac:spMkLst>
        </pc:spChg>
        <pc:spChg chg="add del">
          <ac:chgData name="Xin LIU" userId="d0d7abe7-578f-4523-acec-00212c987c81" providerId="ADAL" clId="{75E2773E-1AC4-8F48-9D0A-40832E0EB182}" dt="2019-02-13T12:22:16.136" v="7"/>
          <ac:spMkLst>
            <pc:docMk/>
            <pc:sldMk cId="4148888953" sldId="301"/>
            <ac:spMk id="8" creationId="{7C145BD8-C22B-6D47-8107-C91704A2CA7C}"/>
          </ac:spMkLst>
        </pc:spChg>
        <pc:spChg chg="add del">
          <ac:chgData name="Xin LIU" userId="d0d7abe7-578f-4523-acec-00212c987c81" providerId="ADAL" clId="{75E2773E-1AC4-8F48-9D0A-40832E0EB182}" dt="2019-02-13T12:22:22.097" v="9"/>
          <ac:spMkLst>
            <pc:docMk/>
            <pc:sldMk cId="4148888953" sldId="301"/>
            <ac:spMk id="9" creationId="{C334130A-9DD2-F440-90BB-E0D2CB162078}"/>
          </ac:spMkLst>
        </pc:spChg>
      </pc:sldChg>
      <pc:sldChg chg="addSp delSp modSp add modTransition delAnim modAnim">
        <pc:chgData name="Xin LIU" userId="d0d7abe7-578f-4523-acec-00212c987c81" providerId="ADAL" clId="{75E2773E-1AC4-8F48-9D0A-40832E0EB182}" dt="2019-02-13T14:15:01.774" v="2985" actId="20577"/>
        <pc:sldMkLst>
          <pc:docMk/>
          <pc:sldMk cId="60909602" sldId="302"/>
        </pc:sldMkLst>
        <pc:spChg chg="mod">
          <ac:chgData name="Xin LIU" userId="d0d7abe7-578f-4523-acec-00212c987c81" providerId="ADAL" clId="{75E2773E-1AC4-8F48-9D0A-40832E0EB182}" dt="2019-02-13T14:15:01.774" v="2985" actId="20577"/>
          <ac:spMkLst>
            <pc:docMk/>
            <pc:sldMk cId="60909602" sldId="302"/>
            <ac:spMk id="2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3T12:44:54.405" v="70" actId="478"/>
          <ac:spMkLst>
            <pc:docMk/>
            <pc:sldMk cId="60909602" sldId="302"/>
            <ac:spMk id="3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44:56.674" v="71" actId="478"/>
          <ac:spMkLst>
            <pc:docMk/>
            <pc:sldMk cId="60909602" sldId="302"/>
            <ac:spMk id="6" creationId="{8CE8C59B-8DC2-584C-84D5-A739979D18FC}"/>
          </ac:spMkLst>
        </pc:spChg>
        <pc:spChg chg="add del mod">
          <ac:chgData name="Xin LIU" userId="d0d7abe7-578f-4523-acec-00212c987c81" providerId="ADAL" clId="{75E2773E-1AC4-8F48-9D0A-40832E0EB182}" dt="2019-02-13T12:45:17.215" v="75" actId="478"/>
          <ac:spMkLst>
            <pc:docMk/>
            <pc:sldMk cId="60909602" sldId="302"/>
            <ac:spMk id="7" creationId="{50822B6A-8FAF-F148-A87E-7E716C3B764A}"/>
          </ac:spMkLst>
        </pc:spChg>
        <pc:spChg chg="add del mod">
          <ac:chgData name="Xin LIU" userId="d0d7abe7-578f-4523-acec-00212c987c81" providerId="ADAL" clId="{75E2773E-1AC4-8F48-9D0A-40832E0EB182}" dt="2019-02-13T12:45:19.930" v="78" actId="478"/>
          <ac:spMkLst>
            <pc:docMk/>
            <pc:sldMk cId="60909602" sldId="302"/>
            <ac:spMk id="52" creationId="{51F2439F-A7A2-D946-886F-7B77A4785D3F}"/>
          </ac:spMkLst>
        </pc:spChg>
        <pc:spChg chg="add del">
          <ac:chgData name="Xin LIU" userId="d0d7abe7-578f-4523-acec-00212c987c81" providerId="ADAL" clId="{75E2773E-1AC4-8F48-9D0A-40832E0EB182}" dt="2019-02-13T12:45:18.338" v="77"/>
          <ac:spMkLst>
            <pc:docMk/>
            <pc:sldMk cId="60909602" sldId="302"/>
            <ac:spMk id="53" creationId="{146F0475-CD46-6248-81C9-C8B0646DDF49}"/>
          </ac:spMkLst>
        </pc:spChg>
        <pc:spChg chg="add mod">
          <ac:chgData name="Xin LIU" userId="d0d7abe7-578f-4523-acec-00212c987c81" providerId="ADAL" clId="{75E2773E-1AC4-8F48-9D0A-40832E0EB182}" dt="2019-02-13T12:50:02.567" v="271" actId="20577"/>
          <ac:spMkLst>
            <pc:docMk/>
            <pc:sldMk cId="60909602" sldId="302"/>
            <ac:spMk id="54" creationId="{9AF6AFCB-5FEF-7B41-9097-A7985DAC37DB}"/>
          </ac:spMkLst>
        </pc:spChg>
        <pc:grpChg chg="add mod">
          <ac:chgData name="Xin LIU" userId="d0d7abe7-578f-4523-acec-00212c987c81" providerId="ADAL" clId="{75E2773E-1AC4-8F48-9D0A-40832E0EB182}" dt="2019-02-13T12:47:38.412" v="134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add del">
        <pc:chgData name="Xin LIU" userId="d0d7abe7-578f-4523-acec-00212c987c81" providerId="ADAL" clId="{75E2773E-1AC4-8F48-9D0A-40832E0EB182}" dt="2019-02-13T12:30:08.072" v="23" actId="2696"/>
        <pc:sldMkLst>
          <pc:docMk/>
          <pc:sldMk cId="3012384441" sldId="302"/>
        </pc:sldMkLst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7521929" sldId="303"/>
        </pc:sldMkLst>
        <pc:spChg chg="mod">
          <ac:chgData name="Xin LIU" userId="d0d7abe7-578f-4523-acec-00212c987c81" providerId="ADAL" clId="{75E2773E-1AC4-8F48-9D0A-40832E0EB182}" dt="2019-02-13T12:54:38.280" v="322" actId="20577"/>
          <ac:spMkLst>
            <pc:docMk/>
            <pc:sldMk cId="17521929" sldId="303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50:44.597" v="286" actId="478"/>
          <ac:spMkLst>
            <pc:docMk/>
            <pc:sldMk cId="17521929" sldId="303"/>
            <ac:spMk id="5" creationId="{607CD62C-BD04-714E-B4A9-89DC30D57D93}"/>
          </ac:spMkLst>
        </pc:spChg>
        <pc:spChg chg="del">
          <ac:chgData name="Xin LIU" userId="d0d7abe7-578f-4523-acec-00212c987c81" providerId="ADAL" clId="{75E2773E-1AC4-8F48-9D0A-40832E0EB182}" dt="2019-02-13T12:50:36.593" v="285" actId="478"/>
          <ac:spMkLst>
            <pc:docMk/>
            <pc:sldMk cId="17521929" sldId="303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0:45.367" v="287" actId="478"/>
          <ac:grpSpMkLst>
            <pc:docMk/>
            <pc:sldMk cId="17521929" sldId="303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7:05.749" v="333" actId="1076"/>
          <ac:picMkLst>
            <pc:docMk/>
            <pc:sldMk cId="17521929" sldId="303"/>
            <ac:picMk id="6" creationId="{B04324AC-B075-044B-BD8F-9265039B10C6}"/>
          </ac:picMkLst>
        </pc:picChg>
        <pc:picChg chg="add mod">
          <ac:chgData name="Xin LIU" userId="d0d7abe7-578f-4523-acec-00212c987c81" providerId="ADAL" clId="{75E2773E-1AC4-8F48-9D0A-40832E0EB182}" dt="2019-02-13T12:57:08.156" v="335" actId="1076"/>
          <ac:picMkLst>
            <pc:docMk/>
            <pc:sldMk cId="17521929" sldId="303"/>
            <ac:picMk id="7" creationId="{2B994DCA-F8C7-7B43-B286-33587AC2DD8F}"/>
          </ac:picMkLst>
        </pc:picChg>
        <pc:picChg chg="add mod">
          <ac:chgData name="Xin LIU" userId="d0d7abe7-578f-4523-acec-00212c987c81" providerId="ADAL" clId="{75E2773E-1AC4-8F48-9D0A-40832E0EB182}" dt="2019-02-13T12:57:19.961" v="338" actId="1076"/>
          <ac:picMkLst>
            <pc:docMk/>
            <pc:sldMk cId="17521929" sldId="303"/>
            <ac:picMk id="51" creationId="{57D62B96-28C0-E249-893A-FC44F2A838C1}"/>
          </ac:picMkLst>
        </pc:picChg>
        <pc:picChg chg="add mod">
          <ac:chgData name="Xin LIU" userId="d0d7abe7-578f-4523-acec-00212c987c81" providerId="ADAL" clId="{75E2773E-1AC4-8F48-9D0A-40832E0EB182}" dt="2019-02-13T12:54:05.601" v="310" actId="1076"/>
          <ac:picMkLst>
            <pc:docMk/>
            <pc:sldMk cId="17521929" sldId="303"/>
            <ac:picMk id="52" creationId="{D6014361-85CC-D94C-9824-D1916CA15D60}"/>
          </ac:picMkLst>
        </pc:picChg>
        <pc:picChg chg="add mod">
          <ac:chgData name="Xin LIU" userId="d0d7abe7-578f-4523-acec-00212c987c81" providerId="ADAL" clId="{75E2773E-1AC4-8F48-9D0A-40832E0EB182}" dt="2019-02-13T12:57:12.541" v="337" actId="1076"/>
          <ac:picMkLst>
            <pc:docMk/>
            <pc:sldMk cId="17521929" sldId="303"/>
            <ac:picMk id="53" creationId="{921F7C64-DFDA-D243-B627-52F5F640F582}"/>
          </ac:picMkLst>
        </pc:picChg>
        <pc:picChg chg="add mod">
          <ac:chgData name="Xin LIU" userId="d0d7abe7-578f-4523-acec-00212c987c81" providerId="ADAL" clId="{75E2773E-1AC4-8F48-9D0A-40832E0EB182}" dt="2019-02-13T12:57:10.853" v="336" actId="1076"/>
          <ac:picMkLst>
            <pc:docMk/>
            <pc:sldMk cId="17521929" sldId="303"/>
            <ac:picMk id="55" creationId="{DBC0BD49-127B-5E44-B3AD-38DEB2F2D66C}"/>
          </ac:picMkLst>
        </pc:pic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9" creationId="{1538AC59-5120-7C49-A350-8D964D60E151}"/>
          </ac:cxnSpMkLst>
        </pc:cxnChg>
      </pc:sldChg>
      <pc:sldChg chg="add del">
        <pc:chgData name="Xin LIU" userId="d0d7abe7-578f-4523-acec-00212c987c81" providerId="ADAL" clId="{75E2773E-1AC4-8F48-9D0A-40832E0EB182}" dt="2019-02-13T12:54:51.559" v="324" actId="2696"/>
        <pc:sldMkLst>
          <pc:docMk/>
          <pc:sldMk cId="2670395443" sldId="304"/>
        </pc:sldMkLst>
      </pc:sldChg>
      <pc:sldChg chg="addSp delSp modSp add modTransition">
        <pc:chgData name="Xin LIU" userId="d0d7abe7-578f-4523-acec-00212c987c81" providerId="ADAL" clId="{75E2773E-1AC4-8F48-9D0A-40832E0EB182}" dt="2019-02-13T14:16:13.777" v="2986" actId="20577"/>
        <pc:sldMkLst>
          <pc:docMk/>
          <pc:sldMk cId="3883186128" sldId="304"/>
        </pc:sldMkLst>
        <pc:spChg chg="mod">
          <ac:chgData name="Xin LIU" userId="d0d7abe7-578f-4523-acec-00212c987c81" providerId="ADAL" clId="{75E2773E-1AC4-8F48-9D0A-40832E0EB182}" dt="2019-02-13T14:16:13.777" v="2986" actId="20577"/>
          <ac:spMkLst>
            <pc:docMk/>
            <pc:sldMk cId="3883186128" sldId="30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36.614" v="1233" actId="20577"/>
          <ac:spMkLst>
            <pc:docMk/>
            <pc:sldMk cId="3883186128" sldId="304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7:49.956" v="360" actId="478"/>
          <ac:grpSpMkLst>
            <pc:docMk/>
            <pc:sldMk cId="3883186128" sldId="304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8:25.843" v="368" actId="1076"/>
          <ac:picMkLst>
            <pc:docMk/>
            <pc:sldMk cId="3883186128" sldId="304"/>
            <ac:picMk id="51" creationId="{C923B622-E86E-A94B-8CB1-CED9C39D52B7}"/>
          </ac:picMkLst>
        </pc:pic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9" creationId="{1538AC59-5120-7C49-A350-8D964D60E151}"/>
          </ac:cxnSpMkLst>
        </pc:cxnChg>
      </pc:sldChg>
      <pc:sldChg chg="modSp add modTransition">
        <pc:chgData name="Xin LIU" userId="d0d7abe7-578f-4523-acec-00212c987c81" providerId="ADAL" clId="{75E2773E-1AC4-8F48-9D0A-40832E0EB182}" dt="2019-02-13T14:16:33.932" v="2988" actId="14100"/>
        <pc:sldMkLst>
          <pc:docMk/>
          <pc:sldMk cId="4186804601" sldId="305"/>
        </pc:sldMkLst>
        <pc:spChg chg="mod">
          <ac:chgData name="Xin LIU" userId="d0d7abe7-578f-4523-acec-00212c987c81" providerId="ADAL" clId="{75E2773E-1AC4-8F48-9D0A-40832E0EB182}" dt="2019-02-13T14:16:18.536" v="2987" actId="20577"/>
          <ac:spMkLst>
            <pc:docMk/>
            <pc:sldMk cId="4186804601" sldId="30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6:33.932" v="2988" actId="14100"/>
          <ac:spMkLst>
            <pc:docMk/>
            <pc:sldMk cId="4186804601" sldId="305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2.926" v="2989" actId="20577"/>
        <pc:sldMkLst>
          <pc:docMk/>
          <pc:sldMk cId="4291597163" sldId="306"/>
        </pc:sldMkLst>
        <pc:spChg chg="mod">
          <ac:chgData name="Xin LIU" userId="d0d7abe7-578f-4523-acec-00212c987c81" providerId="ADAL" clId="{75E2773E-1AC4-8F48-9D0A-40832E0EB182}" dt="2019-02-13T14:16:42.926" v="2989" actId="20577"/>
          <ac:spMkLst>
            <pc:docMk/>
            <pc:sldMk cId="4291597163" sldId="30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5.985" v="2023" actId="2711"/>
          <ac:spMkLst>
            <pc:docMk/>
            <pc:sldMk cId="4291597163" sldId="306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8.062" v="2990" actId="20577"/>
        <pc:sldMkLst>
          <pc:docMk/>
          <pc:sldMk cId="3786245140" sldId="307"/>
        </pc:sldMkLst>
        <pc:spChg chg="mod">
          <ac:chgData name="Xin LIU" userId="d0d7abe7-578f-4523-acec-00212c987c81" providerId="ADAL" clId="{75E2773E-1AC4-8F48-9D0A-40832E0EB182}" dt="2019-02-13T14:16:48.062" v="2990" actId="20577"/>
          <ac:spMkLst>
            <pc:docMk/>
            <pc:sldMk cId="3786245140" sldId="30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1.628" v="2022" actId="2711"/>
          <ac:spMkLst>
            <pc:docMk/>
            <pc:sldMk cId="3786245140" sldId="307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7:02.942" v="2991" actId="20577"/>
        <pc:sldMkLst>
          <pc:docMk/>
          <pc:sldMk cId="4020409074" sldId="308"/>
        </pc:sldMkLst>
        <pc:spChg chg="mod">
          <ac:chgData name="Xin LIU" userId="d0d7abe7-578f-4523-acec-00212c987c81" providerId="ADAL" clId="{75E2773E-1AC4-8F48-9D0A-40832E0EB182}" dt="2019-02-13T14:17:02.942" v="2991" actId="20577"/>
          <ac:spMkLst>
            <pc:docMk/>
            <pc:sldMk cId="4020409074" sldId="30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6.666" v="2021" actId="2711"/>
          <ac:spMkLst>
            <pc:docMk/>
            <pc:sldMk cId="4020409074" sldId="308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363974851" sldId="309"/>
        </pc:sldMkLst>
        <pc:spChg chg="mod">
          <ac:chgData name="Xin LIU" userId="d0d7abe7-578f-4523-acec-00212c987c81" providerId="ADAL" clId="{75E2773E-1AC4-8F48-9D0A-40832E0EB182}" dt="2019-02-13T13:50:45.577" v="2198" actId="20577"/>
          <ac:spMkLst>
            <pc:docMk/>
            <pc:sldMk cId="363974851" sldId="30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1.650" v="2020" actId="2711"/>
          <ac:spMkLst>
            <pc:docMk/>
            <pc:sldMk cId="363974851" sldId="309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06:36.067" v="642" actId="478"/>
          <ac:picMkLst>
            <pc:docMk/>
            <pc:sldMk cId="363974851" sldId="309"/>
            <ac:picMk id="6" creationId="{29FFB90E-FFD5-5442-8B29-69AF2157CD2B}"/>
          </ac:picMkLst>
        </pc:picChg>
        <pc:picChg chg="add del mod">
          <ac:chgData name="Xin LIU" userId="d0d7abe7-578f-4523-acec-00212c987c81" providerId="ADAL" clId="{75E2773E-1AC4-8F48-9D0A-40832E0EB182}" dt="2019-02-13T13:06:37.362" v="643" actId="478"/>
          <ac:picMkLst>
            <pc:docMk/>
            <pc:sldMk cId="363974851" sldId="309"/>
            <ac:picMk id="7" creationId="{416EBA1D-1C0C-0240-B9E4-D338B73BCA69}"/>
          </ac:picMkLst>
        </pc:picChg>
        <pc:picChg chg="add del mod">
          <ac:chgData name="Xin LIU" userId="d0d7abe7-578f-4523-acec-00212c987c81" providerId="ADAL" clId="{75E2773E-1AC4-8F48-9D0A-40832E0EB182}" dt="2019-02-13T13:06:38.447" v="644" actId="478"/>
          <ac:picMkLst>
            <pc:docMk/>
            <pc:sldMk cId="363974851" sldId="309"/>
            <ac:picMk id="8" creationId="{EBC8B9E1-1F2B-EB49-AC4D-B7ACCE87E18D}"/>
          </ac:picMkLst>
        </pc:picChg>
        <pc:picChg chg="add del mod">
          <ac:chgData name="Xin LIU" userId="d0d7abe7-578f-4523-acec-00212c987c81" providerId="ADAL" clId="{75E2773E-1AC4-8F48-9D0A-40832E0EB182}" dt="2019-02-13T13:06:34.963" v="641" actId="478"/>
          <ac:picMkLst>
            <pc:docMk/>
            <pc:sldMk cId="363974851" sldId="309"/>
            <ac:picMk id="9" creationId="{E062ACFC-1CCB-ED4B-BD91-AA03D84C2D7E}"/>
          </ac:picMkLst>
        </pc:picChg>
        <pc:picChg chg="add mod">
          <ac:chgData name="Xin LIU" userId="d0d7abe7-578f-4523-acec-00212c987c81" providerId="ADAL" clId="{75E2773E-1AC4-8F48-9D0A-40832E0EB182}" dt="2019-02-13T13:04:53.319" v="500" actId="571"/>
          <ac:picMkLst>
            <pc:docMk/>
            <pc:sldMk cId="363974851" sldId="309"/>
            <ac:picMk id="10" creationId="{6BB69685-A9FE-7E47-A3A8-1DDE251F9062}"/>
          </ac:picMkLst>
        </pc:picChg>
        <pc:picChg chg="add mod">
          <ac:chgData name="Xin LIU" userId="d0d7abe7-578f-4523-acec-00212c987c81" providerId="ADAL" clId="{75E2773E-1AC4-8F48-9D0A-40832E0EB182}" dt="2019-02-13T13:23:19.479" v="1270" actId="1037"/>
          <ac:picMkLst>
            <pc:docMk/>
            <pc:sldMk cId="363974851" sldId="309"/>
            <ac:picMk id="11" creationId="{CB622239-336D-4443-AF51-8AC96F876FB9}"/>
          </ac:picMkLst>
        </pc:picChg>
        <pc:picChg chg="del">
          <ac:chgData name="Xin LIU" userId="d0d7abe7-578f-4523-acec-00212c987c81" providerId="ADAL" clId="{75E2773E-1AC4-8F48-9D0A-40832E0EB182}" dt="2019-02-13T13:04:44.120" v="497" actId="478"/>
          <ac:picMkLst>
            <pc:docMk/>
            <pc:sldMk cId="363974851" sldId="309"/>
            <ac:picMk id="51" creationId="{C923B622-E86E-A94B-8CB1-CED9C39D52B7}"/>
          </ac:picMkLst>
        </pc:picChg>
      </pc:sldChg>
      <pc:sldChg chg="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0792307" sldId="310"/>
        </pc:sldMkLst>
        <pc:spChg chg="mod">
          <ac:chgData name="Xin LIU" userId="d0d7abe7-578f-4523-acec-00212c987c81" providerId="ADAL" clId="{75E2773E-1AC4-8F48-9D0A-40832E0EB182}" dt="2019-02-13T13:50:53.425" v="2201" actId="20577"/>
          <ac:spMkLst>
            <pc:docMk/>
            <pc:sldMk cId="260792307" sldId="310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2:49.719" v="2031" actId="255"/>
          <ac:spMkLst>
            <pc:docMk/>
            <pc:sldMk cId="260792307" sldId="310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3:07:31.454" v="672" actId="478"/>
          <ac:picMkLst>
            <pc:docMk/>
            <pc:sldMk cId="260792307" sldId="310"/>
            <ac:picMk id="11" creationId="{CB622239-336D-4443-AF51-8AC96F876FB9}"/>
          </ac:picMkLst>
        </pc:pic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18588483" sldId="311"/>
        </pc:sldMkLst>
        <pc:spChg chg="mod">
          <ac:chgData name="Xin LIU" userId="d0d7abe7-578f-4523-acec-00212c987c81" providerId="ADAL" clId="{75E2773E-1AC4-8F48-9D0A-40832E0EB182}" dt="2019-02-13T13:50:49.480" v="2200" actId="20577"/>
          <ac:spMkLst>
            <pc:docMk/>
            <pc:sldMk cId="2618588483" sldId="311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46.656" v="1235" actId="27636"/>
          <ac:spMkLst>
            <pc:docMk/>
            <pc:sldMk cId="2618588483" sldId="311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23:03.600" v="1244" actId="478"/>
          <ac:picMkLst>
            <pc:docMk/>
            <pc:sldMk cId="2618588483" sldId="311"/>
            <ac:picMk id="3" creationId="{4BB17C30-434D-3748-982A-0CE29046BF8B}"/>
          </ac:picMkLst>
        </pc:picChg>
        <pc:picChg chg="add mod">
          <ac:chgData name="Xin LIU" userId="d0d7abe7-578f-4523-acec-00212c987c81" providerId="ADAL" clId="{75E2773E-1AC4-8F48-9D0A-40832E0EB182}" dt="2019-02-13T13:23:07.912" v="1246" actId="1076"/>
          <ac:picMkLst>
            <pc:docMk/>
            <pc:sldMk cId="2618588483" sldId="311"/>
            <ac:picMk id="5" creationId="{A72B15FD-1051-AE4D-92EB-1F1DEA09C755}"/>
          </ac:picMkLst>
        </pc:picChg>
        <pc:picChg chg="add mod">
          <ac:chgData name="Xin LIU" userId="d0d7abe7-578f-4523-acec-00212c987c81" providerId="ADAL" clId="{75E2773E-1AC4-8F48-9D0A-40832E0EB182}" dt="2019-02-13T13:23:11.367" v="1257" actId="1036"/>
          <ac:picMkLst>
            <pc:docMk/>
            <pc:sldMk cId="2618588483" sldId="311"/>
            <ac:picMk id="6" creationId="{CCBC3B7A-BE54-2242-B7CC-F5B83CBB7114}"/>
          </ac:picMkLst>
        </pc:picChg>
        <pc:picChg chg="del mod">
          <ac:chgData name="Xin LIU" userId="d0d7abe7-578f-4523-acec-00212c987c81" providerId="ADAL" clId="{75E2773E-1AC4-8F48-9D0A-40832E0EB182}" dt="2019-02-13T13:21:59.906" v="1237" actId="478"/>
          <ac:picMkLst>
            <pc:docMk/>
            <pc:sldMk cId="2618588483" sldId="311"/>
            <ac:picMk id="11" creationId="{CB622239-336D-4443-AF51-8AC96F876FB9}"/>
          </ac:picMkLst>
        </pc:picChg>
      </pc:sldChg>
      <pc:sldChg chg="modSp add modTransition">
        <pc:chgData name="Xin LIU" userId="d0d7abe7-578f-4523-acec-00212c987c81" providerId="ADAL" clId="{75E2773E-1AC4-8F48-9D0A-40832E0EB182}" dt="2019-02-13T14:18:01.751" v="3003" actId="20577"/>
        <pc:sldMkLst>
          <pc:docMk/>
          <pc:sldMk cId="4247041381" sldId="312"/>
        </pc:sldMkLst>
        <pc:spChg chg="mod">
          <ac:chgData name="Xin LIU" userId="d0d7abe7-578f-4523-acec-00212c987c81" providerId="ADAL" clId="{75E2773E-1AC4-8F48-9D0A-40832E0EB182}" dt="2019-02-13T13:51:01.672" v="2208" actId="20577"/>
          <ac:spMkLst>
            <pc:docMk/>
            <pc:sldMk cId="4247041381" sldId="312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8:01.751" v="3003" actId="20577"/>
          <ac:spMkLst>
            <pc:docMk/>
            <pc:sldMk cId="4247041381" sldId="312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21:03.637" v="3096" actId="20577"/>
        <pc:sldMkLst>
          <pc:docMk/>
          <pc:sldMk cId="3775056954" sldId="313"/>
        </pc:sldMkLst>
        <pc:spChg chg="mod">
          <ac:chgData name="Xin LIU" userId="d0d7abe7-578f-4523-acec-00212c987c81" providerId="ADAL" clId="{75E2773E-1AC4-8F48-9D0A-40832E0EB182}" dt="2019-02-13T13:51:06.623" v="2211" actId="20577"/>
          <ac:spMkLst>
            <pc:docMk/>
            <pc:sldMk cId="3775056954" sldId="31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1:03.637" v="3096" actId="20577"/>
          <ac:spMkLst>
            <pc:docMk/>
            <pc:sldMk cId="3775056954" sldId="313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4T02:53:28.370" v="4187" actId="207"/>
        <pc:sldMkLst>
          <pc:docMk/>
          <pc:sldMk cId="3620151790" sldId="314"/>
        </pc:sldMkLst>
        <pc:spChg chg="mod">
          <ac:chgData name="Xin LIU" userId="d0d7abe7-578f-4523-acec-00212c987c81" providerId="ADAL" clId="{75E2773E-1AC4-8F48-9D0A-40832E0EB182}" dt="2019-02-13T13:51:10.990" v="2213" actId="20577"/>
          <ac:spMkLst>
            <pc:docMk/>
            <pc:sldMk cId="3620151790" sldId="31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4T02:53:28.370" v="4187" actId="207"/>
          <ac:spMkLst>
            <pc:docMk/>
            <pc:sldMk cId="3620151790" sldId="314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38:57.743" v="1947"/>
        <pc:sldMkLst>
          <pc:docMk/>
          <pc:sldMk cId="1346501482" sldId="315"/>
        </pc:sldMkLst>
      </pc:sldChg>
      <pc:sldChg chg="add del">
        <pc:chgData name="Xin LIU" userId="d0d7abe7-578f-4523-acec-00212c987c81" providerId="ADAL" clId="{75E2773E-1AC4-8F48-9D0A-40832E0EB182}" dt="2019-02-13T12:42:56.649" v="40" actId="2696"/>
        <pc:sldMkLst>
          <pc:docMk/>
          <pc:sldMk cId="2514161045" sldId="315"/>
        </pc:sldMkLst>
      </pc:sldChg>
      <pc:sldChg chg="modSp add modTransition">
        <pc:chgData name="Xin LIU" userId="d0d7abe7-578f-4523-acec-00212c987c81" providerId="ADAL" clId="{75E2773E-1AC4-8F48-9D0A-40832E0EB182}" dt="2019-02-13T14:30:33.574" v="3226" actId="20577"/>
        <pc:sldMkLst>
          <pc:docMk/>
          <pc:sldMk cId="3535500509" sldId="315"/>
        </pc:sldMkLst>
        <pc:spChg chg="mod">
          <ac:chgData name="Xin LIU" userId="d0d7abe7-578f-4523-acec-00212c987c81" providerId="ADAL" clId="{75E2773E-1AC4-8F48-9D0A-40832E0EB182}" dt="2019-02-13T14:30:33.574" v="3226" actId="20577"/>
          <ac:spMkLst>
            <pc:docMk/>
            <pc:sldMk cId="3535500509" sldId="31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7:51.891" v="2840" actId="20577"/>
          <ac:spMkLst>
            <pc:docMk/>
            <pc:sldMk cId="3535500509" sldId="31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6:40.160" v="2314" actId="2696"/>
        <pc:sldMkLst>
          <pc:docMk/>
          <pc:sldMk cId="16130001" sldId="316"/>
        </pc:sldMkLst>
        <pc:spChg chg="mod">
          <ac:chgData name="Xin LIU" userId="d0d7abe7-578f-4523-acec-00212c987c81" providerId="ADAL" clId="{75E2773E-1AC4-8F48-9D0A-40832E0EB182}" dt="2019-02-13T13:56:10.445" v="2294" actId="20577"/>
          <ac:spMkLst>
            <pc:docMk/>
            <pc:sldMk cId="16130001" sldId="31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6:31.843" v="2312" actId="20577"/>
          <ac:spMkLst>
            <pc:docMk/>
            <pc:sldMk cId="16130001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5:31.553" v="2264" actId="2696"/>
        <pc:sldMkLst>
          <pc:docMk/>
          <pc:sldMk cId="2474580394" sldId="316"/>
        </pc:sldMkLst>
        <pc:spChg chg="mod">
          <ac:chgData name="Xin LIU" userId="d0d7abe7-578f-4523-acec-00212c987c81" providerId="ADAL" clId="{75E2773E-1AC4-8F48-9D0A-40832E0EB182}" dt="2019-02-13T13:54:46.897" v="2263" actId="207"/>
          <ac:spMkLst>
            <pc:docMk/>
            <pc:sldMk cId="2474580394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2:42:57.065" v="41" actId="2696"/>
        <pc:sldMkLst>
          <pc:docMk/>
          <pc:sldMk cId="2583715093" sldId="316"/>
        </pc:sldMkLst>
        <pc:spChg chg="mod">
          <ac:chgData name="Xin LIU" userId="d0d7abe7-578f-4523-acec-00212c987c81" providerId="ADAL" clId="{75E2773E-1AC4-8F48-9D0A-40832E0EB182}" dt="2019-02-13T12:36:28.836" v="39" actId="20577"/>
          <ac:spMkLst>
            <pc:docMk/>
            <pc:sldMk cId="2583715093" sldId="316"/>
            <ac:spMk id="1289218" creationId="{00000000-0000-0000-0000-000000000000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611698617" sldId="317"/>
        </pc:sldMkLst>
        <pc:spChg chg="mod">
          <ac:chgData name="Xin LIU" userId="d0d7abe7-578f-4523-acec-00212c987c81" providerId="ADAL" clId="{75E2773E-1AC4-8F48-9D0A-40832E0EB182}" dt="2019-02-13T13:56:47.488" v="2336" actId="20577"/>
          <ac:spMkLst>
            <pc:docMk/>
            <pc:sldMk cId="1611698617" sldId="31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9:01.260" v="2486" actId="20577"/>
          <ac:spMkLst>
            <pc:docMk/>
            <pc:sldMk cId="1611698617" sldId="317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59:33.597" v="2488"/>
        <pc:sldMkLst>
          <pc:docMk/>
          <pc:sldMk cId="1109048111" sldId="318"/>
        </pc:sldMkLst>
      </pc:sldChg>
      <pc:sldChg chg="modSp add modTransition">
        <pc:chgData name="Xin LIU" userId="d0d7abe7-578f-4523-acec-00212c987c81" providerId="ADAL" clId="{75E2773E-1AC4-8F48-9D0A-40832E0EB182}" dt="2019-02-13T14:22:36.724" v="3126" actId="20577"/>
        <pc:sldMkLst>
          <pc:docMk/>
          <pc:sldMk cId="1469314299" sldId="318"/>
        </pc:sldMkLst>
        <pc:spChg chg="mod">
          <ac:chgData name="Xin LIU" userId="d0d7abe7-578f-4523-acec-00212c987c81" providerId="ADAL" clId="{75E2773E-1AC4-8F48-9D0A-40832E0EB182}" dt="2019-02-13T14:22:36.724" v="3126" actId="20577"/>
          <ac:spMkLst>
            <pc:docMk/>
            <pc:sldMk cId="1469314299" sldId="31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6:52.680" v="2813" actId="20577"/>
          <ac:spMkLst>
            <pc:docMk/>
            <pc:sldMk cId="1469314299" sldId="318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30:48.522" v="3229" actId="14100"/>
        <pc:sldMkLst>
          <pc:docMk/>
          <pc:sldMk cId="223870331" sldId="319"/>
        </pc:sldMkLst>
        <pc:spChg chg="mod">
          <ac:chgData name="Xin LIU" userId="d0d7abe7-578f-4523-acec-00212c987c81" providerId="ADAL" clId="{75E2773E-1AC4-8F48-9D0A-40832E0EB182}" dt="2019-02-13T14:30:48.522" v="3229" actId="14100"/>
          <ac:spMkLst>
            <pc:docMk/>
            <pc:sldMk cId="223870331" sldId="31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8:55.987" v="3221" actId="20577"/>
          <ac:spMkLst>
            <pc:docMk/>
            <pc:sldMk cId="223870331" sldId="319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30:56.029" v="3234"/>
        <pc:sldMkLst>
          <pc:docMk/>
          <pc:sldMk cId="4106784451" sldId="320"/>
        </pc:sldMkLst>
        <pc:spChg chg="del mod">
          <ac:chgData name="Xin LIU" userId="d0d7abe7-578f-4523-acec-00212c987c81" providerId="ADAL" clId="{75E2773E-1AC4-8F48-9D0A-40832E0EB182}" dt="2019-02-13T14:30:52.536" v="3230" actId="478"/>
          <ac:spMkLst>
            <pc:docMk/>
            <pc:sldMk cId="4106784451" sldId="320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30:55.594" v="3233" actId="478"/>
          <ac:spMkLst>
            <pc:docMk/>
            <pc:sldMk cId="4106784451" sldId="320"/>
            <ac:spMk id="5" creationId="{E81F1B89-282E-F14E-84E1-9D52AF98EC77}"/>
          </ac:spMkLst>
        </pc:spChg>
        <pc:spChg chg="add del">
          <ac:chgData name="Xin LIU" userId="d0d7abe7-578f-4523-acec-00212c987c81" providerId="ADAL" clId="{75E2773E-1AC4-8F48-9D0A-40832E0EB182}" dt="2019-02-13T14:30:54.256" v="3232"/>
          <ac:spMkLst>
            <pc:docMk/>
            <pc:sldMk cId="4106784451" sldId="320"/>
            <ac:spMk id="7" creationId="{76C87027-7CFA-8C44-9183-6F5B08C9FDDF}"/>
          </ac:spMkLst>
        </pc:spChg>
        <pc:spChg chg="add">
          <ac:chgData name="Xin LIU" userId="d0d7abe7-578f-4523-acec-00212c987c81" providerId="ADAL" clId="{75E2773E-1AC4-8F48-9D0A-40832E0EB182}" dt="2019-02-13T14:30:56.029" v="3234"/>
          <ac:spMkLst>
            <pc:docMk/>
            <pc:sldMk cId="4106784451" sldId="320"/>
            <ac:spMk id="8" creationId="{413BA92F-EFB9-8847-BF9C-A7BDA7DD93E9}"/>
          </ac:spMkLst>
        </pc:spChg>
        <pc:spChg chg="mod">
          <ac:chgData name="Xin LIU" userId="d0d7abe7-578f-4523-acec-00212c987c81" providerId="ADAL" clId="{75E2773E-1AC4-8F48-9D0A-40832E0EB182}" dt="2019-02-13T14:28:19.505" v="3203" actId="207"/>
          <ac:spMkLst>
            <pc:docMk/>
            <pc:sldMk cId="4106784451" sldId="320"/>
            <ac:spMk id="54" creationId="{9AF6AFCB-5FEF-7B41-9097-A7985DAC37DB}"/>
          </ac:spMkLst>
        </pc:spChg>
      </pc:sldChg>
      <pc:sldChg chg="delSp modSp add del">
        <pc:chgData name="Xin LIU" userId="d0d7abe7-578f-4523-acec-00212c987c81" providerId="ADAL" clId="{75E2773E-1AC4-8F48-9D0A-40832E0EB182}" dt="2019-02-13T14:31:49.359" v="3265" actId="2696"/>
        <pc:sldMkLst>
          <pc:docMk/>
          <pc:sldMk cId="1037101105" sldId="321"/>
        </pc:sldMkLst>
        <pc:spChg chg="mod">
          <ac:chgData name="Xin LIU" userId="d0d7abe7-578f-4523-acec-00212c987c81" providerId="ADAL" clId="{75E2773E-1AC4-8F48-9D0A-40832E0EB182}" dt="2019-02-13T14:31:12.810" v="3257" actId="20577"/>
          <ac:spMkLst>
            <pc:docMk/>
            <pc:sldMk cId="1037101105" sldId="321"/>
            <ac:spMk id="8" creationId="{413BA92F-EFB9-8847-BF9C-A7BDA7DD93E9}"/>
          </ac:spMkLst>
        </pc:spChg>
        <pc:spChg chg="del mod">
          <ac:chgData name="Xin LIU" userId="d0d7abe7-578f-4523-acec-00212c987c81" providerId="ADAL" clId="{75E2773E-1AC4-8F48-9D0A-40832E0EB182}" dt="2019-02-13T14:31:46.572" v="3263" actId="478"/>
          <ac:spMkLst>
            <pc:docMk/>
            <pc:sldMk cId="1037101105" sldId="321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35:28.494" v="3392" actId="1076"/>
        <pc:sldMkLst>
          <pc:docMk/>
          <pc:sldMk cId="3419183779" sldId="322"/>
        </pc:sldMkLst>
        <pc:spChg chg="mod">
          <ac:chgData name="Xin LIU" userId="d0d7abe7-578f-4523-acec-00212c987c81" providerId="ADAL" clId="{75E2773E-1AC4-8F48-9D0A-40832E0EB182}" dt="2019-02-13T14:31:54.428" v="3289" actId="20577"/>
          <ac:spMkLst>
            <pc:docMk/>
            <pc:sldMk cId="3419183779" sldId="322"/>
            <ac:spMk id="2" creationId="{00000000-0000-0000-0000-000000000000}"/>
          </ac:spMkLst>
        </pc:spChg>
        <pc:spChg chg="add mod">
          <ac:chgData name="Xin LIU" userId="d0d7abe7-578f-4523-acec-00212c987c81" providerId="ADAL" clId="{75E2773E-1AC4-8F48-9D0A-40832E0EB182}" dt="2019-02-13T14:35:28.494" v="3392" actId="1076"/>
          <ac:spMkLst>
            <pc:docMk/>
            <pc:sldMk cId="3419183779" sldId="322"/>
            <ac:spMk id="6" creationId="{94E802AF-DC7C-DD45-9E70-9695BB9A662B}"/>
          </ac:spMkLst>
        </pc:spChg>
        <pc:spChg chg="mod">
          <ac:chgData name="Xin LIU" userId="d0d7abe7-578f-4523-acec-00212c987c81" providerId="ADAL" clId="{75E2773E-1AC4-8F48-9D0A-40832E0EB182}" dt="2019-02-13T14:32:28.148" v="3315" actId="20577"/>
          <ac:spMkLst>
            <pc:docMk/>
            <pc:sldMk cId="3419183779" sldId="322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4:32:36.574" v="3323"/>
          <ac:picMkLst>
            <pc:docMk/>
            <pc:sldMk cId="3419183779" sldId="322"/>
            <ac:picMk id="3" creationId="{F4699851-7E59-8C4F-9651-68A3636068D8}"/>
          </ac:picMkLst>
        </pc:picChg>
        <pc:picChg chg="add mod">
          <ac:chgData name="Xin LIU" userId="d0d7abe7-578f-4523-acec-00212c987c81" providerId="ADAL" clId="{75E2773E-1AC4-8F48-9D0A-40832E0EB182}" dt="2019-02-13T14:32:57.350" v="3326" actId="1076"/>
          <ac:picMkLst>
            <pc:docMk/>
            <pc:sldMk cId="3419183779" sldId="322"/>
            <ac:picMk id="5" creationId="{3EE80D20-AF51-2047-96F0-B76433272C24}"/>
          </ac:picMkLst>
        </pc:picChg>
        <pc:picChg chg="add del">
          <ac:chgData name="Xin LIU" userId="d0d7abe7-578f-4523-acec-00212c987c81" providerId="ADAL" clId="{75E2773E-1AC4-8F48-9D0A-40832E0EB182}" dt="2019-02-13T14:32:38.207" v="3324" actId="478"/>
          <ac:picMkLst>
            <pc:docMk/>
            <pc:sldMk cId="3419183779" sldId="322"/>
            <ac:picMk id="11" creationId="{CB622239-336D-4443-AF51-8AC96F876FB9}"/>
          </ac:picMkLst>
        </pc:picChg>
      </pc:sldChg>
      <pc:sldChg chg="delSp modSp add">
        <pc:chgData name="Xin LIU" userId="d0d7abe7-578f-4523-acec-00212c987c81" providerId="ADAL" clId="{75E2773E-1AC4-8F48-9D0A-40832E0EB182}" dt="2019-02-13T14:38:33.496" v="3420" actId="20577"/>
        <pc:sldMkLst>
          <pc:docMk/>
          <pc:sldMk cId="861126553" sldId="323"/>
        </pc:sldMkLst>
        <pc:spChg chg="mod">
          <ac:chgData name="Xin LIU" userId="d0d7abe7-578f-4523-acec-00212c987c81" providerId="ADAL" clId="{75E2773E-1AC4-8F48-9D0A-40832E0EB182}" dt="2019-02-13T14:34:02.768" v="337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38:33.496" v="3420" actId="20577"/>
          <ac:spMkLst>
            <pc:docMk/>
            <pc:sldMk cId="861126553" sldId="323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4:33:38.842" v="3352" actId="478"/>
          <ac:picMkLst>
            <pc:docMk/>
            <pc:sldMk cId="861126553" sldId="323"/>
            <ac:picMk id="5" creationId="{3EE80D20-AF51-2047-96F0-B76433272C24}"/>
          </ac:picMkLst>
        </pc:picChg>
      </pc:sldChg>
      <pc:sldChg chg="modSp add">
        <pc:chgData name="Xin LIU" userId="d0d7abe7-578f-4523-acec-00212c987c81" providerId="ADAL" clId="{75E2773E-1AC4-8F48-9D0A-40832E0EB182}" dt="2019-02-13T14:48:34.163" v="3946"/>
        <pc:sldMkLst>
          <pc:docMk/>
          <pc:sldMk cId="2360164464" sldId="324"/>
        </pc:sldMkLst>
        <pc:spChg chg="mod">
          <ac:chgData name="Xin LIU" userId="d0d7abe7-578f-4523-acec-00212c987c81" providerId="ADAL" clId="{75E2773E-1AC4-8F48-9D0A-40832E0EB182}" dt="2019-02-13T14:48:34.163" v="3946"/>
          <ac:spMkLst>
            <pc:docMk/>
            <pc:sldMk cId="2360164464" sldId="324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4T01:03:27.630" v="4088" actId="2696"/>
        <pc:sldMkLst>
          <pc:docMk/>
          <pc:sldMk cId="1779405267" sldId="326"/>
        </pc:sldMkLst>
        <pc:spChg chg="mod">
          <ac:chgData name="Xin LIU" userId="d0d7abe7-578f-4523-acec-00212c987c81" providerId="ADAL" clId="{75E2773E-1AC4-8F48-9D0A-40832E0EB182}" dt="2019-02-14T01:03:21.162" v="4087" actId="20577"/>
          <ac:spMkLst>
            <pc:docMk/>
            <pc:sldMk cId="1779405267" sldId="326"/>
            <ac:spMk id="54" creationId="{9AF6AFCB-5FEF-7B41-9097-A7985DAC37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2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3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6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63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1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1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0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2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77B-205A-AD4B-956E-3CB1E4BFD99F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uc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Tutorial 7: CF-based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  <a:p>
            <a:r>
              <a:rPr lang="en-US" dirty="0"/>
              <a:t>TA: </a:t>
            </a:r>
            <a:r>
              <a:rPr lang="en-US" altLang="zh-CN" dirty="0"/>
              <a:t>Haojie</a:t>
            </a:r>
            <a:r>
              <a:rPr lang="zh-CN" altLang="en-US" dirty="0"/>
              <a:t> </a:t>
            </a:r>
            <a:r>
              <a:rPr lang="en-US" altLang="zh-CN" dirty="0"/>
              <a:t>Pan</a:t>
            </a:r>
            <a:r>
              <a:rPr lang="en-US" dirty="0"/>
              <a:t> (</a:t>
            </a:r>
            <a:r>
              <a:rPr lang="en-US" altLang="zh-CN" dirty="0">
                <a:hlinkClick r:id="rId3"/>
              </a:rPr>
              <a:t>hpanad</a:t>
            </a:r>
            <a:r>
              <a:rPr lang="en-US" dirty="0">
                <a:hlinkClick r:id="rId3"/>
              </a:rPr>
              <a:t>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2154114"/>
            <a:ext cx="11044248" cy="4202235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latent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</a:p>
          <a:p>
            <a:pPr marL="471487" lvl="1" indent="0">
              <a:buNone/>
            </a:pPr>
            <a:endParaRPr lang="en-US" altLang="zh-CN" sz="2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user_emb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Embedding(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output_dim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embed_size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n_users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=1)(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user_input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71487" lvl="1" indent="0">
              <a:buNone/>
            </a:pP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user_emb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Reshape((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embed_size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,))(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user_emb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71487" lvl="1" indent="0">
              <a:buNone/>
            </a:pP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item_emb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Embedding(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output_dim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embed_size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n_items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=1)(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item_input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71487" lvl="1" indent="0">
              <a:buNone/>
            </a:pP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item_emb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Reshape((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embed_size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,))(</a:t>
            </a:r>
            <a:r>
              <a:rPr lang="en-US" altLang="zh-CN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item_emb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HK" altLang="en-US" sz="2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5" y="2154115"/>
            <a:ext cx="10964735" cy="2040198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471487" lvl="1" indent="0">
              <a:buNone/>
            </a:pPr>
            <a:endParaRPr lang="en-US" altLang="zh-CN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en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model_output</a:t>
            </a:r>
            <a:r>
              <a:rPr lang="e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Dot(axes=1)([</a:t>
            </a:r>
            <a:r>
              <a:rPr lang="en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user_emb</a:t>
            </a:r>
            <a:r>
              <a:rPr lang="e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item_emb</a:t>
            </a:r>
            <a:r>
              <a:rPr lang="e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HK" altLang="en-US" sz="2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endParaRPr lang="en-HK" altLang="en-US" sz="2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755505" cy="4305352"/>
          </a:xfrm>
        </p:spPr>
        <p:txBody>
          <a:bodyPr>
            <a:noAutofit/>
          </a:bodyPr>
          <a:lstStyle/>
          <a:p>
            <a:pPr marL="14287" indent="0">
              <a:buNone/>
            </a:pPr>
            <a:r>
              <a:rPr lang="en-HK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python tut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_skeleton.py</a:t>
            </a:r>
          </a:p>
          <a:p>
            <a:pPr marL="14287" indent="0">
              <a:buNone/>
            </a:pPr>
            <a:endParaRPr lang="en-HK" altLang="en-US" b="1" dirty="0"/>
          </a:p>
          <a:p>
            <a:pPr marL="14287" indent="0">
              <a:buNone/>
            </a:pPr>
            <a:endParaRPr lang="en-HK" alt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251231-A932-5749-B8A6-79E8E293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3015273"/>
            <a:ext cx="8191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2154115"/>
            <a:ext cx="10824148" cy="2040198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Concatenation</a:t>
            </a:r>
          </a:p>
          <a:p>
            <a:pPr marL="471487" lvl="1" indent="0">
              <a:buNone/>
            </a:pPr>
            <a:endParaRPr lang="en-US" altLang="zh-CN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mlp_input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Concatenate()([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user_emb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item_emb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2154115"/>
            <a:ext cx="10824148" cy="2040198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fully-connected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</a:p>
          <a:p>
            <a:pPr marL="471487" lvl="1" indent="0">
              <a:buNone/>
            </a:pPr>
            <a:endParaRPr lang="en-US" altLang="zh-CN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dense_1 = Dense(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activation='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')(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mlp_input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71487" lvl="1" indent="0">
              <a:buNone/>
            </a:pP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dense_1_dp = Dropout(0.15)(dense_1)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0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2154115"/>
            <a:ext cx="10824148" cy="2040198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fully-connected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</a:p>
          <a:p>
            <a:pPr marL="471487" lvl="1" indent="0">
              <a:buNone/>
            </a:pPr>
            <a:endParaRPr lang="en-US" altLang="zh-CN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dense_2 = Dense(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activation='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')(dense_1_dp)</a:t>
            </a:r>
          </a:p>
          <a:p>
            <a:pPr marL="471487" lvl="1" indent="0">
              <a:buNone/>
            </a:pP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dense_2_dp = Dropout(0.15)(dense_2)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2154115"/>
            <a:ext cx="10824148" cy="2040198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471487" lvl="1" indent="0">
              <a:buNone/>
            </a:pPr>
            <a:endParaRPr lang="en-US" altLang="zh-CN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model_output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Dense(1)(dense_2_dp)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3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755505" cy="4305352"/>
          </a:xfrm>
        </p:spPr>
        <p:txBody>
          <a:bodyPr>
            <a:noAutofit/>
          </a:bodyPr>
          <a:lstStyle/>
          <a:p>
            <a:pPr marL="14287" indent="0">
              <a:buNone/>
            </a:pPr>
            <a:r>
              <a:rPr lang="en-HK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python tut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_skeleton.py</a:t>
            </a:r>
          </a:p>
          <a:p>
            <a:pPr marL="14287" indent="0">
              <a:buNone/>
            </a:pPr>
            <a:endParaRPr lang="en-HK" altLang="en-US" b="1" dirty="0"/>
          </a:p>
          <a:p>
            <a:pPr marL="14287" indent="0">
              <a:buNone/>
            </a:pPr>
            <a:endParaRPr lang="en-HK" alt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924C12-60BB-A14C-B314-3EAEBA1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3105443"/>
            <a:ext cx="8204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6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Collaborative Filtering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8B2E1F7-ACE9-8D49-9A26-6A21E526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2929255"/>
          </a:xfrm>
        </p:spPr>
        <p:txBody>
          <a:bodyPr>
            <a:normAutofit/>
          </a:bodyPr>
          <a:lstStyle/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User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CF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/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Item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CF</a:t>
            </a:r>
          </a:p>
          <a:p>
            <a:pPr marL="469900" indent="-469900"/>
            <a:endParaRPr lang="en-US" altLang="zh-CN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hlink"/>
              </a:solidFill>
            </a:endParaRPr>
          </a:p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Neural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CF</a:t>
            </a:r>
          </a:p>
          <a:p>
            <a:pPr marL="0" indent="0">
              <a:buNone/>
            </a:pPr>
            <a:endParaRPr lang="en-US" altLang="zh-CN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CF/Item</a:t>
            </a:r>
            <a:r>
              <a:rPr lang="zh-CN" altLang="en-US" dirty="0"/>
              <a:t> </a:t>
            </a:r>
            <a:r>
              <a:rPr lang="en-US" altLang="zh-CN" dirty="0"/>
              <a:t>CF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B90933-BA9A-DB42-8653-4A529B22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584" y="1343463"/>
            <a:ext cx="8670388" cy="48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8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B8EEA-C45E-854A-AFCD-80A563F4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54" y="2119142"/>
            <a:ext cx="3432577" cy="3522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3C70E5-C4EF-B04E-99F9-3E52998A5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42" y="2119142"/>
            <a:ext cx="4038600" cy="116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9EB307-5DDA-364F-9219-7D6D64031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873" y="3287542"/>
            <a:ext cx="3797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3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B8EEA-C45E-854A-AFCD-80A563F4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54" y="2119142"/>
            <a:ext cx="3432577" cy="3522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B9E6B-D6A2-E543-9955-BD6776F5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021" y="2133137"/>
            <a:ext cx="4555174" cy="964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81D440-5262-8F49-9021-8A1CD51D4CFD}"/>
                  </a:ext>
                </a:extLst>
              </p:cNvPr>
              <p:cNvSpPr txBox="1"/>
              <p:nvPr/>
            </p:nvSpPr>
            <p:spPr>
              <a:xfrm>
                <a:off x="5932580" y="3555808"/>
                <a:ext cx="427405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/>
                  <a:t>Top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K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similar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users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/>
                  <a:t>: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Users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who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like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item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: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Similarity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of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u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and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: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1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at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most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time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81D440-5262-8F49-9021-8A1CD51D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580" y="3555808"/>
                <a:ext cx="4274055" cy="1815882"/>
              </a:xfrm>
              <a:prstGeom prst="rect">
                <a:avLst/>
              </a:prstGeom>
              <a:blipFill>
                <a:blip r:embed="rId5"/>
                <a:stretch>
                  <a:fillRect l="-592" t="-2778" r="-1775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8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A2220B-31AD-7B4B-BAC6-9E057F78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077"/>
            <a:ext cx="12192000" cy="33698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AFBA63-DCC2-BA41-B726-7DB6267C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796" y="5187950"/>
            <a:ext cx="2768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8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67F40-670D-0D4A-B558-BBF237E8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35" y="1476375"/>
            <a:ext cx="92456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0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CBE1BC-BA55-2845-B134-2BC1EE0B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32" y="2016174"/>
            <a:ext cx="7620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2154115"/>
            <a:ext cx="10824148" cy="2549770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marL="471487" lvl="1" indent="0">
              <a:buNone/>
            </a:pPr>
            <a:endParaRPr lang="en-US" altLang="zh-CN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user_input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Input(shape=(1,), 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='int32', name='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user_input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471487" lvl="1" indent="0">
              <a:buNone/>
            </a:pP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item_input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Input(shape=(1,), 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='int32', name='</a:t>
            </a:r>
            <a:r>
              <a:rPr lang="en-HK" altLang="en-US" sz="2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item_input</a:t>
            </a:r>
            <a:r>
              <a:rPr lang="en-HK" altLang="en-US" sz="2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471487" lvl="1" indent="0">
              <a:buNone/>
            </a:pPr>
            <a:endParaRPr lang="en-HK" altLang="en-US" sz="2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374</Words>
  <Application>Microsoft Macintosh PowerPoint</Application>
  <PresentationFormat>宽屏</PresentationFormat>
  <Paragraphs>93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COMP 4332 / RMBI 4310 Big Data Mining (Spring 2019)</vt:lpstr>
      <vt:lpstr>Collaborative Filtering based Recommendation</vt:lpstr>
      <vt:lpstr>User CF/Item CF </vt:lpstr>
      <vt:lpstr>User CF</vt:lpstr>
      <vt:lpstr>User CF</vt:lpstr>
      <vt:lpstr>Item CF</vt:lpstr>
      <vt:lpstr>Neural CF</vt:lpstr>
      <vt:lpstr>Rating Prediction</vt:lpstr>
      <vt:lpstr>Build Neural CF model</vt:lpstr>
      <vt:lpstr>Build Neural CF model</vt:lpstr>
      <vt:lpstr>Output Layer Type 1: Dot</vt:lpstr>
      <vt:lpstr>Test Your Code</vt:lpstr>
      <vt:lpstr>Output Layer Type 2: MLP</vt:lpstr>
      <vt:lpstr>Output Layer Type 2: MLP</vt:lpstr>
      <vt:lpstr>Output Layer Type 2: MLP</vt:lpstr>
      <vt:lpstr>Output Layer Type 2: MLP</vt:lpstr>
      <vt:lpstr>Test Your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4332 / RMBI 4310 Big Data Mining (Spring 2019)</dc:title>
  <dc:creator>Haojie PAN</dc:creator>
  <cp:lastModifiedBy>Haojie PAN</cp:lastModifiedBy>
  <cp:revision>147</cp:revision>
  <dcterms:created xsi:type="dcterms:W3CDTF">2019-02-19T14:34:33Z</dcterms:created>
  <dcterms:modified xsi:type="dcterms:W3CDTF">2019-04-04T07:43:35Z</dcterms:modified>
</cp:coreProperties>
</file>