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33" r:id="rId3"/>
    <p:sldId id="270" r:id="rId4"/>
    <p:sldId id="334" r:id="rId5"/>
    <p:sldId id="340" r:id="rId6"/>
    <p:sldId id="341" r:id="rId7"/>
    <p:sldId id="342" r:id="rId8"/>
    <p:sldId id="335" r:id="rId9"/>
    <p:sldId id="336" r:id="rId10"/>
    <p:sldId id="337" r:id="rId11"/>
    <p:sldId id="338" r:id="rId12"/>
    <p:sldId id="343" r:id="rId13"/>
    <p:sldId id="344" r:id="rId14"/>
    <p:sldId id="345" r:id="rId15"/>
    <p:sldId id="339" r:id="rId16"/>
    <p:sldId id="347" r:id="rId17"/>
    <p:sldId id="348" r:id="rId18"/>
    <p:sldId id="346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E3442-2CD7-974E-9BCD-3D7738EEC332}" v="117" dt="2019-02-28T11:45:11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4670"/>
  </p:normalViewPr>
  <p:slideViewPr>
    <p:cSldViewPr snapToGrid="0" snapToObjects="1">
      <p:cViewPr varScale="1">
        <p:scale>
          <a:sx n="117" d="100"/>
          <a:sy n="117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d0d7abe7-578f-4523-acec-00212c987c81" providerId="ADAL" clId="{75E2773E-1AC4-8F48-9D0A-40832E0EB182}"/>
    <pc:docChg chg="undo redo custSel addSld delSld modSld">
      <pc:chgData name="Xin LIU" userId="d0d7abe7-578f-4523-acec-00212c987c81" providerId="ADAL" clId="{75E2773E-1AC4-8F48-9D0A-40832E0EB182}" dt="2019-02-14T02:53:28.370" v="4187" actId="207"/>
      <pc:docMkLst>
        <pc:docMk/>
      </pc:docMkLst>
      <pc:sldChg chg="delSp modSp add">
        <pc:chgData name="Xin LIU" userId="d0d7abe7-578f-4523-acec-00212c987c81" providerId="ADAL" clId="{75E2773E-1AC4-8F48-9D0A-40832E0EB182}" dt="2019-02-14T02:49:57.161" v="4183" actId="478"/>
        <pc:sldMkLst>
          <pc:docMk/>
          <pc:sldMk cId="1726477648" sldId="256"/>
        </pc:sldMkLst>
        <pc:spChg chg="mod">
          <ac:chgData name="Xin LIU" userId="d0d7abe7-578f-4523-acec-00212c987c81" providerId="ADAL" clId="{75E2773E-1AC4-8F48-9D0A-40832E0EB182}" dt="2019-02-14T02:49:10.967" v="4182" actId="20577"/>
          <ac:spMkLst>
            <pc:docMk/>
            <pc:sldMk cId="1726477648" sldId="256"/>
            <ac:spMk id="3" creationId="{00000000-0000-0000-0000-000000000000}"/>
          </ac:spMkLst>
        </pc:spChg>
        <pc:spChg chg="del">
          <ac:chgData name="Xin LIU" userId="d0d7abe7-578f-4523-acec-00212c987c81" providerId="ADAL" clId="{75E2773E-1AC4-8F48-9D0A-40832E0EB182}" dt="2019-02-14T02:49:57.161" v="4183" actId="478"/>
          <ac:spMkLst>
            <pc:docMk/>
            <pc:sldMk cId="1726477648" sldId="256"/>
            <ac:spMk id="5" creationId="{00000000-0000-0000-0000-000000000000}"/>
          </ac:spMkLst>
        </pc:spChg>
      </pc:sldChg>
      <pc:sldChg chg="addSp delSp modSp add">
        <pc:chgData name="Xin LIU" userId="d0d7abe7-578f-4523-acec-00212c987c81" providerId="ADAL" clId="{75E2773E-1AC4-8F48-9D0A-40832E0EB182}" dt="2019-02-13T14:50:49.440" v="3975" actId="1076"/>
        <pc:sldMkLst>
          <pc:docMk/>
          <pc:sldMk cId="2301783071" sldId="325"/>
        </pc:sldMkLst>
        <pc:spChg chg="mod">
          <ac:chgData name="Xin LIU" userId="d0d7abe7-578f-4523-acec-00212c987c81" providerId="ADAL" clId="{75E2773E-1AC4-8F48-9D0A-40832E0EB182}" dt="2019-02-13T14:50:49.440" v="3975" actId="1076"/>
          <ac:spMkLst>
            <pc:docMk/>
            <pc:sldMk cId="2301783071" sldId="325"/>
            <ac:spMk id="2" creationId="{00000000-0000-0000-0000-000000000000}"/>
          </ac:spMkLst>
        </pc:spChg>
        <pc:spChg chg="add del mod">
          <ac:chgData name="Xin LIU" userId="d0d7abe7-578f-4523-acec-00212c987c81" providerId="ADAL" clId="{75E2773E-1AC4-8F48-9D0A-40832E0EB182}" dt="2019-02-13T14:50:43.800" v="3974" actId="478"/>
          <ac:spMkLst>
            <pc:docMk/>
            <pc:sldMk cId="2301783071" sldId="325"/>
            <ac:spMk id="5" creationId="{C657EF67-37CD-3048-B47B-F2C0B2307945}"/>
          </ac:spMkLst>
        </pc:spChg>
        <pc:spChg chg="del mod">
          <ac:chgData name="Xin LIU" userId="d0d7abe7-578f-4523-acec-00212c987c81" providerId="ADAL" clId="{75E2773E-1AC4-8F48-9D0A-40832E0EB182}" dt="2019-02-13T14:50:42.307" v="3973" actId="478"/>
          <ac:spMkLst>
            <pc:docMk/>
            <pc:sldMk cId="2301783071" sldId="325"/>
            <ac:spMk id="54" creationId="{9AF6AFCB-5FEF-7B41-9097-A7985DAC37DB}"/>
          </ac:spMkLst>
        </pc:spChg>
      </pc:sldChg>
    </pc:docChg>
  </pc:docChgLst>
  <pc:docChgLst>
    <pc:chgData name="Xin LIU" userId="d0d7abe7-578f-4523-acec-00212c987c81" providerId="ADAL" clId="{2E6E3442-2CD7-974E-9BCD-3D7738EEC332}"/>
    <pc:docChg chg="undo custSel addSld delSld modSld sldOrd">
      <pc:chgData name="Xin LIU" userId="d0d7abe7-578f-4523-acec-00212c987c81" providerId="ADAL" clId="{2E6E3442-2CD7-974E-9BCD-3D7738EEC332}" dt="2019-02-28T11:45:19.856" v="2402" actId="14734"/>
      <pc:docMkLst>
        <pc:docMk/>
      </pc:docMkLst>
      <pc:sldChg chg="modSp">
        <pc:chgData name="Xin LIU" userId="d0d7abe7-578f-4523-acec-00212c987c81" providerId="ADAL" clId="{2E6E3442-2CD7-974E-9BCD-3D7738EEC332}" dt="2019-02-27T12:43:43.844" v="30" actId="20577"/>
        <pc:sldMkLst>
          <pc:docMk/>
          <pc:sldMk cId="1726477648" sldId="256"/>
        </pc:sldMkLst>
        <pc:spChg chg="mod">
          <ac:chgData name="Xin LIU" userId="d0d7abe7-578f-4523-acec-00212c987c81" providerId="ADAL" clId="{2E6E3442-2CD7-974E-9BCD-3D7738EEC332}" dt="2019-02-27T12:43:43.844" v="30" actId="20577"/>
          <ac:spMkLst>
            <pc:docMk/>
            <pc:sldMk cId="1726477648" sldId="256"/>
            <ac:spMk id="3" creationId="{00000000-0000-0000-0000-000000000000}"/>
          </ac:spMkLst>
        </pc:spChg>
      </pc:sldChg>
      <pc:sldChg chg="modSp add modAnim">
        <pc:chgData name="Xin LIU" userId="d0d7abe7-578f-4523-acec-00212c987c81" providerId="ADAL" clId="{2E6E3442-2CD7-974E-9BCD-3D7738EEC332}" dt="2019-02-27T13:08:53.864" v="194" actId="27636"/>
        <pc:sldMkLst>
          <pc:docMk/>
          <pc:sldMk cId="4255922588" sldId="270"/>
        </pc:sldMkLst>
        <pc:spChg chg="mod">
          <ac:chgData name="Xin LIU" userId="d0d7abe7-578f-4523-acec-00212c987c81" providerId="ADAL" clId="{2E6E3442-2CD7-974E-9BCD-3D7738EEC332}" dt="2019-02-27T13:08:53.864" v="194" actId="27636"/>
          <ac:spMkLst>
            <pc:docMk/>
            <pc:sldMk cId="4255922588" sldId="270"/>
            <ac:spMk id="3" creationId="{00000000-0000-0000-0000-000000000000}"/>
          </ac:spMkLst>
        </pc:spChg>
      </pc:sldChg>
      <pc:sldChg chg="addSp delSp modSp add del">
        <pc:chgData name="Xin LIU" userId="d0d7abe7-578f-4523-acec-00212c987c81" providerId="ADAL" clId="{2E6E3442-2CD7-974E-9BCD-3D7738EEC332}" dt="2019-02-27T14:25:35.200" v="2290" actId="2696"/>
        <pc:sldMkLst>
          <pc:docMk/>
          <pc:sldMk cId="2902721402" sldId="276"/>
        </pc:sldMkLst>
        <pc:spChg chg="del mod">
          <ac:chgData name="Xin LIU" userId="d0d7abe7-578f-4523-acec-00212c987c81" providerId="ADAL" clId="{2E6E3442-2CD7-974E-9BCD-3D7738EEC332}" dt="2019-02-27T13:02:47.023" v="97" actId="478"/>
          <ac:spMkLst>
            <pc:docMk/>
            <pc:sldMk cId="2902721402" sldId="276"/>
            <ac:spMk id="2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03:11.780" v="152" actId="113"/>
          <ac:spMkLst>
            <pc:docMk/>
            <pc:sldMk cId="2902721402" sldId="276"/>
            <ac:spMk id="3" creationId="{00000000-0000-0000-0000-000000000000}"/>
          </ac:spMkLst>
        </pc:spChg>
        <pc:spChg chg="add mod">
          <ac:chgData name="Xin LIU" userId="d0d7abe7-578f-4523-acec-00212c987c81" providerId="ADAL" clId="{2E6E3442-2CD7-974E-9BCD-3D7738EEC332}" dt="2019-02-27T13:33:18.799" v="870" actId="20577"/>
          <ac:spMkLst>
            <pc:docMk/>
            <pc:sldMk cId="2902721402" sldId="276"/>
            <ac:spMk id="5" creationId="{4DA45B31-2554-254F-8D72-AB73D726CC46}"/>
          </ac:spMkLst>
        </pc:spChg>
        <pc:spChg chg="add del">
          <ac:chgData name="Xin LIU" userId="d0d7abe7-578f-4523-acec-00212c987c81" providerId="ADAL" clId="{2E6E3442-2CD7-974E-9BCD-3D7738EEC332}" dt="2019-02-27T13:02:48.417" v="99"/>
          <ac:spMkLst>
            <pc:docMk/>
            <pc:sldMk cId="2902721402" sldId="276"/>
            <ac:spMk id="6" creationId="{7D070E1F-E244-C34C-A1BB-49EB9DB6B295}"/>
          </ac:spMkLst>
        </pc:spChg>
      </pc:sldChg>
      <pc:sldChg chg="modSp del">
        <pc:chgData name="Xin LIU" userId="d0d7abe7-578f-4523-acec-00212c987c81" providerId="ADAL" clId="{2E6E3442-2CD7-974E-9BCD-3D7738EEC332}" dt="2019-02-27T13:10:11.843" v="195" actId="2696"/>
        <pc:sldMkLst>
          <pc:docMk/>
          <pc:sldMk cId="1198425932" sldId="299"/>
        </pc:sldMkLst>
        <pc:spChg chg="mod">
          <ac:chgData name="Xin LIU" userId="d0d7abe7-578f-4523-acec-00212c987c81" providerId="ADAL" clId="{2E6E3442-2CD7-974E-9BCD-3D7738EEC332}" dt="2019-02-27T12:43:52.239" v="54" actId="20577"/>
          <ac:spMkLst>
            <pc:docMk/>
            <pc:sldMk cId="1198425932" sldId="299"/>
            <ac:spMk id="2" creationId="{00000000-0000-0000-0000-000000000000}"/>
          </ac:spMkLst>
        </pc:spChg>
      </pc:sldChg>
      <pc:sldChg chg="addSp delSp modSp del ord">
        <pc:chgData name="Xin LIU" userId="d0d7abe7-578f-4523-acec-00212c987c81" providerId="ADAL" clId="{2E6E3442-2CD7-974E-9BCD-3D7738EEC332}" dt="2019-02-27T13:36:20.045" v="914" actId="2696"/>
        <pc:sldMkLst>
          <pc:docMk/>
          <pc:sldMk cId="60909602" sldId="302"/>
        </pc:sldMkLst>
        <pc:spChg chg="add del mod">
          <ac:chgData name="Xin LIU" userId="d0d7abe7-578f-4523-acec-00212c987c81" providerId="ADAL" clId="{2E6E3442-2CD7-974E-9BCD-3D7738EEC332}" dt="2019-02-27T13:32:28.234" v="862" actId="478"/>
          <ac:spMkLst>
            <pc:docMk/>
            <pc:sldMk cId="60909602" sldId="302"/>
            <ac:spMk id="5" creationId="{073E4B75-9332-8D4E-BDEE-442205B5F3FF}"/>
          </ac:spMkLst>
        </pc:spChg>
        <pc:spChg chg="del">
          <ac:chgData name="Xin LIU" userId="d0d7abe7-578f-4523-acec-00212c987c81" providerId="ADAL" clId="{2E6E3442-2CD7-974E-9BCD-3D7738EEC332}" dt="2019-02-27T13:32:26.445" v="861" actId="478"/>
          <ac:spMkLst>
            <pc:docMk/>
            <pc:sldMk cId="60909602" sldId="302"/>
            <ac:spMk id="54" creationId="{9AF6AFCB-5FEF-7B41-9097-A7985DAC37DB}"/>
          </ac:spMkLst>
        </pc:spChg>
        <pc:grpChg chg="mod">
          <ac:chgData name="Xin LIU" userId="d0d7abe7-578f-4523-acec-00212c987c81" providerId="ADAL" clId="{2E6E3442-2CD7-974E-9BCD-3D7738EEC332}" dt="2019-02-27T13:32:31.823" v="863" actId="1076"/>
          <ac:grpSpMkLst>
            <pc:docMk/>
            <pc:sldMk cId="60909602" sldId="302"/>
            <ac:grpSpMk id="8" creationId="{4C07D9B5-D134-C04B-AA3A-C6018B471141}"/>
          </ac:grpSpMkLst>
        </pc:grpChg>
      </pc:sldChg>
      <pc:sldChg chg="del">
        <pc:chgData name="Xin LIU" userId="d0d7abe7-578f-4523-acec-00212c987c81" providerId="ADAL" clId="{2E6E3442-2CD7-974E-9BCD-3D7738EEC332}" dt="2019-02-27T14:24:54.981" v="2270" actId="2696"/>
        <pc:sldMkLst>
          <pc:docMk/>
          <pc:sldMk cId="17521929" sldId="303"/>
        </pc:sldMkLst>
      </pc:sldChg>
      <pc:sldChg chg="del">
        <pc:chgData name="Xin LIU" userId="d0d7abe7-578f-4523-acec-00212c987c81" providerId="ADAL" clId="{2E6E3442-2CD7-974E-9BCD-3D7738EEC332}" dt="2019-02-27T14:24:54.991" v="2271" actId="2696"/>
        <pc:sldMkLst>
          <pc:docMk/>
          <pc:sldMk cId="3883186128" sldId="304"/>
        </pc:sldMkLst>
      </pc:sldChg>
      <pc:sldChg chg="del">
        <pc:chgData name="Xin LIU" userId="d0d7abe7-578f-4523-acec-00212c987c81" providerId="ADAL" clId="{2E6E3442-2CD7-974E-9BCD-3D7738EEC332}" dt="2019-02-27T14:24:55" v="2272" actId="2696"/>
        <pc:sldMkLst>
          <pc:docMk/>
          <pc:sldMk cId="4186804601" sldId="305"/>
        </pc:sldMkLst>
      </pc:sldChg>
      <pc:sldChg chg="del">
        <pc:chgData name="Xin LIU" userId="d0d7abe7-578f-4523-acec-00212c987c81" providerId="ADAL" clId="{2E6E3442-2CD7-974E-9BCD-3D7738EEC332}" dt="2019-02-27T14:24:55.009" v="2273" actId="2696"/>
        <pc:sldMkLst>
          <pc:docMk/>
          <pc:sldMk cId="4291597163" sldId="306"/>
        </pc:sldMkLst>
      </pc:sldChg>
      <pc:sldChg chg="del">
        <pc:chgData name="Xin LIU" userId="d0d7abe7-578f-4523-acec-00212c987c81" providerId="ADAL" clId="{2E6E3442-2CD7-974E-9BCD-3D7738EEC332}" dt="2019-02-27T14:24:55.018" v="2274" actId="2696"/>
        <pc:sldMkLst>
          <pc:docMk/>
          <pc:sldMk cId="3786245140" sldId="307"/>
        </pc:sldMkLst>
      </pc:sldChg>
      <pc:sldChg chg="del">
        <pc:chgData name="Xin LIU" userId="d0d7abe7-578f-4523-acec-00212c987c81" providerId="ADAL" clId="{2E6E3442-2CD7-974E-9BCD-3D7738EEC332}" dt="2019-02-27T14:24:55.030" v="2275" actId="2696"/>
        <pc:sldMkLst>
          <pc:docMk/>
          <pc:sldMk cId="4020409074" sldId="308"/>
        </pc:sldMkLst>
      </pc:sldChg>
      <pc:sldChg chg="del">
        <pc:chgData name="Xin LIU" userId="d0d7abe7-578f-4523-acec-00212c987c81" providerId="ADAL" clId="{2E6E3442-2CD7-974E-9BCD-3D7738EEC332}" dt="2019-02-27T14:24:55.042" v="2276" actId="2696"/>
        <pc:sldMkLst>
          <pc:docMk/>
          <pc:sldMk cId="363974851" sldId="309"/>
        </pc:sldMkLst>
      </pc:sldChg>
      <pc:sldChg chg="del">
        <pc:chgData name="Xin LIU" userId="d0d7abe7-578f-4523-acec-00212c987c81" providerId="ADAL" clId="{2E6E3442-2CD7-974E-9BCD-3D7738EEC332}" dt="2019-02-27T14:24:55.065" v="2278" actId="2696"/>
        <pc:sldMkLst>
          <pc:docMk/>
          <pc:sldMk cId="260792307" sldId="310"/>
        </pc:sldMkLst>
      </pc:sldChg>
      <pc:sldChg chg="del">
        <pc:chgData name="Xin LIU" userId="d0d7abe7-578f-4523-acec-00212c987c81" providerId="ADAL" clId="{2E6E3442-2CD7-974E-9BCD-3D7738EEC332}" dt="2019-02-27T14:24:55.057" v="2277" actId="2696"/>
        <pc:sldMkLst>
          <pc:docMk/>
          <pc:sldMk cId="2618588483" sldId="311"/>
        </pc:sldMkLst>
      </pc:sldChg>
      <pc:sldChg chg="del">
        <pc:chgData name="Xin LIU" userId="d0d7abe7-578f-4523-acec-00212c987c81" providerId="ADAL" clId="{2E6E3442-2CD7-974E-9BCD-3D7738EEC332}" dt="2019-02-27T14:24:55.075" v="2279" actId="2696"/>
        <pc:sldMkLst>
          <pc:docMk/>
          <pc:sldMk cId="4247041381" sldId="312"/>
        </pc:sldMkLst>
      </pc:sldChg>
      <pc:sldChg chg="del">
        <pc:chgData name="Xin LIU" userId="d0d7abe7-578f-4523-acec-00212c987c81" providerId="ADAL" clId="{2E6E3442-2CD7-974E-9BCD-3D7738EEC332}" dt="2019-02-27T14:24:55.090" v="2280" actId="2696"/>
        <pc:sldMkLst>
          <pc:docMk/>
          <pc:sldMk cId="3775056954" sldId="313"/>
        </pc:sldMkLst>
      </pc:sldChg>
      <pc:sldChg chg="del">
        <pc:chgData name="Xin LIU" userId="d0d7abe7-578f-4523-acec-00212c987c81" providerId="ADAL" clId="{2E6E3442-2CD7-974E-9BCD-3D7738EEC332}" dt="2019-02-27T14:24:55.108" v="2281" actId="2696"/>
        <pc:sldMkLst>
          <pc:docMk/>
          <pc:sldMk cId="3620151790" sldId="314"/>
        </pc:sldMkLst>
      </pc:sldChg>
      <pc:sldChg chg="del">
        <pc:chgData name="Xin LIU" userId="d0d7abe7-578f-4523-acec-00212c987c81" providerId="ADAL" clId="{2E6E3442-2CD7-974E-9BCD-3D7738EEC332}" dt="2019-02-27T14:24:55.119" v="2282" actId="2696"/>
        <pc:sldMkLst>
          <pc:docMk/>
          <pc:sldMk cId="3535500509" sldId="315"/>
        </pc:sldMkLst>
      </pc:sldChg>
      <pc:sldChg chg="del">
        <pc:chgData name="Xin LIU" userId="d0d7abe7-578f-4523-acec-00212c987c81" providerId="ADAL" clId="{2E6E3442-2CD7-974E-9BCD-3D7738EEC332}" dt="2019-02-27T14:24:55.130" v="2283" actId="2696"/>
        <pc:sldMkLst>
          <pc:docMk/>
          <pc:sldMk cId="1611698617" sldId="317"/>
        </pc:sldMkLst>
      </pc:sldChg>
      <pc:sldChg chg="del">
        <pc:chgData name="Xin LIU" userId="d0d7abe7-578f-4523-acec-00212c987c81" providerId="ADAL" clId="{2E6E3442-2CD7-974E-9BCD-3D7738EEC332}" dt="2019-02-27T14:24:55.149" v="2284" actId="2696"/>
        <pc:sldMkLst>
          <pc:docMk/>
          <pc:sldMk cId="1469314299" sldId="318"/>
        </pc:sldMkLst>
      </pc:sldChg>
      <pc:sldChg chg="del">
        <pc:chgData name="Xin LIU" userId="d0d7abe7-578f-4523-acec-00212c987c81" providerId="ADAL" clId="{2E6E3442-2CD7-974E-9BCD-3D7738EEC332}" dt="2019-02-27T14:24:55.164" v="2285" actId="2696"/>
        <pc:sldMkLst>
          <pc:docMk/>
          <pc:sldMk cId="223870331" sldId="319"/>
        </pc:sldMkLst>
      </pc:sldChg>
      <pc:sldChg chg="del">
        <pc:chgData name="Xin LIU" userId="d0d7abe7-578f-4523-acec-00212c987c81" providerId="ADAL" clId="{2E6E3442-2CD7-974E-9BCD-3D7738EEC332}" dt="2019-02-27T14:24:55.173" v="2286" actId="2696"/>
        <pc:sldMkLst>
          <pc:docMk/>
          <pc:sldMk cId="4106784451" sldId="320"/>
        </pc:sldMkLst>
      </pc:sldChg>
      <pc:sldChg chg="del">
        <pc:chgData name="Xin LIU" userId="d0d7abe7-578f-4523-acec-00212c987c81" providerId="ADAL" clId="{2E6E3442-2CD7-974E-9BCD-3D7738EEC332}" dt="2019-02-27T14:24:55.189" v="2287" actId="2696"/>
        <pc:sldMkLst>
          <pc:docMk/>
          <pc:sldMk cId="3419183779" sldId="322"/>
        </pc:sldMkLst>
      </pc:sldChg>
      <pc:sldChg chg="del">
        <pc:chgData name="Xin LIU" userId="d0d7abe7-578f-4523-acec-00212c987c81" providerId="ADAL" clId="{2E6E3442-2CD7-974E-9BCD-3D7738EEC332}" dt="2019-02-27T14:24:55.221" v="2288" actId="2696"/>
        <pc:sldMkLst>
          <pc:docMk/>
          <pc:sldMk cId="861126553" sldId="323"/>
        </pc:sldMkLst>
      </pc:sldChg>
      <pc:sldChg chg="del">
        <pc:chgData name="Xin LIU" userId="d0d7abe7-578f-4523-acec-00212c987c81" providerId="ADAL" clId="{2E6E3442-2CD7-974E-9BCD-3D7738EEC332}" dt="2019-02-27T14:24:55.276" v="2289" actId="2696"/>
        <pc:sldMkLst>
          <pc:docMk/>
          <pc:sldMk cId="2360164464" sldId="324"/>
        </pc:sldMkLst>
      </pc:sldChg>
      <pc:sldChg chg="addSp delSp modSp add ord modAnim">
        <pc:chgData name="Xin LIU" userId="d0d7abe7-578f-4523-acec-00212c987c81" providerId="ADAL" clId="{2E6E3442-2CD7-974E-9BCD-3D7738EEC332}" dt="2019-02-27T13:08:47.055" v="190"/>
        <pc:sldMkLst>
          <pc:docMk/>
          <pc:sldMk cId="1696382774" sldId="333"/>
        </pc:sldMkLst>
        <pc:spChg chg="del mod">
          <ac:chgData name="Xin LIU" userId="d0d7abe7-578f-4523-acec-00212c987c81" providerId="ADAL" clId="{2E6E3442-2CD7-974E-9BCD-3D7738EEC332}" dt="2019-02-27T13:04:01.385" v="155" actId="478"/>
          <ac:spMkLst>
            <pc:docMk/>
            <pc:sldMk cId="1696382774" sldId="333"/>
            <ac:spMk id="2" creationId="{00000000-0000-0000-0000-000000000000}"/>
          </ac:spMkLst>
        </pc:spChg>
        <pc:spChg chg="del mod">
          <ac:chgData name="Xin LIU" userId="d0d7abe7-578f-4523-acec-00212c987c81" providerId="ADAL" clId="{2E6E3442-2CD7-974E-9BCD-3D7738EEC332}" dt="2019-02-27T13:04:21.367" v="160" actId="478"/>
          <ac:spMkLst>
            <pc:docMk/>
            <pc:sldMk cId="1696382774" sldId="333"/>
            <ac:spMk id="3" creationId="{00000000-0000-0000-0000-000000000000}"/>
          </ac:spMkLst>
        </pc:spChg>
        <pc:spChg chg="add del mod">
          <ac:chgData name="Xin LIU" userId="d0d7abe7-578f-4523-acec-00212c987c81" providerId="ADAL" clId="{2E6E3442-2CD7-974E-9BCD-3D7738EEC332}" dt="2019-02-27T13:04:05.131" v="158"/>
          <ac:spMkLst>
            <pc:docMk/>
            <pc:sldMk cId="1696382774" sldId="333"/>
            <ac:spMk id="5" creationId="{3C0E9134-388B-B744-AE4D-05B1835BB178}"/>
          </ac:spMkLst>
        </pc:spChg>
        <pc:spChg chg="add del">
          <ac:chgData name="Xin LIU" userId="d0d7abe7-578f-4523-acec-00212c987c81" providerId="ADAL" clId="{2E6E3442-2CD7-974E-9BCD-3D7738EEC332}" dt="2019-02-27T13:04:02.511" v="157"/>
          <ac:spMkLst>
            <pc:docMk/>
            <pc:sldMk cId="1696382774" sldId="333"/>
            <ac:spMk id="6" creationId="{55692FD9-849C-7446-B76D-A2CEDDD48E5D}"/>
          </ac:spMkLst>
        </pc:spChg>
        <pc:spChg chg="add">
          <ac:chgData name="Xin LIU" userId="d0d7abe7-578f-4523-acec-00212c987c81" providerId="ADAL" clId="{2E6E3442-2CD7-974E-9BCD-3D7738EEC332}" dt="2019-02-27T13:04:05.131" v="158"/>
          <ac:spMkLst>
            <pc:docMk/>
            <pc:sldMk cId="1696382774" sldId="333"/>
            <ac:spMk id="7" creationId="{52760548-1C33-DC42-8A5F-2C110F848157}"/>
          </ac:spMkLst>
        </pc:spChg>
        <pc:spChg chg="add mod">
          <ac:chgData name="Xin LIU" userId="d0d7abe7-578f-4523-acec-00212c987c81" providerId="ADAL" clId="{2E6E3442-2CD7-974E-9BCD-3D7738EEC332}" dt="2019-02-27T13:08:47.055" v="190"/>
          <ac:spMkLst>
            <pc:docMk/>
            <pc:sldMk cId="1696382774" sldId="333"/>
            <ac:spMk id="8" creationId="{6158CF64-7261-F140-9A5F-0E578E7ACAA1}"/>
          </ac:spMkLst>
        </pc:spChg>
        <pc:spChg chg="add del mod">
          <ac:chgData name="Xin LIU" userId="d0d7abe7-578f-4523-acec-00212c987c81" providerId="ADAL" clId="{2E6E3442-2CD7-974E-9BCD-3D7738EEC332}" dt="2019-02-27T13:04:30.036" v="162" actId="478"/>
          <ac:spMkLst>
            <pc:docMk/>
            <pc:sldMk cId="1696382774" sldId="333"/>
            <ac:spMk id="10" creationId="{059493A8-04B4-3D46-9B58-4AD5184375CA}"/>
          </ac:spMkLst>
        </pc:spChg>
      </pc:sldChg>
      <pc:sldChg chg="modSp add">
        <pc:chgData name="Xin LIU" userId="d0d7abe7-578f-4523-acec-00212c987c81" providerId="ADAL" clId="{2E6E3442-2CD7-974E-9BCD-3D7738EEC332}" dt="2019-02-27T13:34:44.397" v="899" actId="20577"/>
        <pc:sldMkLst>
          <pc:docMk/>
          <pc:sldMk cId="2299802089" sldId="334"/>
        </pc:sldMkLst>
        <pc:spChg chg="mod">
          <ac:chgData name="Xin LIU" userId="d0d7abe7-578f-4523-acec-00212c987c81" providerId="ADAL" clId="{2E6E3442-2CD7-974E-9BCD-3D7738EEC332}" dt="2019-02-27T13:34:44.397" v="899" actId="20577"/>
          <ac:spMkLst>
            <pc:docMk/>
            <pc:sldMk cId="2299802089" sldId="334"/>
            <ac:spMk id="3" creationId="{00000000-0000-0000-0000-000000000000}"/>
          </ac:spMkLst>
        </pc:spChg>
      </pc:sldChg>
      <pc:sldChg chg="addSp delSp modSp add">
        <pc:chgData name="Xin LIU" userId="d0d7abe7-578f-4523-acec-00212c987c81" providerId="ADAL" clId="{2E6E3442-2CD7-974E-9BCD-3D7738EEC332}" dt="2019-02-27T13:15:56.888" v="294"/>
        <pc:sldMkLst>
          <pc:docMk/>
          <pc:sldMk cId="4238326002" sldId="335"/>
        </pc:sldMkLst>
        <pc:spChg chg="add del mod">
          <ac:chgData name="Xin LIU" userId="d0d7abe7-578f-4523-acec-00212c987c81" providerId="ADAL" clId="{2E6E3442-2CD7-974E-9BCD-3D7738EEC332}" dt="2019-02-27T13:15:56.888" v="294"/>
          <ac:spMkLst>
            <pc:docMk/>
            <pc:sldMk cId="4238326002" sldId="335"/>
            <ac:spMk id="2" creationId="{9DC06BC0-FC4F-9F4B-BF64-A94EBBE277A4}"/>
          </ac:spMkLst>
        </pc:spChg>
        <pc:spChg chg="mod">
          <ac:chgData name="Xin LIU" userId="d0d7abe7-578f-4523-acec-00212c987c81" providerId="ADAL" clId="{2E6E3442-2CD7-974E-9BCD-3D7738EEC332}" dt="2019-02-27T13:15:51.613" v="291" actId="20577"/>
          <ac:spMkLst>
            <pc:docMk/>
            <pc:sldMk cId="4238326002" sldId="335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10:24.427" v="208" actId="20577"/>
          <ac:spMkLst>
            <pc:docMk/>
            <pc:sldMk cId="4238326002" sldId="335"/>
            <ac:spMk id="5" creationId="{4DA45B31-2554-254F-8D72-AB73D726CC46}"/>
          </ac:spMkLst>
        </pc:spChg>
      </pc:sldChg>
      <pc:sldChg chg="modSp add">
        <pc:chgData name="Xin LIU" userId="d0d7abe7-578f-4523-acec-00212c987c81" providerId="ADAL" clId="{2E6E3442-2CD7-974E-9BCD-3D7738EEC332}" dt="2019-02-27T13:30:37.900" v="813" actId="255"/>
        <pc:sldMkLst>
          <pc:docMk/>
          <pc:sldMk cId="3791791497" sldId="336"/>
        </pc:sldMkLst>
        <pc:spChg chg="mod">
          <ac:chgData name="Xin LIU" userId="d0d7abe7-578f-4523-acec-00212c987c81" providerId="ADAL" clId="{2E6E3442-2CD7-974E-9BCD-3D7738EEC332}" dt="2019-02-27T13:30:37.900" v="813" actId="255"/>
          <ac:spMkLst>
            <pc:docMk/>
            <pc:sldMk cId="3791791497" sldId="336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16:12.441" v="296"/>
          <ac:spMkLst>
            <pc:docMk/>
            <pc:sldMk cId="3791791497" sldId="336"/>
            <ac:spMk id="5" creationId="{4DA45B31-2554-254F-8D72-AB73D726CC46}"/>
          </ac:spMkLst>
        </pc:spChg>
      </pc:sldChg>
      <pc:sldChg chg="modSp add">
        <pc:chgData name="Xin LIU" userId="d0d7abe7-578f-4523-acec-00212c987c81" providerId="ADAL" clId="{2E6E3442-2CD7-974E-9BCD-3D7738EEC332}" dt="2019-02-27T13:30:27.179" v="812" actId="1035"/>
        <pc:sldMkLst>
          <pc:docMk/>
          <pc:sldMk cId="2387910823" sldId="337"/>
        </pc:sldMkLst>
        <pc:spChg chg="mod">
          <ac:chgData name="Xin LIU" userId="d0d7abe7-578f-4523-acec-00212c987c81" providerId="ADAL" clId="{2E6E3442-2CD7-974E-9BCD-3D7738EEC332}" dt="2019-02-27T13:30:27.179" v="812" actId="1035"/>
          <ac:spMkLst>
            <pc:docMk/>
            <pc:sldMk cId="2387910823" sldId="337"/>
            <ac:spMk id="3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3:32:01.654" v="858" actId="113"/>
        <pc:sldMkLst>
          <pc:docMk/>
          <pc:sldMk cId="1243966099" sldId="338"/>
        </pc:sldMkLst>
        <pc:spChg chg="mod">
          <ac:chgData name="Xin LIU" userId="d0d7abe7-578f-4523-acec-00212c987c81" providerId="ADAL" clId="{2E6E3442-2CD7-974E-9BCD-3D7738EEC332}" dt="2019-02-27T13:32:01.654" v="858" actId="113"/>
          <ac:spMkLst>
            <pc:docMk/>
            <pc:sldMk cId="1243966099" sldId="338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31:37.124" v="853" actId="20577"/>
          <ac:spMkLst>
            <pc:docMk/>
            <pc:sldMk cId="1243966099" sldId="338"/>
            <ac:spMk id="5" creationId="{4DA45B31-2554-254F-8D72-AB73D726CC46}"/>
          </ac:spMkLst>
        </pc:spChg>
      </pc:sldChg>
      <pc:sldChg chg="addSp delSp modSp add">
        <pc:chgData name="Xin LIU" userId="d0d7abe7-578f-4523-acec-00212c987c81" providerId="ADAL" clId="{2E6E3442-2CD7-974E-9BCD-3D7738EEC332}" dt="2019-02-28T11:44:49.977" v="2388" actId="20577"/>
        <pc:sldMkLst>
          <pc:docMk/>
          <pc:sldMk cId="2037901232" sldId="339"/>
        </pc:sldMkLst>
        <pc:spChg chg="mod">
          <ac:chgData name="Xin LIU" userId="d0d7abe7-578f-4523-acec-00212c987c81" providerId="ADAL" clId="{2E6E3442-2CD7-974E-9BCD-3D7738EEC332}" dt="2019-02-28T11:44:49.977" v="2388" actId="20577"/>
          <ac:spMkLst>
            <pc:docMk/>
            <pc:sldMk cId="2037901232" sldId="339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43:42.274" v="991" actId="20577"/>
          <ac:spMkLst>
            <pc:docMk/>
            <pc:sldMk cId="2037901232" sldId="339"/>
            <ac:spMk id="5" creationId="{4DA45B31-2554-254F-8D72-AB73D726CC46}"/>
          </ac:spMkLst>
        </pc:spChg>
        <pc:picChg chg="add del">
          <ac:chgData name="Xin LIU" userId="d0d7abe7-578f-4523-acec-00212c987c81" providerId="ADAL" clId="{2E6E3442-2CD7-974E-9BCD-3D7738EEC332}" dt="2019-02-27T13:57:06.017" v="1143"/>
          <ac:picMkLst>
            <pc:docMk/>
            <pc:sldMk cId="2037901232" sldId="339"/>
            <ac:picMk id="2" creationId="{7A64843D-3519-0D43-B5A0-374000320BEC}"/>
          </ac:picMkLst>
        </pc:picChg>
        <pc:picChg chg="add mod">
          <ac:chgData name="Xin LIU" userId="d0d7abe7-578f-4523-acec-00212c987c81" providerId="ADAL" clId="{2E6E3442-2CD7-974E-9BCD-3D7738EEC332}" dt="2019-02-28T11:44:32.903" v="2363" actId="1036"/>
          <ac:picMkLst>
            <pc:docMk/>
            <pc:sldMk cId="2037901232" sldId="339"/>
            <ac:picMk id="4" creationId="{C1D1A8D4-962D-894C-BF94-3E8DC3FE0D3F}"/>
          </ac:picMkLst>
        </pc:picChg>
      </pc:sldChg>
      <pc:sldChg chg="modSp add ord">
        <pc:chgData name="Xin LIU" userId="d0d7abe7-578f-4523-acec-00212c987c81" providerId="ADAL" clId="{2E6E3442-2CD7-974E-9BCD-3D7738EEC332}" dt="2019-02-27T14:25:44.377" v="2291"/>
        <pc:sldMkLst>
          <pc:docMk/>
          <pc:sldMk cId="3114913084" sldId="340"/>
        </pc:sldMkLst>
        <pc:spChg chg="mod">
          <ac:chgData name="Xin LIU" userId="d0d7abe7-578f-4523-acec-00212c987c81" providerId="ADAL" clId="{2E6E3442-2CD7-974E-9BCD-3D7738EEC332}" dt="2019-02-27T13:33:25.979" v="873" actId="20577"/>
          <ac:spMkLst>
            <pc:docMk/>
            <pc:sldMk cId="3114913084" sldId="340"/>
            <ac:spMk id="2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3:34:12.156" v="892" actId="20577"/>
        <pc:sldMkLst>
          <pc:docMk/>
          <pc:sldMk cId="930287294" sldId="341"/>
        </pc:sldMkLst>
        <pc:spChg chg="mod">
          <ac:chgData name="Xin LIU" userId="d0d7abe7-578f-4523-acec-00212c987c81" providerId="ADAL" clId="{2E6E3442-2CD7-974E-9BCD-3D7738EEC332}" dt="2019-02-27T13:34:12.156" v="892" actId="20577"/>
          <ac:spMkLst>
            <pc:docMk/>
            <pc:sldMk cId="930287294" sldId="341"/>
            <ac:spMk id="2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3:34:38.242" v="896" actId="20577"/>
        <pc:sldMkLst>
          <pc:docMk/>
          <pc:sldMk cId="3280595872" sldId="342"/>
        </pc:sldMkLst>
        <pc:spChg chg="mod">
          <ac:chgData name="Xin LIU" userId="d0d7abe7-578f-4523-acec-00212c987c81" providerId="ADAL" clId="{2E6E3442-2CD7-974E-9BCD-3D7738EEC332}" dt="2019-02-27T13:34:38.242" v="896" actId="20577"/>
          <ac:spMkLst>
            <pc:docMk/>
            <pc:sldMk cId="3280595872" sldId="342"/>
            <ac:spMk id="3" creationId="{00000000-0000-0000-0000-000000000000}"/>
          </ac:spMkLst>
        </pc:spChg>
      </pc:sldChg>
      <pc:sldChg chg="addSp modSp add">
        <pc:chgData name="Xin LIU" userId="d0d7abe7-578f-4523-acec-00212c987c81" providerId="ADAL" clId="{2E6E3442-2CD7-974E-9BCD-3D7738EEC332}" dt="2019-02-27T13:38:55.322" v="938" actId="20577"/>
        <pc:sldMkLst>
          <pc:docMk/>
          <pc:sldMk cId="1210140695" sldId="343"/>
        </pc:sldMkLst>
        <pc:spChg chg="mod">
          <ac:chgData name="Xin LIU" userId="d0d7abe7-578f-4523-acec-00212c987c81" providerId="ADAL" clId="{2E6E3442-2CD7-974E-9BCD-3D7738EEC332}" dt="2019-02-27T13:36:22.362" v="915"/>
          <ac:spMkLst>
            <pc:docMk/>
            <pc:sldMk cId="1210140695" sldId="343"/>
            <ac:spMk id="2" creationId="{00000000-0000-0000-0000-000000000000}"/>
          </ac:spMkLst>
        </pc:spChg>
        <pc:spChg chg="add mod">
          <ac:chgData name="Xin LIU" userId="d0d7abe7-578f-4523-acec-00212c987c81" providerId="ADAL" clId="{2E6E3442-2CD7-974E-9BCD-3D7738EEC332}" dt="2019-02-27T13:38:55.322" v="938" actId="20577"/>
          <ac:spMkLst>
            <pc:docMk/>
            <pc:sldMk cId="1210140695" sldId="343"/>
            <ac:spMk id="3" creationId="{F7172D9E-26B2-F843-94EF-5EE32BDB163A}"/>
          </ac:spMkLst>
        </pc:spChg>
      </pc:sldChg>
      <pc:sldChg chg="addSp delSp modSp add modAnim">
        <pc:chgData name="Xin LIU" userId="d0d7abe7-578f-4523-acec-00212c987c81" providerId="ADAL" clId="{2E6E3442-2CD7-974E-9BCD-3D7738EEC332}" dt="2019-02-27T13:39:03.218" v="953" actId="20577"/>
        <pc:sldMkLst>
          <pc:docMk/>
          <pc:sldMk cId="2628801527" sldId="344"/>
        </pc:sldMkLst>
        <pc:spChg chg="mod">
          <ac:chgData name="Xin LIU" userId="d0d7abe7-578f-4523-acec-00212c987c81" providerId="ADAL" clId="{2E6E3442-2CD7-974E-9BCD-3D7738EEC332}" dt="2019-02-27T13:37:12.926" v="919" actId="20577"/>
          <ac:spMkLst>
            <pc:docMk/>
            <pc:sldMk cId="2628801527" sldId="344"/>
            <ac:spMk id="2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39:03.218" v="953" actId="20577"/>
          <ac:spMkLst>
            <pc:docMk/>
            <pc:sldMk cId="2628801527" sldId="344"/>
            <ac:spMk id="3" creationId="{F7172D9E-26B2-F843-94EF-5EE32BDB163A}"/>
          </ac:spMkLst>
        </pc:spChg>
        <pc:grpChg chg="del">
          <ac:chgData name="Xin LIU" userId="d0d7abe7-578f-4523-acec-00212c987c81" providerId="ADAL" clId="{2E6E3442-2CD7-974E-9BCD-3D7738EEC332}" dt="2019-02-27T13:38:31.972" v="920" actId="478"/>
          <ac:grpSpMkLst>
            <pc:docMk/>
            <pc:sldMk cId="2628801527" sldId="344"/>
            <ac:grpSpMk id="8" creationId="{4C07D9B5-D134-C04B-AA3A-C6018B471141}"/>
          </ac:grpSpMkLst>
        </pc:grpChg>
        <pc:picChg chg="add mod">
          <ac:chgData name="Xin LIU" userId="d0d7abe7-578f-4523-acec-00212c987c81" providerId="ADAL" clId="{2E6E3442-2CD7-974E-9BCD-3D7738EEC332}" dt="2019-02-27T13:38:48.395" v="924" actId="1076"/>
          <ac:picMkLst>
            <pc:docMk/>
            <pc:sldMk cId="2628801527" sldId="344"/>
            <ac:picMk id="51" creationId="{8123139A-B46C-184F-A028-D47534E45CB6}"/>
          </ac:picMkLst>
        </pc:pic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19" creationId="{A7E63483-C955-0A4E-B0ED-FEC0C46644B3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0" creationId="{4002F9CF-0CE2-784B-B8DA-B4CA17B780AB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1" creationId="{C36AF96E-DE46-984A-BC3C-F1A8E326C7A6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2" creationId="{6EF4EA5E-A159-5447-940C-C21CAD579453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3" creationId="{2270A473-9626-964C-BB28-69726B411691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4" creationId="{769C944C-515C-B145-9A39-F622641D9FCA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5" creationId="{E8CBDDCB-3DD1-EB41-AA0A-B29AEB782E89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6" creationId="{28135D1C-BEEF-C44F-ABF3-CFFD687CC97C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7" creationId="{D842B400-28D1-B447-B112-061A9A937EE8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8" creationId="{957ED70C-F85A-FE43-B226-86E9D4D1F6A9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29" creationId="{076D9592-5F87-8140-A2C7-0454F6182EE7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0" creationId="{4C73FCB2-6A50-B445-8CE9-20E54DFECC42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1" creationId="{F27B1240-C80B-D143-8B0D-E12EC0342E6F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2" creationId="{81F8AC9A-80CD-D640-8692-62094FFBEC08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4" creationId="{072FF8B4-06C1-B94E-BCB5-A1A0CD409900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5" creationId="{0A7D77E4-1B3E-AB41-92F9-2AEB279C619E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6" creationId="{0E102979-E61E-0845-B06D-10D75A2364BA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7" creationId="{2679D94D-5DF7-0949-ADC3-BAA1A56BB80F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8" creationId="{D8EB7660-6322-7840-8BE8-4A7F256DEAD7}"/>
          </ac:cxnSpMkLst>
        </pc:cxnChg>
        <pc:cxnChg chg="mod">
          <ac:chgData name="Xin LIU" userId="d0d7abe7-578f-4523-acec-00212c987c81" providerId="ADAL" clId="{2E6E3442-2CD7-974E-9BCD-3D7738EEC332}" dt="2019-02-27T13:38:31.972" v="920" actId="478"/>
          <ac:cxnSpMkLst>
            <pc:docMk/>
            <pc:sldMk cId="2628801527" sldId="344"/>
            <ac:cxnSpMk id="39" creationId="{1538AC59-5120-7C49-A350-8D964D60E151}"/>
          </ac:cxnSpMkLst>
        </pc:cxnChg>
      </pc:sldChg>
      <pc:sldChg chg="addSp delSp modSp add delAnim">
        <pc:chgData name="Xin LIU" userId="d0d7abe7-578f-4523-acec-00212c987c81" providerId="ADAL" clId="{2E6E3442-2CD7-974E-9BCD-3D7738EEC332}" dt="2019-02-27T13:43:19.896" v="982" actId="14100"/>
        <pc:sldMkLst>
          <pc:docMk/>
          <pc:sldMk cId="1567899490" sldId="345"/>
        </pc:sldMkLst>
        <pc:spChg chg="mod">
          <ac:chgData name="Xin LIU" userId="d0d7abe7-578f-4523-acec-00212c987c81" providerId="ADAL" clId="{2E6E3442-2CD7-974E-9BCD-3D7738EEC332}" dt="2019-02-27T13:39:14.865" v="957" actId="20577"/>
          <ac:spMkLst>
            <pc:docMk/>
            <pc:sldMk cId="1567899490" sldId="345"/>
            <ac:spMk id="2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3:40:45.405" v="976" actId="20577"/>
          <ac:spMkLst>
            <pc:docMk/>
            <pc:sldMk cId="1567899490" sldId="345"/>
            <ac:spMk id="3" creationId="{F7172D9E-26B2-F843-94EF-5EE32BDB163A}"/>
          </ac:spMkLst>
        </pc:spChg>
        <pc:picChg chg="add mod">
          <ac:chgData name="Xin LIU" userId="d0d7abe7-578f-4523-acec-00212c987c81" providerId="ADAL" clId="{2E6E3442-2CD7-974E-9BCD-3D7738EEC332}" dt="2019-02-27T13:43:19.896" v="982" actId="14100"/>
          <ac:picMkLst>
            <pc:docMk/>
            <pc:sldMk cId="1567899490" sldId="345"/>
            <ac:picMk id="5" creationId="{EA9DA3EF-FF75-E145-AAE8-A1247343B4CC}"/>
          </ac:picMkLst>
        </pc:picChg>
        <pc:picChg chg="del">
          <ac:chgData name="Xin LIU" userId="d0d7abe7-578f-4523-acec-00212c987c81" providerId="ADAL" clId="{2E6E3442-2CD7-974E-9BCD-3D7738EEC332}" dt="2019-02-27T13:43:10.886" v="977" actId="478"/>
          <ac:picMkLst>
            <pc:docMk/>
            <pc:sldMk cId="1567899490" sldId="345"/>
            <ac:picMk id="51" creationId="{8123139A-B46C-184F-A028-D47534E45CB6}"/>
          </ac:picMkLst>
        </pc:picChg>
      </pc:sldChg>
      <pc:sldChg chg="addSp delSp modSp add">
        <pc:chgData name="Xin LIU" userId="d0d7abe7-578f-4523-acec-00212c987c81" providerId="ADAL" clId="{2E6E3442-2CD7-974E-9BCD-3D7738EEC332}" dt="2019-02-28T11:45:19.856" v="2402" actId="14734"/>
        <pc:sldMkLst>
          <pc:docMk/>
          <pc:sldMk cId="335773468" sldId="346"/>
        </pc:sldMkLst>
        <pc:spChg chg="del mod">
          <ac:chgData name="Xin LIU" userId="d0d7abe7-578f-4523-acec-00212c987c81" providerId="ADAL" clId="{2E6E3442-2CD7-974E-9BCD-3D7738EEC332}" dt="2019-02-27T14:03:24.493" v="1209" actId="3680"/>
          <ac:spMkLst>
            <pc:docMk/>
            <pc:sldMk cId="335773468" sldId="346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4:02:52.951" v="1207" actId="20577"/>
          <ac:spMkLst>
            <pc:docMk/>
            <pc:sldMk cId="335773468" sldId="346"/>
            <ac:spMk id="5" creationId="{4DA45B31-2554-254F-8D72-AB73D726CC46}"/>
          </ac:spMkLst>
        </pc:spChg>
        <pc:graphicFrameChg chg="add mod modGraphic">
          <ac:chgData name="Xin LIU" userId="d0d7abe7-578f-4523-acec-00212c987c81" providerId="ADAL" clId="{2E6E3442-2CD7-974E-9BCD-3D7738EEC332}" dt="2019-02-28T11:45:19.856" v="2402" actId="14734"/>
          <ac:graphicFrameMkLst>
            <pc:docMk/>
            <pc:sldMk cId="335773468" sldId="346"/>
            <ac:graphicFrameMk id="2" creationId="{2D1E8D68-8225-D44F-868A-0C3F2C95E867}"/>
          </ac:graphicFrameMkLst>
        </pc:graphicFrameChg>
        <pc:picChg chg="del">
          <ac:chgData name="Xin LIU" userId="d0d7abe7-578f-4523-acec-00212c987c81" providerId="ADAL" clId="{2E6E3442-2CD7-974E-9BCD-3D7738EEC332}" dt="2019-02-27T13:59:22.065" v="1177" actId="478"/>
          <ac:picMkLst>
            <pc:docMk/>
            <pc:sldMk cId="335773468" sldId="346"/>
            <ac:picMk id="4" creationId="{C1D1A8D4-962D-894C-BF94-3E8DC3FE0D3F}"/>
          </ac:picMkLst>
        </pc:picChg>
      </pc:sldChg>
      <pc:sldChg chg="modSp add ord">
        <pc:chgData name="Xin LIU" userId="d0d7abe7-578f-4523-acec-00212c987c81" providerId="ADAL" clId="{2E6E3442-2CD7-974E-9BCD-3D7738EEC332}" dt="2019-02-27T14:24:12.604" v="2257" actId="113"/>
        <pc:sldMkLst>
          <pc:docMk/>
          <pc:sldMk cId="2519309755" sldId="347"/>
        </pc:sldMkLst>
        <pc:spChg chg="mod">
          <ac:chgData name="Xin LIU" userId="d0d7abe7-578f-4523-acec-00212c987c81" providerId="ADAL" clId="{2E6E3442-2CD7-974E-9BCD-3D7738EEC332}" dt="2019-02-27T14:24:12.604" v="2257" actId="113"/>
          <ac:spMkLst>
            <pc:docMk/>
            <pc:sldMk cId="2519309755" sldId="347"/>
            <ac:spMk id="3" creationId="{00000000-0000-0000-0000-000000000000}"/>
          </ac:spMkLst>
        </pc:spChg>
      </pc:sldChg>
      <pc:sldChg chg="modSp add">
        <pc:chgData name="Xin LIU" userId="d0d7abe7-578f-4523-acec-00212c987c81" providerId="ADAL" clId="{2E6E3442-2CD7-974E-9BCD-3D7738EEC332}" dt="2019-02-27T14:24:44.937" v="2269" actId="115"/>
        <pc:sldMkLst>
          <pc:docMk/>
          <pc:sldMk cId="965801670" sldId="348"/>
        </pc:sldMkLst>
        <pc:spChg chg="mod">
          <ac:chgData name="Xin LIU" userId="d0d7abe7-578f-4523-acec-00212c987c81" providerId="ADAL" clId="{2E6E3442-2CD7-974E-9BCD-3D7738EEC332}" dt="2019-02-27T14:24:44.937" v="2269" actId="115"/>
          <ac:spMkLst>
            <pc:docMk/>
            <pc:sldMk cId="965801670" sldId="348"/>
            <ac:spMk id="3" creationId="{00000000-0000-0000-0000-000000000000}"/>
          </ac:spMkLst>
        </pc:spChg>
        <pc:spChg chg="mod">
          <ac:chgData name="Xin LIU" userId="d0d7abe7-578f-4523-acec-00212c987c81" providerId="ADAL" clId="{2E6E3442-2CD7-974E-9BCD-3D7738EEC332}" dt="2019-02-27T14:23:27.667" v="2226" actId="20577"/>
          <ac:spMkLst>
            <pc:docMk/>
            <pc:sldMk cId="965801670" sldId="348"/>
            <ac:spMk id="5" creationId="{4DA45B31-2554-254F-8D72-AB73D726CC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E5B22-4683-F745-A13B-D1A2C0193FEC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EC6AA-66FF-B84C-B2E3-D8A2FE492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CD5C7-AD7F-4FAA-B7B9-A09C6EEE6F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9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F353-24F6-6A48-912A-D644A8240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A277-4009-5F4D-A303-7C86A5710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8683A-2EE8-9E46-8E51-A5F16719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8C5-677E-4947-8C23-D4FB119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665-E5C5-6A4D-85B1-0FB8B61F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0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59EF-EDD9-1E42-8862-56B07A9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6F460-D93D-5C4F-9587-5E45853C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C13C-83DC-DE47-A4EC-8C27EC44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D33-754D-AE43-B5F7-1D16FE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2B89-4DB0-F94C-B89B-C4C11994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7A7A1-AB06-464E-9147-B441974A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6498-FD61-2347-98C4-BD66AA911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DF8C8-F8B0-8F49-9273-457506F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6DEEE-DE20-C14A-B282-E3D7EF2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A1CC-230B-0141-80C7-D812CBE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7E7-44A3-6440-9A47-60B3824A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8317-B20A-0E44-B08F-842701E0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E0688-F642-B946-846C-FCF24971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883A-2491-7543-85B1-E8192048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EB26D-F6E4-C643-95C3-15FD3634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2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980-A5D5-0E41-BFE7-26FCC8AA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B318-222B-F74A-A837-BDB9ABD0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48C9-30EE-E541-8CCA-9BD2997D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C172-71DD-EA42-8C57-B739A4D2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33DD8-5105-CB46-BC7A-54B099A2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8F1B-105C-ED4E-B229-01CC470A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4282-C723-6047-A56A-308FFBF0B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0502-1B46-F54B-A0BE-40BA5DA50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08CE4-A4AA-3847-AB5D-89FB0494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7E35A-3E7F-0349-84B6-FC81609A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4E7F0-FB9B-5347-AFA5-0B48A66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EB78-109C-5948-88A4-1E006B25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F136-3736-CB43-99DE-997CAC2B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854F-2C32-DC45-B414-519F39B54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B0969-79E8-9F43-BBF7-22F026113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907B0-ABA9-4346-8C1D-C22D2407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6EF8-A080-A946-8915-E5448720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DD4D4D-9D4E-FF42-86DD-1BA497CD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85CF7-8B0E-D243-AF00-0A75FBF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4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C5E3-1529-6146-A3D3-8C758471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FFAFF-E242-7E45-8678-1D78F7F9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26F78-A3B2-874B-93E3-88D5D30B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96036-91EB-D445-AA14-6FE51B34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FE3F9-DFD6-914F-9A31-CA50B959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B19E7-2D47-4B43-86DD-D2DA3F44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14F3-CA5E-2F4B-97C1-18070FB8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F6BA-0410-1C49-9015-A818BA8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9EB1-E23C-4749-8110-D62A5AD42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F3AC6-66B3-D845-B488-4D381D12C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1D321-EA0B-C64B-9955-EC90BFBE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E9E0A-4EDD-5947-BFE9-2342CB3E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63D8-C68A-1D4A-96E6-6FC8DC27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8DE63-319A-8A4E-A746-AF39F598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D804A-A7AC-884B-B50E-68CCE58F5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22C0B-B12B-FF4D-B8DD-C1FF8D46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09E9-2D53-E54C-B8B6-89F4F658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794E1-4E3D-314A-81D2-ECB474C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68D38-C949-3547-8DD1-8B7D05E4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3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FE28-A129-CD44-BA27-121C72BC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B025-0276-624D-8AFC-A31E759D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10D8E-8EDC-D54B-BA3B-A110E2C5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F177B-205A-AD4B-956E-3CB1E4BFD99F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A383-86FB-3C4D-A3D7-1A5C8583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146A-AEE5-E042-951D-BC710A354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69ACF-31FB-B14A-BDBF-D90526A89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liucr@connect.ust.h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playground.tensorflow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nfordnlp.github.io/CoreNLP/other-languages.html#pyth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009" y="1535529"/>
            <a:ext cx="11125201" cy="1961650"/>
          </a:xfrm>
        </p:spPr>
        <p:txBody>
          <a:bodyPr>
            <a:normAutofit/>
          </a:bodyPr>
          <a:lstStyle/>
          <a:p>
            <a:r>
              <a:rPr lang="en-US" sz="5400" dirty="0"/>
              <a:t>COMP 4332 / RMBI 4310</a:t>
            </a:r>
            <a:br>
              <a:rPr lang="en-US" sz="5400" dirty="0"/>
            </a:br>
            <a:r>
              <a:rPr lang="en-US" sz="5400" dirty="0"/>
              <a:t>Big Data Mining (Spring 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Project 1: </a:t>
            </a:r>
            <a:r>
              <a:rPr lang="en-US" dirty="0"/>
              <a:t>Sentiment Classification</a:t>
            </a:r>
          </a:p>
          <a:p>
            <a:r>
              <a:rPr lang="en-US" dirty="0"/>
              <a:t>TA: Xin Liu (</a:t>
            </a:r>
            <a:r>
              <a:rPr lang="en-US" dirty="0">
                <a:hlinkClick r:id="rId3"/>
              </a:rPr>
              <a:t>xliucr@connect.ust.hk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E5631-19A5-47B7-B769-FEE13667C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66073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user information</a:t>
            </a:r>
          </a:p>
          <a:p>
            <a:pPr lvl="1"/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nationality</a:t>
            </a:r>
          </a:p>
          <a:p>
            <a:pPr lvl="1"/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r>
              <a:rPr lang="en-US" sz="4400" dirty="0"/>
              <a:t>date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weekday or weekend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holiday?</a:t>
            </a:r>
          </a:p>
          <a:p>
            <a:r>
              <a:rPr lang="en-US" sz="4400" dirty="0"/>
              <a:t>hotel rating</a:t>
            </a:r>
          </a:p>
          <a:p>
            <a:pPr lvl="1"/>
            <a:r>
              <a:rPr lang="en-HK" sz="2800" dirty="0">
                <a:latin typeface="Calibri" panose="020F0502020204030204" pitchFamily="34" charset="0"/>
                <a:cs typeface="Calibri" panose="020F0502020204030204" pitchFamily="34" charset="0"/>
              </a:rPr>
              <a:t>Hilton Hotel</a:t>
            </a:r>
          </a:p>
          <a:p>
            <a:pPr lvl="1"/>
            <a:r>
              <a:rPr lang="en-HK" sz="2800" dirty="0">
                <a:latin typeface="Calibri" panose="020F0502020204030204" pitchFamily="34" charset="0"/>
                <a:cs typeface="Calibri" panose="020F0502020204030204" pitchFamily="34" charset="0"/>
              </a:rPr>
              <a:t>Youth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Hostel</a:t>
            </a:r>
            <a:endParaRPr lang="en-H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4400" dirty="0">
                <a:latin typeface="Calibri" panose="020F0502020204030204" pitchFamily="34" charset="0"/>
                <a:cs typeface="Calibri" panose="020F0502020204030204" pitchFamily="34" charset="0"/>
              </a:rPr>
              <a:t>data mining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38791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Naïve Bayes</a:t>
            </a:r>
          </a:p>
          <a:p>
            <a:r>
              <a:rPr lang="en-US" sz="3600" dirty="0"/>
              <a:t>Logistic Regression</a:t>
            </a:r>
          </a:p>
          <a:p>
            <a:r>
              <a:rPr lang="en-US" sz="3600" dirty="0"/>
              <a:t>Support Vector Machine</a:t>
            </a:r>
          </a:p>
          <a:p>
            <a:r>
              <a:rPr lang="en-US" sz="3600" b="1" dirty="0"/>
              <a:t>Deep Learning</a:t>
            </a:r>
            <a:endParaRPr lang="en-HK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4396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 Layer Perceptron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07D9B5-D134-C04B-AA3A-C6018B471141}"/>
              </a:ext>
            </a:extLst>
          </p:cNvPr>
          <p:cNvGrpSpPr/>
          <p:nvPr/>
        </p:nvGrpSpPr>
        <p:grpSpPr>
          <a:xfrm>
            <a:off x="4305300" y="2133600"/>
            <a:ext cx="3581400" cy="2590800"/>
            <a:chOff x="5562600" y="1981200"/>
            <a:chExt cx="3581400" cy="25908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39A4D-750F-1745-A0FE-36E84CCE24C5}"/>
                </a:ext>
              </a:extLst>
            </p:cNvPr>
            <p:cNvSpPr/>
            <p:nvPr/>
          </p:nvSpPr>
          <p:spPr>
            <a:xfrm>
              <a:off x="5562600" y="1981200"/>
              <a:ext cx="3581400" cy="25908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99FD80-C565-984B-AE75-39ED57314B1B}"/>
                </a:ext>
              </a:extLst>
            </p:cNvPr>
            <p:cNvGrpSpPr/>
            <p:nvPr/>
          </p:nvGrpSpPr>
          <p:grpSpPr>
            <a:xfrm>
              <a:off x="5638599" y="2140638"/>
              <a:ext cx="3454839" cy="2312432"/>
              <a:chOff x="5599913" y="3472934"/>
              <a:chExt cx="3454839" cy="2312432"/>
            </a:xfrm>
          </p:grpSpPr>
          <p:grpSp>
            <p:nvGrpSpPr>
              <p:cNvPr id="11" name="Group 51">
                <a:extLst>
                  <a:ext uri="{FF2B5EF4-FFF2-40B4-BE49-F238E27FC236}">
                    <a16:creationId xmlns:a16="http://schemas.microsoft.com/office/drawing/2014/main" id="{9E6CB675-2E05-1F4A-A3D8-BD2EF1B61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8400" y="3543300"/>
                <a:ext cx="2209800" cy="2171700"/>
                <a:chOff x="1872" y="2496"/>
                <a:chExt cx="1392" cy="1368"/>
              </a:xfrm>
            </p:grpSpPr>
            <p:grpSp>
              <p:nvGrpSpPr>
                <p:cNvPr id="16" name="Group 26">
                  <a:extLst>
                    <a:ext uri="{FF2B5EF4-FFF2-40B4-BE49-F238E27FC236}">
                      <a16:creationId xmlns:a16="http://schemas.microsoft.com/office/drawing/2014/main" id="{39F2A7BE-A96D-E840-8024-EA1BE15243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3720"/>
                  <a:ext cx="1392" cy="144"/>
                  <a:chOff x="1872" y="3720"/>
                  <a:chExt cx="1392" cy="144"/>
                </a:xfrm>
              </p:grpSpPr>
              <p:sp>
                <p:nvSpPr>
                  <p:cNvPr id="46" name="Oval 10">
                    <a:extLst>
                      <a:ext uri="{FF2B5EF4-FFF2-40B4-BE49-F238E27FC236}">
                        <a16:creationId xmlns:a16="http://schemas.microsoft.com/office/drawing/2014/main" id="{A1FFFC73-9107-DE4A-9305-6AB1940260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Oval 11">
                    <a:extLst>
                      <a:ext uri="{FF2B5EF4-FFF2-40B4-BE49-F238E27FC236}">
                        <a16:creationId xmlns:a16="http://schemas.microsoft.com/office/drawing/2014/main" id="{18061E2D-CE45-8443-8088-EED97221AD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Oval 12">
                    <a:extLst>
                      <a:ext uri="{FF2B5EF4-FFF2-40B4-BE49-F238E27FC236}">
                        <a16:creationId xmlns:a16="http://schemas.microsoft.com/office/drawing/2014/main" id="{8A08C0E1-91D8-0349-B85D-5A3BDFE4FA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Oval 13">
                    <a:extLst>
                      <a:ext uri="{FF2B5EF4-FFF2-40B4-BE49-F238E27FC236}">
                        <a16:creationId xmlns:a16="http://schemas.microsoft.com/office/drawing/2014/main" id="{A06FDDD8-07CF-FB48-9A64-C1346C1E45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Oval 14">
                    <a:extLst>
                      <a:ext uri="{FF2B5EF4-FFF2-40B4-BE49-F238E27FC236}">
                        <a16:creationId xmlns:a16="http://schemas.microsoft.com/office/drawing/2014/main" id="{B381883F-5876-2347-B8E5-50605790AD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3720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25">
                  <a:extLst>
                    <a:ext uri="{FF2B5EF4-FFF2-40B4-BE49-F238E27FC236}">
                      <a16:creationId xmlns:a16="http://schemas.microsoft.com/office/drawing/2014/main" id="{5222AEB8-AB27-454C-AE6F-A01E624AF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108"/>
                  <a:ext cx="1056" cy="144"/>
                  <a:chOff x="2016" y="3168"/>
                  <a:chExt cx="1056" cy="144"/>
                </a:xfrm>
              </p:grpSpPr>
              <p:sp>
                <p:nvSpPr>
                  <p:cNvPr id="43" name="Oval 16">
                    <a:extLst>
                      <a:ext uri="{FF2B5EF4-FFF2-40B4-BE49-F238E27FC236}">
                        <a16:creationId xmlns:a16="http://schemas.microsoft.com/office/drawing/2014/main" id="{D690B777-724D-7F41-A628-911F4D411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Oval 17">
                    <a:extLst>
                      <a:ext uri="{FF2B5EF4-FFF2-40B4-BE49-F238E27FC236}">
                        <a16:creationId xmlns:a16="http://schemas.microsoft.com/office/drawing/2014/main" id="{C7FB1972-C701-254F-B296-ABDA6D4E91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Oval 19">
                    <a:extLst>
                      <a:ext uri="{FF2B5EF4-FFF2-40B4-BE49-F238E27FC236}">
                        <a16:creationId xmlns:a16="http://schemas.microsoft.com/office/drawing/2014/main" id="{1AAD98E5-C56E-8C42-83AF-0FD7E0647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168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27">
                  <a:extLst>
                    <a:ext uri="{FF2B5EF4-FFF2-40B4-BE49-F238E27FC236}">
                      <a16:creationId xmlns:a16="http://schemas.microsoft.com/office/drawing/2014/main" id="{8F23F3DA-55CB-4D43-B28D-17876032CF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08" y="2496"/>
                  <a:ext cx="624" cy="144"/>
                  <a:chOff x="2208" y="2496"/>
                  <a:chExt cx="624" cy="144"/>
                </a:xfrm>
              </p:grpSpPr>
              <p:sp>
                <p:nvSpPr>
                  <p:cNvPr id="41" name="Oval 21">
                    <a:extLst>
                      <a:ext uri="{FF2B5EF4-FFF2-40B4-BE49-F238E27FC236}">
                        <a16:creationId xmlns:a16="http://schemas.microsoft.com/office/drawing/2014/main" id="{B813E314-45F6-7C42-A644-DE80D9D04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0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Oval 24">
                    <a:extLst>
                      <a:ext uri="{FF2B5EF4-FFF2-40B4-BE49-F238E27FC236}">
                        <a16:creationId xmlns:a16="http://schemas.microsoft.com/office/drawing/2014/main" id="{7D854767-18B7-264C-B74F-9E018420D9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144" cy="144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19" name="AutoShape 28">
                  <a:extLst>
                    <a:ext uri="{FF2B5EF4-FFF2-40B4-BE49-F238E27FC236}">
                      <a16:creationId xmlns:a16="http://schemas.microsoft.com/office/drawing/2014/main" id="{A7E63483-C955-0A4E-B0ED-FEC0C46644B3}"/>
                    </a:ext>
                  </a:extLst>
                </p:cNvPr>
                <p:cNvCxnSpPr>
                  <a:cxnSpLocks noChangeShapeType="1"/>
                  <a:stCxn id="42" idx="4"/>
                  <a:endCxn id="44" idx="0"/>
                </p:cNvCxnSpPr>
                <p:nvPr/>
              </p:nvCxnSpPr>
              <p:spPr bwMode="auto">
                <a:xfrm>
                  <a:off x="2760" y="2640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AutoShape 29">
                  <a:extLst>
                    <a:ext uri="{FF2B5EF4-FFF2-40B4-BE49-F238E27FC236}">
                      <a16:creationId xmlns:a16="http://schemas.microsoft.com/office/drawing/2014/main" id="{4002F9CF-0CE2-784B-B8DA-B4CA17B780AB}"/>
                    </a:ext>
                  </a:extLst>
                </p:cNvPr>
                <p:cNvCxnSpPr>
                  <a:cxnSpLocks noChangeShapeType="1"/>
                  <a:stCxn id="42" idx="4"/>
                  <a:endCxn id="45" idx="0"/>
                </p:cNvCxnSpPr>
                <p:nvPr/>
              </p:nvCxnSpPr>
              <p:spPr bwMode="auto">
                <a:xfrm flipH="1">
                  <a:off x="256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AutoShape 30">
                  <a:extLst>
                    <a:ext uri="{FF2B5EF4-FFF2-40B4-BE49-F238E27FC236}">
                      <a16:creationId xmlns:a16="http://schemas.microsoft.com/office/drawing/2014/main" id="{C36AF96E-DE46-984A-BC3C-F1A8E326C7A6}"/>
                    </a:ext>
                  </a:extLst>
                </p:cNvPr>
                <p:cNvCxnSpPr>
                  <a:cxnSpLocks noChangeShapeType="1"/>
                  <a:stCxn id="42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AutoShape 31">
                  <a:extLst>
                    <a:ext uri="{FF2B5EF4-FFF2-40B4-BE49-F238E27FC236}">
                      <a16:creationId xmlns:a16="http://schemas.microsoft.com/office/drawing/2014/main" id="{6EF4EA5E-A159-5447-940C-C21CAD579453}"/>
                    </a:ext>
                  </a:extLst>
                </p:cNvPr>
                <p:cNvCxnSpPr>
                  <a:cxnSpLocks noChangeShapeType="1"/>
                  <a:stCxn id="41" idx="4"/>
                  <a:endCxn id="44" idx="0"/>
                </p:cNvCxnSpPr>
                <p:nvPr/>
              </p:nvCxnSpPr>
              <p:spPr bwMode="auto">
                <a:xfrm>
                  <a:off x="2280" y="2640"/>
                  <a:ext cx="72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AutoShape 32">
                  <a:extLst>
                    <a:ext uri="{FF2B5EF4-FFF2-40B4-BE49-F238E27FC236}">
                      <a16:creationId xmlns:a16="http://schemas.microsoft.com/office/drawing/2014/main" id="{2270A473-9626-964C-BB28-69726B411691}"/>
                    </a:ext>
                  </a:extLst>
                </p:cNvPr>
                <p:cNvCxnSpPr>
                  <a:cxnSpLocks noChangeShapeType="1"/>
                  <a:stCxn id="41" idx="4"/>
                  <a:endCxn id="45" idx="0"/>
                </p:cNvCxnSpPr>
                <p:nvPr/>
              </p:nvCxnSpPr>
              <p:spPr bwMode="auto">
                <a:xfrm>
                  <a:off x="2280" y="2640"/>
                  <a:ext cx="28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AutoShape 33">
                  <a:extLst>
                    <a:ext uri="{FF2B5EF4-FFF2-40B4-BE49-F238E27FC236}">
                      <a16:creationId xmlns:a16="http://schemas.microsoft.com/office/drawing/2014/main" id="{769C944C-515C-B145-9A39-F622641D9FCA}"/>
                    </a:ext>
                  </a:extLst>
                </p:cNvPr>
                <p:cNvCxnSpPr>
                  <a:cxnSpLocks noChangeShapeType="1"/>
                  <a:stCxn id="41" idx="4"/>
                  <a:endCxn id="43" idx="0"/>
                </p:cNvCxnSpPr>
                <p:nvPr/>
              </p:nvCxnSpPr>
              <p:spPr bwMode="auto">
                <a:xfrm flipH="1">
                  <a:off x="2088" y="2640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AutoShape 34">
                  <a:extLst>
                    <a:ext uri="{FF2B5EF4-FFF2-40B4-BE49-F238E27FC236}">
                      <a16:creationId xmlns:a16="http://schemas.microsoft.com/office/drawing/2014/main" id="{E8CBDDCB-3DD1-EB41-AA0A-B29AEB782E89}"/>
                    </a:ext>
                  </a:extLst>
                </p:cNvPr>
                <p:cNvCxnSpPr>
                  <a:cxnSpLocks noChangeShapeType="1"/>
                  <a:stCxn id="43" idx="4"/>
                  <a:endCxn id="46" idx="0"/>
                </p:cNvCxnSpPr>
                <p:nvPr/>
              </p:nvCxnSpPr>
              <p:spPr bwMode="auto">
                <a:xfrm flipH="1">
                  <a:off x="1944" y="3252"/>
                  <a:ext cx="14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6" name="AutoShape 35">
                  <a:extLst>
                    <a:ext uri="{FF2B5EF4-FFF2-40B4-BE49-F238E27FC236}">
                      <a16:creationId xmlns:a16="http://schemas.microsoft.com/office/drawing/2014/main" id="{28135D1C-BEEF-C44F-ABF3-CFFD687CC97C}"/>
                    </a:ext>
                  </a:extLst>
                </p:cNvPr>
                <p:cNvCxnSpPr>
                  <a:cxnSpLocks noChangeShapeType="1"/>
                  <a:stCxn id="43" idx="4"/>
                  <a:endCxn id="47" idx="0"/>
                </p:cNvCxnSpPr>
                <p:nvPr/>
              </p:nvCxnSpPr>
              <p:spPr bwMode="auto">
                <a:xfrm>
                  <a:off x="208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7" name="AutoShape 36">
                  <a:extLst>
                    <a:ext uri="{FF2B5EF4-FFF2-40B4-BE49-F238E27FC236}">
                      <a16:creationId xmlns:a16="http://schemas.microsoft.com/office/drawing/2014/main" id="{D842B400-28D1-B447-B112-061A9A937EE8}"/>
                    </a:ext>
                  </a:extLst>
                </p:cNvPr>
                <p:cNvCxnSpPr>
                  <a:cxnSpLocks noChangeShapeType="1"/>
                  <a:stCxn id="43" idx="4"/>
                  <a:endCxn id="50" idx="0"/>
                </p:cNvCxnSpPr>
                <p:nvPr/>
              </p:nvCxnSpPr>
              <p:spPr bwMode="auto">
                <a:xfrm>
                  <a:off x="2088" y="3252"/>
                  <a:ext cx="528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AutoShape 37">
                  <a:extLst>
                    <a:ext uri="{FF2B5EF4-FFF2-40B4-BE49-F238E27FC236}">
                      <a16:creationId xmlns:a16="http://schemas.microsoft.com/office/drawing/2014/main" id="{957ED70C-F85A-FE43-B226-86E9D4D1F6A9}"/>
                    </a:ext>
                  </a:extLst>
                </p:cNvPr>
                <p:cNvCxnSpPr>
                  <a:cxnSpLocks noChangeShapeType="1"/>
                  <a:stCxn id="43" idx="4"/>
                  <a:endCxn id="48" idx="0"/>
                </p:cNvCxnSpPr>
                <p:nvPr/>
              </p:nvCxnSpPr>
              <p:spPr bwMode="auto">
                <a:xfrm>
                  <a:off x="2088" y="3252"/>
                  <a:ext cx="81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AutoShape 38">
                  <a:extLst>
                    <a:ext uri="{FF2B5EF4-FFF2-40B4-BE49-F238E27FC236}">
                      <a16:creationId xmlns:a16="http://schemas.microsoft.com/office/drawing/2014/main" id="{076D9592-5F87-8140-A2C7-0454F6182EE7}"/>
                    </a:ext>
                  </a:extLst>
                </p:cNvPr>
                <p:cNvCxnSpPr>
                  <a:cxnSpLocks noChangeShapeType="1"/>
                  <a:stCxn id="43" idx="4"/>
                  <a:endCxn id="49" idx="0"/>
                </p:cNvCxnSpPr>
                <p:nvPr/>
              </p:nvCxnSpPr>
              <p:spPr bwMode="auto">
                <a:xfrm>
                  <a:off x="2088" y="3252"/>
                  <a:ext cx="110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AutoShape 40">
                  <a:extLst>
                    <a:ext uri="{FF2B5EF4-FFF2-40B4-BE49-F238E27FC236}">
                      <a16:creationId xmlns:a16="http://schemas.microsoft.com/office/drawing/2014/main" id="{4C73FCB2-6A50-B445-8CE9-20E54DFECC42}"/>
                    </a:ext>
                  </a:extLst>
                </p:cNvPr>
                <p:cNvCxnSpPr>
                  <a:cxnSpLocks noChangeShapeType="1"/>
                  <a:endCxn id="50" idx="0"/>
                </p:cNvCxnSpPr>
                <p:nvPr/>
              </p:nvCxnSpPr>
              <p:spPr bwMode="auto">
                <a:xfrm>
                  <a:off x="2560" y="3268"/>
                  <a:ext cx="5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AutoShape 41">
                  <a:extLst>
                    <a:ext uri="{FF2B5EF4-FFF2-40B4-BE49-F238E27FC236}">
                      <a16:creationId xmlns:a16="http://schemas.microsoft.com/office/drawing/2014/main" id="{F27B1240-C80B-D143-8B0D-E12EC0342E6F}"/>
                    </a:ext>
                  </a:extLst>
                </p:cNvPr>
                <p:cNvCxnSpPr>
                  <a:cxnSpLocks noChangeShapeType="1"/>
                  <a:stCxn id="45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240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AutoShape 42">
                  <a:extLst>
                    <a:ext uri="{FF2B5EF4-FFF2-40B4-BE49-F238E27FC236}">
                      <a16:creationId xmlns:a16="http://schemas.microsoft.com/office/drawing/2014/main" id="{81F8AC9A-80CD-D640-8692-62094FFBEC08}"/>
                    </a:ext>
                  </a:extLst>
                </p:cNvPr>
                <p:cNvCxnSpPr>
                  <a:cxnSpLocks noChangeShapeType="1"/>
                  <a:endCxn id="46" idx="0"/>
                </p:cNvCxnSpPr>
                <p:nvPr/>
              </p:nvCxnSpPr>
              <p:spPr bwMode="auto">
                <a:xfrm flipH="1">
                  <a:off x="1944" y="3268"/>
                  <a:ext cx="616" cy="45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AutoShape 43">
                  <a:extLst>
                    <a:ext uri="{FF2B5EF4-FFF2-40B4-BE49-F238E27FC236}">
                      <a16:creationId xmlns:a16="http://schemas.microsoft.com/office/drawing/2014/main" id="{8DD66F5B-FBFC-3446-8558-DF47DB9A930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2544" y="3264"/>
                  <a:ext cx="312" cy="45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AutoShape 44">
                  <a:extLst>
                    <a:ext uri="{FF2B5EF4-FFF2-40B4-BE49-F238E27FC236}">
                      <a16:creationId xmlns:a16="http://schemas.microsoft.com/office/drawing/2014/main" id="{072FF8B4-06C1-B94E-BCB5-A1A0CD409900}"/>
                    </a:ext>
                  </a:extLst>
                </p:cNvPr>
                <p:cNvCxnSpPr>
                  <a:cxnSpLocks noChangeShapeType="1"/>
                  <a:stCxn id="44" idx="4"/>
                  <a:endCxn id="49" idx="0"/>
                </p:cNvCxnSpPr>
                <p:nvPr/>
              </p:nvCxnSpPr>
              <p:spPr bwMode="auto">
                <a:xfrm>
                  <a:off x="3000" y="3252"/>
                  <a:ext cx="19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AutoShape 45">
                  <a:extLst>
                    <a:ext uri="{FF2B5EF4-FFF2-40B4-BE49-F238E27FC236}">
                      <a16:creationId xmlns:a16="http://schemas.microsoft.com/office/drawing/2014/main" id="{0A7D77E4-1B3E-AB41-92F9-2AEB279C619E}"/>
                    </a:ext>
                  </a:extLst>
                </p:cNvPr>
                <p:cNvCxnSpPr>
                  <a:cxnSpLocks noChangeShapeType="1"/>
                  <a:stCxn id="44" idx="4"/>
                  <a:endCxn id="48" idx="0"/>
                </p:cNvCxnSpPr>
                <p:nvPr/>
              </p:nvCxnSpPr>
              <p:spPr bwMode="auto">
                <a:xfrm flipH="1">
                  <a:off x="2904" y="3252"/>
                  <a:ext cx="96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AutoShape 46">
                  <a:extLst>
                    <a:ext uri="{FF2B5EF4-FFF2-40B4-BE49-F238E27FC236}">
                      <a16:creationId xmlns:a16="http://schemas.microsoft.com/office/drawing/2014/main" id="{0E102979-E61E-0845-B06D-10D75A2364BA}"/>
                    </a:ext>
                  </a:extLst>
                </p:cNvPr>
                <p:cNvCxnSpPr>
                  <a:cxnSpLocks noChangeShapeType="1"/>
                  <a:stCxn id="44" idx="4"/>
                  <a:endCxn id="50" idx="0"/>
                </p:cNvCxnSpPr>
                <p:nvPr/>
              </p:nvCxnSpPr>
              <p:spPr bwMode="auto">
                <a:xfrm flipH="1">
                  <a:off x="2616" y="3252"/>
                  <a:ext cx="38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AutoShape 47">
                  <a:extLst>
                    <a:ext uri="{FF2B5EF4-FFF2-40B4-BE49-F238E27FC236}">
                      <a16:creationId xmlns:a16="http://schemas.microsoft.com/office/drawing/2014/main" id="{2679D94D-5DF7-0949-ADC3-BAA1A56BB80F}"/>
                    </a:ext>
                  </a:extLst>
                </p:cNvPr>
                <p:cNvCxnSpPr>
                  <a:cxnSpLocks noChangeShapeType="1"/>
                  <a:stCxn id="44" idx="4"/>
                  <a:endCxn id="47" idx="0"/>
                </p:cNvCxnSpPr>
                <p:nvPr/>
              </p:nvCxnSpPr>
              <p:spPr bwMode="auto">
                <a:xfrm flipH="1">
                  <a:off x="2328" y="3252"/>
                  <a:ext cx="672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AutoShape 48">
                  <a:extLst>
                    <a:ext uri="{FF2B5EF4-FFF2-40B4-BE49-F238E27FC236}">
                      <a16:creationId xmlns:a16="http://schemas.microsoft.com/office/drawing/2014/main" id="{D8EB7660-6322-7840-8BE8-4A7F256DEAD7}"/>
                    </a:ext>
                  </a:extLst>
                </p:cNvPr>
                <p:cNvCxnSpPr>
                  <a:cxnSpLocks noChangeShapeType="1"/>
                  <a:stCxn id="44" idx="4"/>
                  <a:endCxn id="46" idx="7"/>
                </p:cNvCxnSpPr>
                <p:nvPr/>
              </p:nvCxnSpPr>
              <p:spPr bwMode="auto">
                <a:xfrm flipH="1">
                  <a:off x="1995" y="3252"/>
                  <a:ext cx="1005" cy="48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AutoShape 49">
                  <a:extLst>
                    <a:ext uri="{FF2B5EF4-FFF2-40B4-BE49-F238E27FC236}">
                      <a16:creationId xmlns:a16="http://schemas.microsoft.com/office/drawing/2014/main" id="{1538AC59-5120-7C49-A350-8D964D60E151}"/>
                    </a:ext>
                  </a:extLst>
                </p:cNvPr>
                <p:cNvCxnSpPr>
                  <a:cxnSpLocks noChangeShapeType="1"/>
                  <a:stCxn id="45" idx="4"/>
                  <a:endCxn id="49" idx="0"/>
                </p:cNvCxnSpPr>
                <p:nvPr/>
              </p:nvCxnSpPr>
              <p:spPr bwMode="auto">
                <a:xfrm>
                  <a:off x="2568" y="3252"/>
                  <a:ext cx="624" cy="46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0" name="Line 50">
                  <a:extLst>
                    <a:ext uri="{FF2B5EF4-FFF2-40B4-BE49-F238E27FC236}">
                      <a16:creationId xmlns:a16="http://schemas.microsoft.com/office/drawing/2014/main" id="{CF2D1633-5573-FD49-B729-74451F342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688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711A65-A125-D04A-8413-CBE127024DA5}"/>
                  </a:ext>
                </a:extLst>
              </p:cNvPr>
              <p:cNvSpPr/>
              <p:nvPr/>
            </p:nvSpPr>
            <p:spPr>
              <a:xfrm>
                <a:off x="5599913" y="3506082"/>
                <a:ext cx="110568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activation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4F41F4-1E43-384E-95C3-2229009E30F0}"/>
                  </a:ext>
                </a:extLst>
              </p:cNvPr>
              <p:cNvSpPr/>
              <p:nvPr/>
            </p:nvSpPr>
            <p:spPr>
              <a:xfrm>
                <a:off x="8369949" y="5416034"/>
                <a:ext cx="684803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Input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82DB172-9A5E-0B40-A381-13CBD1388792}"/>
                  </a:ext>
                </a:extLst>
              </p:cNvPr>
              <p:cNvSpPr/>
              <p:nvPr/>
            </p:nvSpPr>
            <p:spPr>
              <a:xfrm>
                <a:off x="8192015" y="4444484"/>
                <a:ext cx="862737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Hidden</a:t>
                </a:r>
                <a:endParaRPr lang="en-US" sz="1800" dirty="0">
                  <a:latin typeface="+mn-lt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07FED67-FE05-204E-89FF-6969261D1B84}"/>
                  </a:ext>
                </a:extLst>
              </p:cNvPr>
              <p:cNvSpPr/>
              <p:nvPr/>
            </p:nvSpPr>
            <p:spPr>
              <a:xfrm>
                <a:off x="8198427" y="3472934"/>
                <a:ext cx="856325" cy="369332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en-US" sz="1800" u="none" dirty="0">
                    <a:latin typeface="+mn-lt"/>
                  </a:rPr>
                  <a:t>Output</a:t>
                </a:r>
                <a:endParaRPr lang="en-US" sz="1800" dirty="0">
                  <a:latin typeface="+mn-lt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1</a:t>
            </a:r>
          </a:p>
          <a:p>
            <a:r>
              <a:rPr lang="en-US" sz="3700" dirty="0"/>
              <a:t>Demo: </a:t>
            </a:r>
            <a:r>
              <a:rPr lang="en-US" sz="3700" dirty="0">
                <a:hlinkClick r:id="rId2"/>
              </a:rPr>
              <a:t>http://playground.tensorflow.org/</a:t>
            </a:r>
            <a:r>
              <a:rPr lang="en-US" sz="3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14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8123139A-B46C-184F-A028-D47534E45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90" y="2118284"/>
            <a:ext cx="8484419" cy="262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8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72D9E-26B2-F843-94EF-5EE32BDB163A}"/>
              </a:ext>
            </a:extLst>
          </p:cNvPr>
          <p:cNvSpPr txBox="1"/>
          <p:nvPr/>
        </p:nvSpPr>
        <p:spPr>
          <a:xfrm>
            <a:off x="914400" y="5036695"/>
            <a:ext cx="1043940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 dirty="0"/>
              <a:t>In Tutorial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A3EF-FF75-E145-AAE8-A124734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00" y="2012950"/>
            <a:ext cx="1473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89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data: 100000 reviews</a:t>
            </a:r>
          </a:p>
          <a:p>
            <a:r>
              <a:rPr lang="en-US" sz="3200" dirty="0"/>
              <a:t>validation data: 10000 reviews</a:t>
            </a:r>
          </a:p>
          <a:p>
            <a:r>
              <a:rPr lang="en-US" sz="3200" dirty="0"/>
              <a:t>test data: 10000 reviews</a:t>
            </a:r>
          </a:p>
          <a:p>
            <a:r>
              <a:rPr lang="en-US" sz="3200" dirty="0"/>
              <a:t>rating: 1-5</a:t>
            </a:r>
          </a:p>
          <a:p>
            <a:r>
              <a:rPr lang="en-US" sz="3200" dirty="0"/>
              <a:t>given features: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business_id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cool, date, funny,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review_id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, stars, text, useful,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1A8D4-962D-894C-BF94-3E8DC3F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4840"/>
            <a:ext cx="12192000" cy="107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01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accuracy on </a:t>
            </a:r>
            <a:r>
              <a:rPr lang="en-US" sz="3200" b="1" dirty="0"/>
              <a:t>test data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519309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predictions on </a:t>
            </a:r>
            <a:r>
              <a:rPr lang="en-US" sz="3200" b="1" dirty="0"/>
              <a:t>test data</a:t>
            </a:r>
          </a:p>
          <a:p>
            <a:r>
              <a:rPr lang="en-US" sz="3200" dirty="0"/>
              <a:t>report</a:t>
            </a:r>
          </a:p>
          <a:p>
            <a:r>
              <a:rPr lang="en-US" sz="3200" dirty="0"/>
              <a:t>code</a:t>
            </a:r>
          </a:p>
          <a:p>
            <a:r>
              <a:rPr lang="en-US" sz="3200" dirty="0">
                <a:solidFill>
                  <a:srgbClr val="FF0000"/>
                </a:solidFill>
              </a:rPr>
              <a:t>DDL: March 17, 2019</a:t>
            </a:r>
          </a:p>
          <a:p>
            <a:r>
              <a:rPr lang="en-US" sz="3200" dirty="0">
                <a:solidFill>
                  <a:srgbClr val="FF0000"/>
                </a:solidFill>
              </a:rPr>
              <a:t>Submission: Each team Leader is required to submit the </a:t>
            </a:r>
            <a:r>
              <a:rPr lang="en-US" sz="3200" u="sng" dirty="0" err="1">
                <a:solidFill>
                  <a:srgbClr val="FF0000"/>
                </a:solidFill>
              </a:rPr>
              <a:t>groupNO.zip</a:t>
            </a:r>
            <a:r>
              <a:rPr lang="en-US" sz="3200" dirty="0">
                <a:solidFill>
                  <a:srgbClr val="FF0000"/>
                </a:solidFill>
              </a:rPr>
              <a:t> file that contains </a:t>
            </a:r>
            <a:r>
              <a:rPr lang="en-US" sz="3200" u="sng" dirty="0" err="1">
                <a:solidFill>
                  <a:srgbClr val="FF0000"/>
                </a:solidFill>
              </a:rPr>
              <a:t>pre.csv</a:t>
            </a:r>
            <a:r>
              <a:rPr lang="en-US" sz="3200" u="sng" dirty="0">
                <a:solidFill>
                  <a:srgbClr val="FF0000"/>
                </a:solidFill>
              </a:rPr>
              <a:t>, the report, and your  team’s code</a:t>
            </a:r>
            <a:r>
              <a:rPr lang="en-US" sz="3200" dirty="0">
                <a:solidFill>
                  <a:srgbClr val="FF0000"/>
                </a:solidFill>
              </a:rPr>
              <a:t> on canvas.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we will check your report with your code and the accuracy.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</p:spTree>
    <p:extLst>
      <p:ext uri="{BB962C8B-B14F-4D97-AF65-F5344CB8AC3E}">
        <p14:creationId xmlns:p14="http://schemas.microsoft.com/office/powerpoint/2010/main" val="965801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D1E8D68-8225-D44F-868A-0C3F2C95E8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5216588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718">
                  <a:extLst>
                    <a:ext uri="{9D8B030D-6E8A-4147-A177-3AD203B41FA5}">
                      <a16:colId xmlns:a16="http://schemas.microsoft.com/office/drawing/2014/main" val="2212887982"/>
                    </a:ext>
                  </a:extLst>
                </a:gridCol>
                <a:gridCol w="4137285">
                  <a:extLst>
                    <a:ext uri="{9D8B030D-6E8A-4147-A177-3AD203B41FA5}">
                      <a16:colId xmlns:a16="http://schemas.microsoft.com/office/drawing/2014/main" val="3464617854"/>
                    </a:ext>
                  </a:extLst>
                </a:gridCol>
                <a:gridCol w="2606683">
                  <a:extLst>
                    <a:ext uri="{9D8B030D-6E8A-4147-A177-3AD203B41FA5}">
                      <a16:colId xmlns:a16="http://schemas.microsoft.com/office/drawing/2014/main" val="353609867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3912040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Classifier (80%)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r>
                        <a:rPr lang="en-US"/>
                        <a:t>xample </a:t>
                      </a:r>
                      <a:r>
                        <a:rPr lang="en-US" dirty="0"/>
                        <a:t>code in tutorials </a:t>
                      </a:r>
                      <a:r>
                        <a:rPr lang="en-US"/>
                        <a:t>or in Project 1 </a:t>
                      </a:r>
                      <a:r>
                        <a:rPr lang="en-US" dirty="0"/>
                        <a:t>without any 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easy baseline that most students can outperform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 you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data</a:t>
                      </a:r>
                      <a:r>
                        <a:rPr lang="en-US" dirty="0"/>
                        <a:t> on March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21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competitive baseline that about half students can surpass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detailed 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 data</a:t>
                      </a:r>
                      <a:r>
                        <a:rPr lang="en-US" dirty="0"/>
                        <a:t> on March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7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without any special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detailed explanation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on validation  data</a:t>
                      </a:r>
                      <a:r>
                        <a:rPr lang="en-US" dirty="0"/>
                        <a:t> on March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3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very competitive baseline with at least one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the </a:t>
                      </a:r>
                      <a:r>
                        <a:rPr lang="en-US" b="1" dirty="0"/>
                        <a:t>accuracy </a:t>
                      </a:r>
                      <a:r>
                        <a:rPr lang="en-US" b="1"/>
                        <a:t>on validation  </a:t>
                      </a:r>
                      <a:r>
                        <a:rPr lang="en-US" b="1" dirty="0"/>
                        <a:t>data</a:t>
                      </a:r>
                      <a:r>
                        <a:rPr lang="en-US" dirty="0"/>
                        <a:t> on March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59856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Rule</a:t>
            </a:r>
          </a:p>
        </p:txBody>
      </p:sp>
    </p:spTree>
    <p:extLst>
      <p:ext uri="{BB962C8B-B14F-4D97-AF65-F5344CB8AC3E}">
        <p14:creationId xmlns:p14="http://schemas.microsoft.com/office/powerpoint/2010/main" val="33577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14287" algn="ctr"/>
            <a:r>
              <a:rPr lang="en-US" altLang="en-US" dirty="0"/>
              <a:t>Thank You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8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760548-1C33-DC42-8A5F-2C110F84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58CF64-7261-F140-9A5F-0E578E7ACA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Generally modeled as </a:t>
            </a:r>
            <a:r>
              <a:rPr lang="en-US" sz="3200" b="1" u="sng" dirty="0"/>
              <a:t>classification</a:t>
            </a:r>
            <a:r>
              <a:rPr lang="en-US" sz="3200" dirty="0"/>
              <a:t> or regression task</a:t>
            </a:r>
          </a:p>
          <a:p>
            <a:pPr lvl="1"/>
            <a:r>
              <a:rPr lang="en-US" dirty="0"/>
              <a:t>predict a binary or ordinal label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3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63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endParaRPr lang="en-US" sz="3200" dirty="0"/>
          </a:p>
          <a:p>
            <a:r>
              <a:rPr lang="en-US" sz="3200" b="1" dirty="0"/>
              <a:t>More complex:</a:t>
            </a:r>
          </a:p>
          <a:p>
            <a:pPr lvl="1"/>
            <a:r>
              <a:rPr lang="en-US" sz="2800" b="1" dirty="0"/>
              <a:t>Rank the attitude of this text from 1 to 5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(3/5) The room was clean and everything worked fine – even the water pressure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(1/5) …the worst hotel I had ever stayed at ...</a:t>
            </a:r>
            <a:endParaRPr lang="en-US" sz="2800" b="1" dirty="0"/>
          </a:p>
          <a:p>
            <a:endParaRPr lang="en-US" sz="3200" dirty="0"/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sz="16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59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733" dirty="0"/>
              <a:t>Tokenization: Split document into words (tokens)</a:t>
            </a:r>
          </a:p>
          <a:p>
            <a:r>
              <a:rPr lang="en-US" sz="3733" dirty="0"/>
              <a:t>Feature Extraction: Find useful features</a:t>
            </a:r>
          </a:p>
          <a:p>
            <a:r>
              <a:rPr lang="en-US" sz="3733" dirty="0"/>
              <a:t>Classification: Classification via different classifiers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</a:t>
            </a:r>
          </a:p>
        </p:txBody>
      </p:sp>
    </p:spTree>
    <p:extLst>
      <p:ext uri="{BB962C8B-B14F-4D97-AF65-F5344CB8AC3E}">
        <p14:creationId xmlns:p14="http://schemas.microsoft.com/office/powerpoint/2010/main" val="229980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030" y="1528847"/>
            <a:ext cx="8337940" cy="51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1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End2end Pipeline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614" y="1618501"/>
            <a:ext cx="8310772" cy="5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8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733" dirty="0"/>
              <a:t>Tokenization: Split document into words (tokens)</a:t>
            </a:r>
          </a:p>
          <a:p>
            <a:r>
              <a:rPr lang="en-US" sz="3733" dirty="0"/>
              <a:t>Feature Extraction: Find useful features</a:t>
            </a:r>
          </a:p>
          <a:p>
            <a:r>
              <a:rPr lang="en-US" sz="3733" dirty="0"/>
              <a:t>Classification: Classification via different classifiers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Pipeline</a:t>
            </a:r>
          </a:p>
        </p:txBody>
      </p:sp>
    </p:spTree>
    <p:extLst>
      <p:ext uri="{BB962C8B-B14F-4D97-AF65-F5344CB8AC3E}">
        <p14:creationId xmlns:p14="http://schemas.microsoft.com/office/powerpoint/2010/main" val="32805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733" dirty="0"/>
              <a:t>NLTK</a:t>
            </a:r>
          </a:p>
          <a:p>
            <a:pPr lvl="1"/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tokens = </a:t>
            </a:r>
            <a:r>
              <a:rPr lang="en-HK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nltk.word_tokenize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733" dirty="0" err="1"/>
              <a:t>spaCy</a:t>
            </a:r>
            <a:endParaRPr lang="en-US" sz="3733" dirty="0"/>
          </a:p>
          <a:p>
            <a:pPr lvl="1"/>
            <a:r>
              <a:rPr lang="en-HK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HK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spacy.load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HK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en_core_web_sm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lvl="1"/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tokens = [</a:t>
            </a:r>
            <a:r>
              <a:rPr lang="en-HK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t.text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 for t in </a:t>
            </a:r>
            <a:r>
              <a:rPr lang="en-HK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nlp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(text)]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733" dirty="0" err="1"/>
              <a:t>CoreNLP</a:t>
            </a:r>
            <a:endParaRPr lang="en-US" sz="3733" dirty="0"/>
          </a:p>
          <a:p>
            <a:pPr lvl="1"/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https://stanfordnlp.github.io/CoreNLP/other-languages.html#python</a:t>
            </a:r>
            <a:r>
              <a:rPr lang="en-HK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423832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733" dirty="0"/>
              <a:t>word frequency or word occurrence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room is clean.</a:t>
            </a:r>
          </a:p>
          <a:p>
            <a:pPr lvl="1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[0,0,1,1,0,1,0,0,1,0,1]</a:t>
            </a:r>
          </a:p>
          <a:p>
            <a:r>
              <a:rPr lang="en-US" sz="3733" dirty="0"/>
              <a:t>random projection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Tutorial 1</a:t>
            </a:r>
          </a:p>
          <a:p>
            <a:r>
              <a:rPr lang="en-US" sz="3733" dirty="0"/>
              <a:t>word embedding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cbow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skip-gram,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GloVe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fasttext</a:t>
            </a:r>
            <a:endParaRPr lang="en-HK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HK" sz="3730" dirty="0">
                <a:latin typeface="Consolas" panose="020B0609020204030204" pitchFamily="49" charset="0"/>
                <a:cs typeface="Consolas" panose="020B0609020204030204" pitchFamily="49" charset="0"/>
              </a:rPr>
              <a:t>contextualized word representation</a:t>
            </a:r>
          </a:p>
          <a:p>
            <a:pPr lvl="1"/>
            <a:r>
              <a:rPr lang="en-HK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ELMo</a:t>
            </a:r>
            <a:r>
              <a:rPr lang="en-HK" sz="2600" dirty="0">
                <a:latin typeface="Calibri" panose="020F0502020204030204" pitchFamily="34" charset="0"/>
                <a:cs typeface="Calibri" panose="020F0502020204030204" pitchFamily="34" charset="0"/>
              </a:rPr>
              <a:t>, BERT, GPT, GPT-2</a:t>
            </a:r>
          </a:p>
          <a:p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45B31-2554-254F-8D72-AB73D726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79179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538</Words>
  <Application>Microsoft Macintosh PowerPoint</Application>
  <PresentationFormat>Widescreen</PresentationFormat>
  <Paragraphs>121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COMP 4332 / RMBI 4310 Big Data Mining (Spring 2019)</vt:lpstr>
      <vt:lpstr>Sentiment Analysis</vt:lpstr>
      <vt:lpstr>Sentiment Analysis</vt:lpstr>
      <vt:lpstr>Basic Pipeline</vt:lpstr>
      <vt:lpstr>General Pipeline</vt:lpstr>
      <vt:lpstr>End2end Pipeline</vt:lpstr>
      <vt:lpstr>Basic Pipeline</vt:lpstr>
      <vt:lpstr>Tokenization</vt:lpstr>
      <vt:lpstr>Feature Extraction</vt:lpstr>
      <vt:lpstr>Feature Extraction</vt:lpstr>
      <vt:lpstr>Classification</vt:lpstr>
      <vt:lpstr>Multi Layer Perceptron</vt:lpstr>
      <vt:lpstr>CNN</vt:lpstr>
      <vt:lpstr>RNN</vt:lpstr>
      <vt:lpstr>Dataset</vt:lpstr>
      <vt:lpstr>Evaluation</vt:lpstr>
      <vt:lpstr>Submission</vt:lpstr>
      <vt:lpstr>Grading Rule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COMP4332 Big Data Mining and Management</dc:title>
  <dc:creator>Liu Xin</dc:creator>
  <cp:lastModifiedBy>Liu Xin</cp:lastModifiedBy>
  <cp:revision>8</cp:revision>
  <dcterms:created xsi:type="dcterms:W3CDTF">2019-02-13T12:18:24Z</dcterms:created>
  <dcterms:modified xsi:type="dcterms:W3CDTF">2019-02-28T11:53:32Z</dcterms:modified>
</cp:coreProperties>
</file>