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50" r:id="rId3"/>
    <p:sldId id="360" r:id="rId4"/>
    <p:sldId id="355" r:id="rId5"/>
    <p:sldId id="366" r:id="rId6"/>
    <p:sldId id="368" r:id="rId7"/>
    <p:sldId id="365" r:id="rId8"/>
    <p:sldId id="369" r:id="rId9"/>
    <p:sldId id="356" r:id="rId10"/>
    <p:sldId id="357" r:id="rId11"/>
    <p:sldId id="370" r:id="rId12"/>
    <p:sldId id="363" r:id="rId13"/>
    <p:sldId id="364" r:id="rId14"/>
    <p:sldId id="371" r:id="rId15"/>
    <p:sldId id="322" r:id="rId16"/>
    <p:sldId id="362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97F53-AB2E-4D0F-B612-24B029C298F0}" v="56" dt="2019-03-02T12:57:05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78752"/>
  </p:normalViewPr>
  <p:slideViewPr>
    <p:cSldViewPr snapToGrid="0" snapToObjects="1">
      <p:cViewPr varScale="1">
        <p:scale>
          <a:sx n="89" d="100"/>
          <a:sy n="89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d0d7abe7-578f-4523-acec-00212c987c81" providerId="ADAL" clId="{67797F53-AB2E-4D0F-B612-24B029C298F0}"/>
    <pc:docChg chg="undo redo custSel addSld delSld modSld sldOrd">
      <pc:chgData name="Xin LIU" userId="d0d7abe7-578f-4523-acec-00212c987c81" providerId="ADAL" clId="{67797F53-AB2E-4D0F-B612-24B029C298F0}" dt="2019-03-02T13:24:44.696" v="1248" actId="1076"/>
      <pc:docMkLst>
        <pc:docMk/>
      </pc:docMkLst>
      <pc:sldChg chg="modSp">
        <pc:chgData name="Xin LIU" userId="d0d7abe7-578f-4523-acec-00212c987c81" providerId="ADAL" clId="{67797F53-AB2E-4D0F-B612-24B029C298F0}" dt="2019-03-02T11:35:28.978" v="24" actId="20577"/>
        <pc:sldMkLst>
          <pc:docMk/>
          <pc:sldMk cId="1726477648" sldId="256"/>
        </pc:sldMkLst>
        <pc:spChg chg="mod">
          <ac:chgData name="Xin LIU" userId="d0d7abe7-578f-4523-acec-00212c987c81" providerId="ADAL" clId="{67797F53-AB2E-4D0F-B612-24B029C298F0}" dt="2019-03-02T11:35:28.978" v="24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del">
        <pc:chgData name="Xin LIU" userId="d0d7abe7-578f-4523-acec-00212c987c81" providerId="ADAL" clId="{67797F53-AB2E-4D0F-B612-24B029C298F0}" dt="2019-03-02T12:44:26.703" v="302" actId="2696"/>
        <pc:sldMkLst>
          <pc:docMk/>
          <pc:sldMk cId="1317226326" sldId="270"/>
        </pc:sldMkLst>
      </pc:sldChg>
      <pc:sldChg chg="del">
        <pc:chgData name="Xin LIU" userId="d0d7abe7-578f-4523-acec-00212c987c81" providerId="ADAL" clId="{67797F53-AB2E-4D0F-B612-24B029C298F0}" dt="2019-03-02T11:35:33.129" v="25" actId="2696"/>
        <pc:sldMkLst>
          <pc:docMk/>
          <pc:sldMk cId="1198425932" sldId="299"/>
        </pc:sldMkLst>
      </pc:sldChg>
      <pc:sldChg chg="del">
        <pc:chgData name="Xin LIU" userId="d0d7abe7-578f-4523-acec-00212c987c81" providerId="ADAL" clId="{67797F53-AB2E-4D0F-B612-24B029C298F0}" dt="2019-03-02T11:35:35.380" v="26" actId="2696"/>
        <pc:sldMkLst>
          <pc:docMk/>
          <pc:sldMk cId="60909602" sldId="302"/>
        </pc:sldMkLst>
      </pc:sldChg>
      <pc:sldChg chg="del">
        <pc:chgData name="Xin LIU" userId="d0d7abe7-578f-4523-acec-00212c987c81" providerId="ADAL" clId="{67797F53-AB2E-4D0F-B612-24B029C298F0}" dt="2019-03-02T12:44:43.444" v="305" actId="2696"/>
        <pc:sldMkLst>
          <pc:docMk/>
          <pc:sldMk cId="458814203" sldId="320"/>
        </pc:sldMkLst>
      </pc:sldChg>
      <pc:sldChg chg="addSp delSp modSp">
        <pc:chgData name="Xin LIU" userId="d0d7abe7-578f-4523-acec-00212c987c81" providerId="ADAL" clId="{67797F53-AB2E-4D0F-B612-24B029C298F0}" dt="2019-03-02T13:17:08.303" v="1236" actId="1076"/>
        <pc:sldMkLst>
          <pc:docMk/>
          <pc:sldMk cId="3419183779" sldId="322"/>
        </pc:sldMkLst>
        <pc:spChg chg="mod">
          <ac:chgData name="Xin LIU" userId="d0d7abe7-578f-4523-acec-00212c987c81" providerId="ADAL" clId="{67797F53-AB2E-4D0F-B612-24B029C298F0}" dt="2019-03-02T13:15:59.011" v="1233" actId="20577"/>
          <ac:spMkLst>
            <pc:docMk/>
            <pc:sldMk cId="3419183779" sldId="322"/>
            <ac:spMk id="54" creationId="{9AF6AFCB-5FEF-7B41-9097-A7985DAC37DB}"/>
          </ac:spMkLst>
        </pc:spChg>
        <pc:picChg chg="add mod">
          <ac:chgData name="Xin LIU" userId="d0d7abe7-578f-4523-acec-00212c987c81" providerId="ADAL" clId="{67797F53-AB2E-4D0F-B612-24B029C298F0}" dt="2019-03-02T13:17:08.303" v="1236" actId="1076"/>
          <ac:picMkLst>
            <pc:docMk/>
            <pc:sldMk cId="3419183779" sldId="322"/>
            <ac:picMk id="3" creationId="{89B75737-DEA0-4C9B-B5CF-110C0C5B0D04}"/>
          </ac:picMkLst>
        </pc:picChg>
        <pc:picChg chg="del">
          <ac:chgData name="Xin LIU" userId="d0d7abe7-578f-4523-acec-00212c987c81" providerId="ADAL" clId="{67797F53-AB2E-4D0F-B612-24B029C298F0}" dt="2019-03-02T13:17:04.213" v="1234" actId="478"/>
          <ac:picMkLst>
            <pc:docMk/>
            <pc:sldMk cId="3419183779" sldId="322"/>
            <ac:picMk id="5" creationId="{E45F6715-9BCB-1A4B-8BDD-24B58BF8F4B7}"/>
          </ac:picMkLst>
        </pc:picChg>
      </pc:sldChg>
      <pc:sldChg chg="addSp delSp modSp">
        <pc:chgData name="Xin LIU" userId="d0d7abe7-578f-4523-acec-00212c987c81" providerId="ADAL" clId="{67797F53-AB2E-4D0F-B612-24B029C298F0}" dt="2019-03-02T12:42:50.148" v="287" actId="478"/>
        <pc:sldMkLst>
          <pc:docMk/>
          <pc:sldMk cId="692880476" sldId="350"/>
        </pc:sldMkLst>
        <pc:spChg chg="add del mod">
          <ac:chgData name="Xin LIU" userId="d0d7abe7-578f-4523-acec-00212c987c81" providerId="ADAL" clId="{67797F53-AB2E-4D0F-B612-24B029C298F0}" dt="2019-03-02T12:42:03.925" v="280" actId="478"/>
          <ac:spMkLst>
            <pc:docMk/>
            <pc:sldMk cId="692880476" sldId="350"/>
            <ac:spMk id="5" creationId="{FBE7EFE7-24FD-4AF9-9941-CF1B017C2737}"/>
          </ac:spMkLst>
        </pc:spChg>
        <pc:spChg chg="add del">
          <ac:chgData name="Xin LIU" userId="d0d7abe7-578f-4523-acec-00212c987c81" providerId="ADAL" clId="{67797F53-AB2E-4D0F-B612-24B029C298F0}" dt="2019-03-02T12:42:50.148" v="287" actId="478"/>
          <ac:spMkLst>
            <pc:docMk/>
            <pc:sldMk cId="692880476" sldId="350"/>
            <ac:spMk id="6" creationId="{B88B75EE-E1EF-4ED9-8320-33545ADF977F}"/>
          </ac:spMkLst>
        </pc:spChg>
        <pc:spChg chg="add mod">
          <ac:chgData name="Xin LIU" userId="d0d7abe7-578f-4523-acec-00212c987c81" providerId="ADAL" clId="{67797F53-AB2E-4D0F-B612-24B029C298F0}" dt="2019-03-02T12:42:47.079" v="286"/>
          <ac:spMkLst>
            <pc:docMk/>
            <pc:sldMk cId="692880476" sldId="350"/>
            <ac:spMk id="7" creationId="{7C165188-7D34-4D27-A7AA-F4F384D9D65D}"/>
          </ac:spMkLst>
        </pc:spChg>
      </pc:sldChg>
      <pc:sldChg chg="del">
        <pc:chgData name="Xin LIU" userId="d0d7abe7-578f-4523-acec-00212c987c81" providerId="ADAL" clId="{67797F53-AB2E-4D0F-B612-24B029C298F0}" dt="2019-03-02T12:37:59.483" v="263" actId="2696"/>
        <pc:sldMkLst>
          <pc:docMk/>
          <pc:sldMk cId="1969882078" sldId="351"/>
        </pc:sldMkLst>
      </pc:sldChg>
      <pc:sldChg chg="del">
        <pc:chgData name="Xin LIU" userId="d0d7abe7-578f-4523-acec-00212c987c81" providerId="ADAL" clId="{67797F53-AB2E-4D0F-B612-24B029C298F0}" dt="2019-03-02T12:44:24.303" v="300" actId="2696"/>
        <pc:sldMkLst>
          <pc:docMk/>
          <pc:sldMk cId="284997846" sldId="352"/>
        </pc:sldMkLst>
      </pc:sldChg>
      <pc:sldChg chg="del">
        <pc:chgData name="Xin LIU" userId="d0d7abe7-578f-4523-acec-00212c987c81" providerId="ADAL" clId="{67797F53-AB2E-4D0F-B612-24B029C298F0}" dt="2019-03-02T12:44:25.339" v="301" actId="2696"/>
        <pc:sldMkLst>
          <pc:docMk/>
          <pc:sldMk cId="427463150" sldId="353"/>
        </pc:sldMkLst>
      </pc:sldChg>
      <pc:sldChg chg="del">
        <pc:chgData name="Xin LIU" userId="d0d7abe7-578f-4523-acec-00212c987c81" providerId="ADAL" clId="{67797F53-AB2E-4D0F-B612-24B029C298F0}" dt="2019-03-02T12:44:28.651" v="303" actId="2696"/>
        <pc:sldMkLst>
          <pc:docMk/>
          <pc:sldMk cId="435871565" sldId="354"/>
        </pc:sldMkLst>
      </pc:sldChg>
      <pc:sldChg chg="addSp delSp modSp">
        <pc:chgData name="Xin LIU" userId="d0d7abe7-578f-4523-acec-00212c987c81" providerId="ADAL" clId="{67797F53-AB2E-4D0F-B612-24B029C298F0}" dt="2019-03-02T13:04:20.745" v="970" actId="20577"/>
        <pc:sldMkLst>
          <pc:docMk/>
          <pc:sldMk cId="1334324916" sldId="355"/>
        </pc:sldMkLst>
        <pc:spChg chg="add del mod">
          <ac:chgData name="Xin LIU" userId="d0d7abe7-578f-4523-acec-00212c987c81" providerId="ADAL" clId="{67797F53-AB2E-4D0F-B612-24B029C298F0}" dt="2019-03-02T12:55:30.577" v="491" actId="478"/>
          <ac:spMkLst>
            <pc:docMk/>
            <pc:sldMk cId="1334324916" sldId="355"/>
            <ac:spMk id="2" creationId="{08FC96E6-0D11-4CE9-BE68-FA31174F97AD}"/>
          </ac:spMkLst>
        </pc:spChg>
        <pc:spChg chg="add mod">
          <ac:chgData name="Xin LIU" userId="d0d7abe7-578f-4523-acec-00212c987c81" providerId="ADAL" clId="{67797F53-AB2E-4D0F-B612-24B029C298F0}" dt="2019-03-02T12:59:07.529" v="690" actId="20577"/>
          <ac:spMkLst>
            <pc:docMk/>
            <pc:sldMk cId="1334324916" sldId="355"/>
            <ac:spMk id="5" creationId="{5E2C7AA6-F1FD-4B7B-A0A3-60964ED2B8FE}"/>
          </ac:spMkLst>
        </pc:spChg>
        <pc:spChg chg="add mod">
          <ac:chgData name="Xin LIU" userId="d0d7abe7-578f-4523-acec-00212c987c81" providerId="ADAL" clId="{67797F53-AB2E-4D0F-B612-24B029C298F0}" dt="2019-03-02T12:57:26.809" v="559" actId="255"/>
          <ac:spMkLst>
            <pc:docMk/>
            <pc:sldMk cId="1334324916" sldId="355"/>
            <ac:spMk id="6" creationId="{827C4BA3-CC7B-49A5-99D6-9BA29EAB6AC3}"/>
          </ac:spMkLst>
        </pc:spChg>
        <pc:spChg chg="add mod">
          <ac:chgData name="Xin LIU" userId="d0d7abe7-578f-4523-acec-00212c987c81" providerId="ADAL" clId="{67797F53-AB2E-4D0F-B612-24B029C298F0}" dt="2019-03-02T12:57:59.961" v="582" actId="20577"/>
          <ac:spMkLst>
            <pc:docMk/>
            <pc:sldMk cId="1334324916" sldId="355"/>
            <ac:spMk id="7" creationId="{4AB32F87-D500-4195-9A15-B771F9B8A930}"/>
          </ac:spMkLst>
        </pc:spChg>
        <pc:spChg chg="mod">
          <ac:chgData name="Xin LIU" userId="d0d7abe7-578f-4523-acec-00212c987c81" providerId="ADAL" clId="{67797F53-AB2E-4D0F-B612-24B029C298F0}" dt="2019-03-02T12:52:08.945" v="423" actId="400"/>
          <ac:spMkLst>
            <pc:docMk/>
            <pc:sldMk cId="1334324916" sldId="355"/>
            <ac:spMk id="8" creationId="{413BA92F-EFB9-8847-BF9C-A7BDA7DD93E9}"/>
          </ac:spMkLst>
        </pc:spChg>
        <pc:spChg chg="add mod">
          <ac:chgData name="Xin LIU" userId="d0d7abe7-578f-4523-acec-00212c987c81" providerId="ADAL" clId="{67797F53-AB2E-4D0F-B612-24B029C298F0}" dt="2019-03-02T12:57:30.487" v="560" actId="255"/>
          <ac:spMkLst>
            <pc:docMk/>
            <pc:sldMk cId="1334324916" sldId="355"/>
            <ac:spMk id="9" creationId="{7CD9ECCC-6B8C-4D2B-8852-B1DAEB644565}"/>
          </ac:spMkLst>
        </pc:spChg>
        <pc:spChg chg="add mod">
          <ac:chgData name="Xin LIU" userId="d0d7abe7-578f-4523-acec-00212c987c81" providerId="ADAL" clId="{67797F53-AB2E-4D0F-B612-24B029C298F0}" dt="2019-03-02T12:58:05.992" v="585" actId="20577"/>
          <ac:spMkLst>
            <pc:docMk/>
            <pc:sldMk cId="1334324916" sldId="355"/>
            <ac:spMk id="11" creationId="{B23FC6E1-EECB-49A5-9586-8D42FB8FDE08}"/>
          </ac:spMkLst>
        </pc:spChg>
        <pc:spChg chg="add mod">
          <ac:chgData name="Xin LIU" userId="d0d7abe7-578f-4523-acec-00212c987c81" providerId="ADAL" clId="{67797F53-AB2E-4D0F-B612-24B029C298F0}" dt="2019-03-02T12:58:12.050" v="589" actId="20577"/>
          <ac:spMkLst>
            <pc:docMk/>
            <pc:sldMk cId="1334324916" sldId="355"/>
            <ac:spMk id="12" creationId="{FE0C2A80-AEAE-4733-A9C3-AAFA14A5BEAF}"/>
          </ac:spMkLst>
        </pc:spChg>
        <pc:spChg chg="add mod">
          <ac:chgData name="Xin LIU" userId="d0d7abe7-578f-4523-acec-00212c987c81" providerId="ADAL" clId="{67797F53-AB2E-4D0F-B612-24B029C298F0}" dt="2019-03-02T13:00:41.883" v="744" actId="1035"/>
          <ac:spMkLst>
            <pc:docMk/>
            <pc:sldMk cId="1334324916" sldId="355"/>
            <ac:spMk id="21" creationId="{28D8B512-01C3-460A-B724-4DA2BC522D64}"/>
          </ac:spMkLst>
        </pc:spChg>
        <pc:spChg chg="add mod">
          <ac:chgData name="Xin LIU" userId="d0d7abe7-578f-4523-acec-00212c987c81" providerId="ADAL" clId="{67797F53-AB2E-4D0F-B612-24B029C298F0}" dt="2019-03-02T13:00:41.883" v="744" actId="1035"/>
          <ac:spMkLst>
            <pc:docMk/>
            <pc:sldMk cId="1334324916" sldId="355"/>
            <ac:spMk id="22" creationId="{6EE1DC3E-115D-4A15-9A63-7538D000D2F7}"/>
          </ac:spMkLst>
        </pc:spChg>
        <pc:spChg chg="add mod">
          <ac:chgData name="Xin LIU" userId="d0d7abe7-578f-4523-acec-00212c987c81" providerId="ADAL" clId="{67797F53-AB2E-4D0F-B612-24B029C298F0}" dt="2019-03-02T13:00:41.883" v="744" actId="1035"/>
          <ac:spMkLst>
            <pc:docMk/>
            <pc:sldMk cId="1334324916" sldId="355"/>
            <ac:spMk id="23" creationId="{F16DC276-645E-4D0F-8658-DFC23B863822}"/>
          </ac:spMkLst>
        </pc:spChg>
        <pc:spChg chg="add mod">
          <ac:chgData name="Xin LIU" userId="d0d7abe7-578f-4523-acec-00212c987c81" providerId="ADAL" clId="{67797F53-AB2E-4D0F-B612-24B029C298F0}" dt="2019-03-02T13:00:41.883" v="744" actId="1035"/>
          <ac:spMkLst>
            <pc:docMk/>
            <pc:sldMk cId="1334324916" sldId="355"/>
            <ac:spMk id="24" creationId="{2EEC87E6-6BB0-4093-A0F3-5BACF4A3F07D}"/>
          </ac:spMkLst>
        </pc:spChg>
        <pc:spChg chg="add mod">
          <ac:chgData name="Xin LIU" userId="d0d7abe7-578f-4523-acec-00212c987c81" providerId="ADAL" clId="{67797F53-AB2E-4D0F-B612-24B029C298F0}" dt="2019-03-02T13:04:20.745" v="970" actId="20577"/>
          <ac:spMkLst>
            <pc:docMk/>
            <pc:sldMk cId="1334324916" sldId="355"/>
            <ac:spMk id="25" creationId="{74781498-98AA-4EB0-AD8F-31ADF2EE9909}"/>
          </ac:spMkLst>
        </pc:spChg>
        <pc:spChg chg="add mod">
          <ac:chgData name="Xin LIU" userId="d0d7abe7-578f-4523-acec-00212c987c81" providerId="ADAL" clId="{67797F53-AB2E-4D0F-B612-24B029C298F0}" dt="2019-03-02T13:04:16.755" v="966" actId="20577"/>
          <ac:spMkLst>
            <pc:docMk/>
            <pc:sldMk cId="1334324916" sldId="355"/>
            <ac:spMk id="31" creationId="{5AB4A9B5-F19A-4367-A906-DE3942D58C3E}"/>
          </ac:spMkLst>
        </pc:spChg>
        <pc:spChg chg="add mod">
          <ac:chgData name="Xin LIU" userId="d0d7abe7-578f-4523-acec-00212c987c81" providerId="ADAL" clId="{67797F53-AB2E-4D0F-B612-24B029C298F0}" dt="2019-03-02T13:04:18.526" v="968" actId="20577"/>
          <ac:spMkLst>
            <pc:docMk/>
            <pc:sldMk cId="1334324916" sldId="355"/>
            <ac:spMk id="32" creationId="{7F5D3023-A11E-4EF4-92D8-EC27CE1C7110}"/>
          </ac:spMkLst>
        </pc:spChg>
        <pc:spChg chg="add del mod">
          <ac:chgData name="Xin LIU" userId="d0d7abe7-578f-4523-acec-00212c987c81" providerId="ADAL" clId="{67797F53-AB2E-4D0F-B612-24B029C298F0}" dt="2019-03-02T13:00:19.665" v="726" actId="478"/>
          <ac:spMkLst>
            <pc:docMk/>
            <pc:sldMk cId="1334324916" sldId="355"/>
            <ac:spMk id="33" creationId="{2787DB2A-459D-48E9-956A-AF760BD3418A}"/>
          </ac:spMkLst>
        </pc:spChg>
        <pc:spChg chg="del mod">
          <ac:chgData name="Xin LIU" userId="d0d7abe7-578f-4523-acec-00212c987c81" providerId="ADAL" clId="{67797F53-AB2E-4D0F-B612-24B029C298F0}" dt="2019-03-02T12:55:02.384" v="467"/>
          <ac:spMkLst>
            <pc:docMk/>
            <pc:sldMk cId="1334324916" sldId="355"/>
            <ac:spMk id="54" creationId="{9AF6AFCB-5FEF-7B41-9097-A7985DAC37DB}"/>
          </ac:spMkLst>
        </pc:spChg>
        <pc:cxnChg chg="add mod">
          <ac:chgData name="Xin LIU" userId="d0d7abe7-578f-4523-acec-00212c987c81" providerId="ADAL" clId="{67797F53-AB2E-4D0F-B612-24B029C298F0}" dt="2019-03-02T12:56:53.473" v="534" actId="11529"/>
          <ac:cxnSpMkLst>
            <pc:docMk/>
            <pc:sldMk cId="1334324916" sldId="355"/>
            <ac:cxnSpMk id="13" creationId="{093B7D6D-56BD-4C9F-BD70-DA6A91A6A5C0}"/>
          </ac:cxnSpMkLst>
        </pc:cxnChg>
        <pc:cxnChg chg="add mod">
          <ac:chgData name="Xin LIU" userId="d0d7abe7-578f-4523-acec-00212c987c81" providerId="ADAL" clId="{67797F53-AB2E-4D0F-B612-24B029C298F0}" dt="2019-03-02T12:56:57.516" v="535" actId="11529"/>
          <ac:cxnSpMkLst>
            <pc:docMk/>
            <pc:sldMk cId="1334324916" sldId="355"/>
            <ac:cxnSpMk id="15" creationId="{62B6FD71-E9A8-415F-BA70-5D66DDDA933A}"/>
          </ac:cxnSpMkLst>
        </pc:cxnChg>
        <pc:cxnChg chg="add mod">
          <ac:chgData name="Xin LIU" userId="d0d7abe7-578f-4523-acec-00212c987c81" providerId="ADAL" clId="{67797F53-AB2E-4D0F-B612-24B029C298F0}" dt="2019-03-02T12:57:01.246" v="536" actId="11529"/>
          <ac:cxnSpMkLst>
            <pc:docMk/>
            <pc:sldMk cId="1334324916" sldId="355"/>
            <ac:cxnSpMk id="17" creationId="{20C97A1D-0915-4561-A0FC-20FF7AAD3D6B}"/>
          </ac:cxnSpMkLst>
        </pc:cxnChg>
        <pc:cxnChg chg="add mod">
          <ac:chgData name="Xin LIU" userId="d0d7abe7-578f-4523-acec-00212c987c81" providerId="ADAL" clId="{67797F53-AB2E-4D0F-B612-24B029C298F0}" dt="2019-03-02T12:57:05.679" v="537" actId="11529"/>
          <ac:cxnSpMkLst>
            <pc:docMk/>
            <pc:sldMk cId="1334324916" sldId="355"/>
            <ac:cxnSpMk id="19" creationId="{B2E8DDA6-0B7A-4408-A3EE-25D8FFA437B4}"/>
          </ac:cxnSpMkLst>
        </pc:cxnChg>
        <pc:cxnChg chg="add mod">
          <ac:chgData name="Xin LIU" userId="d0d7abe7-578f-4523-acec-00212c987c81" providerId="ADAL" clId="{67797F53-AB2E-4D0F-B612-24B029C298F0}" dt="2019-03-02T13:00:41.883" v="744" actId="1035"/>
          <ac:cxnSpMkLst>
            <pc:docMk/>
            <pc:sldMk cId="1334324916" sldId="355"/>
            <ac:cxnSpMk id="26" creationId="{8B425750-AB5A-47DB-8E9E-C17082B8E702}"/>
          </ac:cxnSpMkLst>
        </pc:cxnChg>
        <pc:cxnChg chg="add mod">
          <ac:chgData name="Xin LIU" userId="d0d7abe7-578f-4523-acec-00212c987c81" providerId="ADAL" clId="{67797F53-AB2E-4D0F-B612-24B029C298F0}" dt="2019-03-02T13:00:41.883" v="744" actId="1035"/>
          <ac:cxnSpMkLst>
            <pc:docMk/>
            <pc:sldMk cId="1334324916" sldId="355"/>
            <ac:cxnSpMk id="27" creationId="{95DC9941-C0AA-4507-89B1-7A995052E587}"/>
          </ac:cxnSpMkLst>
        </pc:cxnChg>
        <pc:cxnChg chg="add mod">
          <ac:chgData name="Xin LIU" userId="d0d7abe7-578f-4523-acec-00212c987c81" providerId="ADAL" clId="{67797F53-AB2E-4D0F-B612-24B029C298F0}" dt="2019-03-02T13:00:41.883" v="744" actId="1035"/>
          <ac:cxnSpMkLst>
            <pc:docMk/>
            <pc:sldMk cId="1334324916" sldId="355"/>
            <ac:cxnSpMk id="28" creationId="{30CEE860-2F4C-4AF5-8CDC-F94CBA67FA5D}"/>
          </ac:cxnSpMkLst>
        </pc:cxnChg>
        <pc:cxnChg chg="add mod">
          <ac:chgData name="Xin LIU" userId="d0d7abe7-578f-4523-acec-00212c987c81" providerId="ADAL" clId="{67797F53-AB2E-4D0F-B612-24B029C298F0}" dt="2019-03-02T13:00:41.883" v="744" actId="1035"/>
          <ac:cxnSpMkLst>
            <pc:docMk/>
            <pc:sldMk cId="1334324916" sldId="355"/>
            <ac:cxnSpMk id="29" creationId="{3CB6B713-F23E-4E0C-8AC0-44B63ABE830B}"/>
          </ac:cxnSpMkLst>
        </pc:cxnChg>
        <pc:cxnChg chg="add mod">
          <ac:chgData name="Xin LIU" userId="d0d7abe7-578f-4523-acec-00212c987c81" providerId="ADAL" clId="{67797F53-AB2E-4D0F-B612-24B029C298F0}" dt="2019-03-02T13:00:41.883" v="744" actId="1035"/>
          <ac:cxnSpMkLst>
            <pc:docMk/>
            <pc:sldMk cId="1334324916" sldId="355"/>
            <ac:cxnSpMk id="34" creationId="{B73BC2B3-B2B5-41F2-9B37-ED10C5CB4411}"/>
          </ac:cxnSpMkLst>
        </pc:cxnChg>
        <pc:cxnChg chg="add mod">
          <ac:chgData name="Xin LIU" userId="d0d7abe7-578f-4523-acec-00212c987c81" providerId="ADAL" clId="{67797F53-AB2E-4D0F-B612-24B029C298F0}" dt="2019-03-02T13:00:41.883" v="744" actId="1035"/>
          <ac:cxnSpMkLst>
            <pc:docMk/>
            <pc:sldMk cId="1334324916" sldId="355"/>
            <ac:cxnSpMk id="35" creationId="{9081C2CC-661D-4401-9039-5A21DFA21ADE}"/>
          </ac:cxnSpMkLst>
        </pc:cxnChg>
        <pc:cxnChg chg="add mod">
          <ac:chgData name="Xin LIU" userId="d0d7abe7-578f-4523-acec-00212c987c81" providerId="ADAL" clId="{67797F53-AB2E-4D0F-B612-24B029C298F0}" dt="2019-03-02T13:00:41.883" v="744" actId="1035"/>
          <ac:cxnSpMkLst>
            <pc:docMk/>
            <pc:sldMk cId="1334324916" sldId="355"/>
            <ac:cxnSpMk id="36" creationId="{F5BEA682-7DAE-45BF-B293-E95241B95FCF}"/>
          </ac:cxnSpMkLst>
        </pc:cxnChg>
        <pc:cxnChg chg="add del mod">
          <ac:chgData name="Xin LIU" userId="d0d7abe7-578f-4523-acec-00212c987c81" providerId="ADAL" clId="{67797F53-AB2E-4D0F-B612-24B029C298F0}" dt="2019-03-02T13:00:28.057" v="728" actId="478"/>
          <ac:cxnSpMkLst>
            <pc:docMk/>
            <pc:sldMk cId="1334324916" sldId="355"/>
            <ac:cxnSpMk id="38" creationId="{5F89BB46-C302-4FD5-B18D-7D516D4E4E86}"/>
          </ac:cxnSpMkLst>
        </pc:cxnChg>
      </pc:sldChg>
      <pc:sldChg chg="addSp modSp">
        <pc:chgData name="Xin LIU" userId="d0d7abe7-578f-4523-acec-00212c987c81" providerId="ADAL" clId="{67797F53-AB2E-4D0F-B612-24B029C298F0}" dt="2019-03-02T13:21:06.811" v="1242" actId="1076"/>
        <pc:sldMkLst>
          <pc:docMk/>
          <pc:sldMk cId="2469857169" sldId="356"/>
        </pc:sldMkLst>
        <pc:spChg chg="mod">
          <ac:chgData name="Xin LIU" userId="d0d7abe7-578f-4523-acec-00212c987c81" providerId="ADAL" clId="{67797F53-AB2E-4D0F-B612-24B029C298F0}" dt="2019-03-02T12:45:11.089" v="322" actId="20577"/>
          <ac:spMkLst>
            <pc:docMk/>
            <pc:sldMk cId="2469857169" sldId="356"/>
            <ac:spMk id="8" creationId="{413BA92F-EFB9-8847-BF9C-A7BDA7DD93E9}"/>
          </ac:spMkLst>
        </pc:spChg>
        <pc:spChg chg="mod">
          <ac:chgData name="Xin LIU" userId="d0d7abe7-578f-4523-acec-00212c987c81" providerId="ADAL" clId="{67797F53-AB2E-4D0F-B612-24B029C298F0}" dt="2019-03-02T13:11:06.269" v="1078" actId="20577"/>
          <ac:spMkLst>
            <pc:docMk/>
            <pc:sldMk cId="2469857169" sldId="356"/>
            <ac:spMk id="54" creationId="{9AF6AFCB-5FEF-7B41-9097-A7985DAC37DB}"/>
          </ac:spMkLst>
        </pc:spChg>
        <pc:picChg chg="add mod">
          <ac:chgData name="Xin LIU" userId="d0d7abe7-578f-4523-acec-00212c987c81" providerId="ADAL" clId="{67797F53-AB2E-4D0F-B612-24B029C298F0}" dt="2019-03-02T13:21:06.811" v="1242" actId="1076"/>
          <ac:picMkLst>
            <pc:docMk/>
            <pc:sldMk cId="2469857169" sldId="356"/>
            <ac:picMk id="2" creationId="{CA7419E2-E1DA-4D21-A0AA-A82BBF218116}"/>
          </ac:picMkLst>
        </pc:picChg>
      </pc:sldChg>
      <pc:sldChg chg="addSp delSp modSp">
        <pc:chgData name="Xin LIU" userId="d0d7abe7-578f-4523-acec-00212c987c81" providerId="ADAL" clId="{67797F53-AB2E-4D0F-B612-24B029C298F0}" dt="2019-03-02T13:21:32.900" v="1245" actId="1076"/>
        <pc:sldMkLst>
          <pc:docMk/>
          <pc:sldMk cId="3747712630" sldId="357"/>
        </pc:sldMkLst>
        <pc:spChg chg="mod">
          <ac:chgData name="Xin LIU" userId="d0d7abe7-578f-4523-acec-00212c987c81" providerId="ADAL" clId="{67797F53-AB2E-4D0F-B612-24B029C298F0}" dt="2019-03-02T12:50:35.930" v="339" actId="20577"/>
          <ac:spMkLst>
            <pc:docMk/>
            <pc:sldMk cId="3747712630" sldId="357"/>
            <ac:spMk id="8" creationId="{413BA92F-EFB9-8847-BF9C-A7BDA7DD93E9}"/>
          </ac:spMkLst>
        </pc:spChg>
        <pc:spChg chg="mod">
          <ac:chgData name="Xin LIU" userId="d0d7abe7-578f-4523-acec-00212c987c81" providerId="ADAL" clId="{67797F53-AB2E-4D0F-B612-24B029C298F0}" dt="2019-03-02T13:11:52.433" v="1104" actId="20577"/>
          <ac:spMkLst>
            <pc:docMk/>
            <pc:sldMk cId="3747712630" sldId="357"/>
            <ac:spMk id="54" creationId="{9AF6AFCB-5FEF-7B41-9097-A7985DAC37DB}"/>
          </ac:spMkLst>
        </pc:spChg>
        <pc:picChg chg="add del mod">
          <ac:chgData name="Xin LIU" userId="d0d7abe7-578f-4523-acec-00212c987c81" providerId="ADAL" clId="{67797F53-AB2E-4D0F-B612-24B029C298F0}" dt="2019-03-02T13:21:30.377" v="1243" actId="478"/>
          <ac:picMkLst>
            <pc:docMk/>
            <pc:sldMk cId="3747712630" sldId="357"/>
            <ac:picMk id="2" creationId="{62B0507D-9817-4062-97F6-97A2B5ACCB7D}"/>
          </ac:picMkLst>
        </pc:picChg>
        <pc:picChg chg="add mod">
          <ac:chgData name="Xin LIU" userId="d0d7abe7-578f-4523-acec-00212c987c81" providerId="ADAL" clId="{67797F53-AB2E-4D0F-B612-24B029C298F0}" dt="2019-03-02T13:21:32.900" v="1245" actId="1076"/>
          <ac:picMkLst>
            <pc:docMk/>
            <pc:sldMk cId="3747712630" sldId="357"/>
            <ac:picMk id="3" creationId="{84206EDC-DD9E-493E-8759-4838842BC6D5}"/>
          </ac:picMkLst>
        </pc:picChg>
      </pc:sldChg>
      <pc:sldChg chg="del">
        <pc:chgData name="Xin LIU" userId="d0d7abe7-578f-4523-acec-00212c987c81" providerId="ADAL" clId="{67797F53-AB2E-4D0F-B612-24B029C298F0}" dt="2019-03-02T12:38:00.753" v="264" actId="2696"/>
        <pc:sldMkLst>
          <pc:docMk/>
          <pc:sldMk cId="3878049416" sldId="358"/>
        </pc:sldMkLst>
      </pc:sldChg>
      <pc:sldChg chg="addSp modSp add del">
        <pc:chgData name="Xin LIU" userId="d0d7abe7-578f-4523-acec-00212c987c81" providerId="ADAL" clId="{67797F53-AB2E-4D0F-B612-24B029C298F0}" dt="2019-03-02T12:17:23.625" v="240" actId="2696"/>
        <pc:sldMkLst>
          <pc:docMk/>
          <pc:sldMk cId="2498499365" sldId="359"/>
        </pc:sldMkLst>
        <pc:spChg chg="add mod">
          <ac:chgData name="Xin LIU" userId="d0d7abe7-578f-4523-acec-00212c987c81" providerId="ADAL" clId="{67797F53-AB2E-4D0F-B612-24B029C298F0}" dt="2019-03-02T11:39:58.812" v="63" actId="14100"/>
          <ac:spMkLst>
            <pc:docMk/>
            <pc:sldMk cId="2498499365" sldId="359"/>
            <ac:spMk id="5" creationId="{DDBC0CC2-D904-40F1-958B-CD9914698126}"/>
          </ac:spMkLst>
        </pc:spChg>
        <pc:spChg chg="add mod">
          <ac:chgData name="Xin LIU" userId="d0d7abe7-578f-4523-acec-00212c987c81" providerId="ADAL" clId="{67797F53-AB2E-4D0F-B612-24B029C298F0}" dt="2019-03-02T11:39:21.027" v="61" actId="20577"/>
          <ac:spMkLst>
            <pc:docMk/>
            <pc:sldMk cId="2498499365" sldId="359"/>
            <ac:spMk id="6" creationId="{0B855592-8C78-427A-AD12-71C87CCA88EE}"/>
          </ac:spMkLst>
        </pc:spChg>
      </pc:sldChg>
      <pc:sldChg chg="addSp delSp modSp add del">
        <pc:chgData name="Xin LIU" userId="d0d7abe7-578f-4523-acec-00212c987c81" providerId="ADAL" clId="{67797F53-AB2E-4D0F-B612-24B029C298F0}" dt="2019-03-02T12:40:19.249" v="274" actId="14100"/>
        <pc:sldMkLst>
          <pc:docMk/>
          <pc:sldMk cId="991335179" sldId="360"/>
        </pc:sldMkLst>
        <pc:spChg chg="mod">
          <ac:chgData name="Xin LIU" userId="d0d7abe7-578f-4523-acec-00212c987c81" providerId="ADAL" clId="{67797F53-AB2E-4D0F-B612-24B029C298F0}" dt="2019-03-02T12:17:41.137" v="259" actId="20577"/>
          <ac:spMkLst>
            <pc:docMk/>
            <pc:sldMk cId="991335179" sldId="360"/>
            <ac:spMk id="2" creationId="{00000000-0000-0000-0000-000000000000}"/>
          </ac:spMkLst>
        </pc:spChg>
        <pc:spChg chg="del mod">
          <ac:chgData name="Xin LIU" userId="d0d7abe7-578f-4523-acec-00212c987c81" providerId="ADAL" clId="{67797F53-AB2E-4D0F-B612-24B029C298F0}" dt="2019-03-02T12:17:46.413" v="261" actId="478"/>
          <ac:spMkLst>
            <pc:docMk/>
            <pc:sldMk cId="991335179" sldId="360"/>
            <ac:spMk id="3" creationId="{00000000-0000-0000-0000-000000000000}"/>
          </ac:spMkLst>
        </pc:spChg>
        <pc:spChg chg="del mod">
          <ac:chgData name="Xin LIU" userId="d0d7abe7-578f-4523-acec-00212c987c81" providerId="ADAL" clId="{67797F53-AB2E-4D0F-B612-24B029C298F0}" dt="2019-03-02T12:17:32.772" v="244" actId="478"/>
          <ac:spMkLst>
            <pc:docMk/>
            <pc:sldMk cId="991335179" sldId="360"/>
            <ac:spMk id="5" creationId="{DDBC0CC2-D904-40F1-958B-CD9914698126}"/>
          </ac:spMkLst>
        </pc:spChg>
        <pc:spChg chg="add del mod">
          <ac:chgData name="Xin LIU" userId="d0d7abe7-578f-4523-acec-00212c987c81" providerId="ADAL" clId="{67797F53-AB2E-4D0F-B612-24B029C298F0}" dt="2019-03-02T12:17:32.772" v="244" actId="478"/>
          <ac:spMkLst>
            <pc:docMk/>
            <pc:sldMk cId="991335179" sldId="360"/>
            <ac:spMk id="6" creationId="{0B855592-8C78-427A-AD12-71C87CCA88EE}"/>
          </ac:spMkLst>
        </pc:spChg>
        <pc:spChg chg="add del mod ord">
          <ac:chgData name="Xin LIU" userId="d0d7abe7-578f-4523-acec-00212c987c81" providerId="ADAL" clId="{67797F53-AB2E-4D0F-B612-24B029C298F0}" dt="2019-03-02T12:17:32.772" v="244" actId="478"/>
          <ac:spMkLst>
            <pc:docMk/>
            <pc:sldMk cId="991335179" sldId="360"/>
            <ac:spMk id="7" creationId="{5337AB8A-CB07-49AC-865E-3947320D5E5B}"/>
          </ac:spMkLst>
        </pc:spChg>
        <pc:spChg chg="add del mod">
          <ac:chgData name="Xin LIU" userId="d0d7abe7-578f-4523-acec-00212c987c81" providerId="ADAL" clId="{67797F53-AB2E-4D0F-B612-24B029C298F0}" dt="2019-03-02T12:17:32.772" v="244" actId="478"/>
          <ac:spMkLst>
            <pc:docMk/>
            <pc:sldMk cId="991335179" sldId="360"/>
            <ac:spMk id="9" creationId="{1969662C-4A0A-445F-9D7B-88A9A54F8B01}"/>
          </ac:spMkLst>
        </pc:spChg>
        <pc:spChg chg="add del mod ord">
          <ac:chgData name="Xin LIU" userId="d0d7abe7-578f-4523-acec-00212c987c81" providerId="ADAL" clId="{67797F53-AB2E-4D0F-B612-24B029C298F0}" dt="2019-03-02T12:17:32.772" v="244" actId="478"/>
          <ac:spMkLst>
            <pc:docMk/>
            <pc:sldMk cId="991335179" sldId="360"/>
            <ac:spMk id="10" creationId="{4353FD45-4A92-4E1E-B939-7B50D749EB61}"/>
          </ac:spMkLst>
        </pc:spChg>
        <pc:spChg chg="add del mod">
          <ac:chgData name="Xin LIU" userId="d0d7abe7-578f-4523-acec-00212c987c81" providerId="ADAL" clId="{67797F53-AB2E-4D0F-B612-24B029C298F0}" dt="2019-03-02T11:41:38.131" v="104"/>
          <ac:spMkLst>
            <pc:docMk/>
            <pc:sldMk cId="991335179" sldId="360"/>
            <ac:spMk id="11" creationId="{1D5C1C04-0EFD-4A36-A51F-1745AC9D221C}"/>
          </ac:spMkLst>
        </pc:spChg>
        <pc:spChg chg="add del mod">
          <ac:chgData name="Xin LIU" userId="d0d7abe7-578f-4523-acec-00212c987c81" providerId="ADAL" clId="{67797F53-AB2E-4D0F-B612-24B029C298F0}" dt="2019-03-02T11:41:38.131" v="104"/>
          <ac:spMkLst>
            <pc:docMk/>
            <pc:sldMk cId="991335179" sldId="360"/>
            <ac:spMk id="12" creationId="{128DB225-BD49-43B3-AE0E-E5BA99E0BA47}"/>
          </ac:spMkLst>
        </pc:spChg>
        <pc:spChg chg="add del mod">
          <ac:chgData name="Xin LIU" userId="d0d7abe7-578f-4523-acec-00212c987c81" providerId="ADAL" clId="{67797F53-AB2E-4D0F-B612-24B029C298F0}" dt="2019-03-02T11:41:38.131" v="104"/>
          <ac:spMkLst>
            <pc:docMk/>
            <pc:sldMk cId="991335179" sldId="360"/>
            <ac:spMk id="13" creationId="{CC543E79-D8D2-4526-94F1-58A260393833}"/>
          </ac:spMkLst>
        </pc:spChg>
        <pc:spChg chg="add del mod">
          <ac:chgData name="Xin LIU" userId="d0d7abe7-578f-4523-acec-00212c987c81" providerId="ADAL" clId="{67797F53-AB2E-4D0F-B612-24B029C298F0}" dt="2019-03-02T12:17:32.772" v="244" actId="478"/>
          <ac:spMkLst>
            <pc:docMk/>
            <pc:sldMk cId="991335179" sldId="360"/>
            <ac:spMk id="14" creationId="{518134EE-EA3A-47E8-B8B1-4264138E4FDF}"/>
          </ac:spMkLst>
        </pc:spChg>
        <pc:spChg chg="add del mod">
          <ac:chgData name="Xin LIU" userId="d0d7abe7-578f-4523-acec-00212c987c81" providerId="ADAL" clId="{67797F53-AB2E-4D0F-B612-24B029C298F0}" dt="2019-03-02T12:17:32.772" v="244" actId="478"/>
          <ac:spMkLst>
            <pc:docMk/>
            <pc:sldMk cId="991335179" sldId="360"/>
            <ac:spMk id="15" creationId="{B5A7BFEC-5921-4B4A-86C6-EB03D21E18CF}"/>
          </ac:spMkLst>
        </pc:spChg>
        <pc:spChg chg="add del mod">
          <ac:chgData name="Xin LIU" userId="d0d7abe7-578f-4523-acec-00212c987c81" providerId="ADAL" clId="{67797F53-AB2E-4D0F-B612-24B029C298F0}" dt="2019-03-02T12:17:32.772" v="244" actId="478"/>
          <ac:spMkLst>
            <pc:docMk/>
            <pc:sldMk cId="991335179" sldId="360"/>
            <ac:spMk id="16" creationId="{50CDCBBE-6F5C-4AEF-8CEC-F9D9E4EF29D1}"/>
          </ac:spMkLst>
        </pc:spChg>
        <pc:spChg chg="add del mod">
          <ac:chgData name="Xin LIU" userId="d0d7abe7-578f-4523-acec-00212c987c81" providerId="ADAL" clId="{67797F53-AB2E-4D0F-B612-24B029C298F0}" dt="2019-03-02T12:17:32.772" v="244" actId="478"/>
          <ac:spMkLst>
            <pc:docMk/>
            <pc:sldMk cId="991335179" sldId="360"/>
            <ac:spMk id="17" creationId="{EFCF8184-53B0-4501-BD8A-1C761AAC28E5}"/>
          </ac:spMkLst>
        </pc:spChg>
        <pc:spChg chg="add del mod">
          <ac:chgData name="Xin LIU" userId="d0d7abe7-578f-4523-acec-00212c987c81" providerId="ADAL" clId="{67797F53-AB2E-4D0F-B612-24B029C298F0}" dt="2019-03-02T12:17:32.772" v="244" actId="478"/>
          <ac:spMkLst>
            <pc:docMk/>
            <pc:sldMk cId="991335179" sldId="360"/>
            <ac:spMk id="18" creationId="{7FA5F3FB-F12F-489C-8FA1-B1333F9BAEE1}"/>
          </ac:spMkLst>
        </pc:spChg>
        <pc:spChg chg="add del mod">
          <ac:chgData name="Xin LIU" userId="d0d7abe7-578f-4523-acec-00212c987c81" providerId="ADAL" clId="{67797F53-AB2E-4D0F-B612-24B029C298F0}" dt="2019-03-02T12:17:32.772" v="244" actId="478"/>
          <ac:spMkLst>
            <pc:docMk/>
            <pc:sldMk cId="991335179" sldId="360"/>
            <ac:spMk id="19" creationId="{4D0356A2-329D-4A07-825D-1FCFFC8EF76D}"/>
          </ac:spMkLst>
        </pc:spChg>
        <pc:spChg chg="add del mod">
          <ac:chgData name="Xin LIU" userId="d0d7abe7-578f-4523-acec-00212c987c81" providerId="ADAL" clId="{67797F53-AB2E-4D0F-B612-24B029C298F0}" dt="2019-03-02T12:17:48.491" v="262" actId="478"/>
          <ac:spMkLst>
            <pc:docMk/>
            <pc:sldMk cId="991335179" sldId="360"/>
            <ac:spMk id="21" creationId="{D9E520E6-8160-4560-8A83-92929F9896F6}"/>
          </ac:spMkLst>
        </pc:spChg>
        <pc:spChg chg="add mod">
          <ac:chgData name="Xin LIU" userId="d0d7abe7-578f-4523-acec-00212c987c81" providerId="ADAL" clId="{67797F53-AB2E-4D0F-B612-24B029C298F0}" dt="2019-03-02T12:40:19.249" v="274" actId="14100"/>
          <ac:spMkLst>
            <pc:docMk/>
            <pc:sldMk cId="991335179" sldId="360"/>
            <ac:spMk id="22" creationId="{212B58FF-6CDA-4B39-ADB7-1576ADAAB3C1}"/>
          </ac:spMkLst>
        </pc:spChg>
        <pc:picChg chg="add">
          <ac:chgData name="Xin LIU" userId="d0d7abe7-578f-4523-acec-00212c987c81" providerId="ADAL" clId="{67797F53-AB2E-4D0F-B612-24B029C298F0}" dt="2019-03-02T12:17:33.416" v="245"/>
          <ac:picMkLst>
            <pc:docMk/>
            <pc:sldMk cId="991335179" sldId="360"/>
            <ac:picMk id="8" creationId="{DE0F70CD-0DC4-42A5-AA05-BB0A0A58C0DF}"/>
          </ac:picMkLst>
        </pc:picChg>
        <pc:picChg chg="del">
          <ac:chgData name="Xin LIU" userId="d0d7abe7-578f-4523-acec-00212c987c81" providerId="ADAL" clId="{67797F53-AB2E-4D0F-B612-24B029C298F0}" dt="2019-03-02T12:17:29.815" v="243" actId="478"/>
          <ac:picMkLst>
            <pc:docMk/>
            <pc:sldMk cId="991335179" sldId="360"/>
            <ac:picMk id="124" creationId="{A8723FD6-4BA0-F649-B9CD-79781D907606}"/>
          </ac:picMkLst>
        </pc:picChg>
      </pc:sldChg>
      <pc:sldChg chg="delSp add del">
        <pc:chgData name="Xin LIU" userId="d0d7abe7-578f-4523-acec-00212c987c81" providerId="ADAL" clId="{67797F53-AB2E-4D0F-B612-24B029C298F0}" dt="2019-03-02T12:39:42.126" v="271" actId="2696"/>
        <pc:sldMkLst>
          <pc:docMk/>
          <pc:sldMk cId="711093466" sldId="361"/>
        </pc:sldMkLst>
        <pc:picChg chg="del">
          <ac:chgData name="Xin LIU" userId="d0d7abe7-578f-4523-acec-00212c987c81" providerId="ADAL" clId="{67797F53-AB2E-4D0F-B612-24B029C298F0}" dt="2019-03-02T12:39:27.360" v="266" actId="478"/>
          <ac:picMkLst>
            <pc:docMk/>
            <pc:sldMk cId="711093466" sldId="361"/>
            <ac:picMk id="8" creationId="{DE0F70CD-0DC4-42A5-AA05-BB0A0A58C0DF}"/>
          </ac:picMkLst>
        </pc:picChg>
      </pc:sldChg>
      <pc:sldChg chg="addSp delSp modSp add ord">
        <pc:chgData name="Xin LIU" userId="d0d7abe7-578f-4523-acec-00212c987c81" providerId="ADAL" clId="{67797F53-AB2E-4D0F-B612-24B029C298F0}" dt="2019-03-02T12:44:34.304" v="304"/>
        <pc:sldMkLst>
          <pc:docMk/>
          <pc:sldMk cId="324759113" sldId="362"/>
        </pc:sldMkLst>
        <pc:spChg chg="mod">
          <ac:chgData name="Xin LIU" userId="d0d7abe7-578f-4523-acec-00212c987c81" providerId="ADAL" clId="{67797F53-AB2E-4D0F-B612-24B029C298F0}" dt="2019-03-02T12:39:37.991" v="270" actId="20577"/>
          <ac:spMkLst>
            <pc:docMk/>
            <pc:sldMk cId="324759113" sldId="362"/>
            <ac:spMk id="2" creationId="{00000000-0000-0000-0000-000000000000}"/>
          </ac:spMkLst>
        </pc:spChg>
        <pc:spChg chg="add del">
          <ac:chgData name="Xin LIU" userId="d0d7abe7-578f-4523-acec-00212c987c81" providerId="ADAL" clId="{67797F53-AB2E-4D0F-B612-24B029C298F0}" dt="2019-03-02T12:43:30.789" v="295"/>
          <ac:spMkLst>
            <pc:docMk/>
            <pc:sldMk cId="324759113" sldId="362"/>
            <ac:spMk id="5" creationId="{1B5D0175-4F9D-4741-9D62-A3AB91BDC4EC}"/>
          </ac:spMkLst>
        </pc:spChg>
        <pc:spChg chg="add mod">
          <ac:chgData name="Xin LIU" userId="d0d7abe7-578f-4523-acec-00212c987c81" providerId="ADAL" clId="{67797F53-AB2E-4D0F-B612-24B029C298F0}" dt="2019-03-02T12:43:35.957" v="298"/>
          <ac:spMkLst>
            <pc:docMk/>
            <pc:sldMk cId="324759113" sldId="362"/>
            <ac:spMk id="6" creationId="{AEEA3DD5-B892-4E7E-8FB9-9695BEB204AC}"/>
          </ac:spMkLst>
        </pc:spChg>
        <pc:spChg chg="add del">
          <ac:chgData name="Xin LIU" userId="d0d7abe7-578f-4523-acec-00212c987c81" providerId="ADAL" clId="{67797F53-AB2E-4D0F-B612-24B029C298F0}" dt="2019-03-02T12:43:38.400" v="299" actId="478"/>
          <ac:spMkLst>
            <pc:docMk/>
            <pc:sldMk cId="324759113" sldId="362"/>
            <ac:spMk id="7" creationId="{F567282A-D427-4743-A0BB-9733383986C0}"/>
          </ac:spMkLst>
        </pc:spChg>
        <pc:picChg chg="add">
          <ac:chgData name="Xin LIU" userId="d0d7abe7-578f-4523-acec-00212c987c81" providerId="ADAL" clId="{67797F53-AB2E-4D0F-B612-24B029C298F0}" dt="2019-03-02T12:39:34.342" v="269"/>
          <ac:picMkLst>
            <pc:docMk/>
            <pc:sldMk cId="324759113" sldId="362"/>
            <ac:picMk id="3" creationId="{4362337D-7B1D-4232-9C85-55783D1A46FA}"/>
          </ac:picMkLst>
        </pc:picChg>
        <pc:picChg chg="del">
          <ac:chgData name="Xin LIU" userId="d0d7abe7-578f-4523-acec-00212c987c81" providerId="ADAL" clId="{67797F53-AB2E-4D0F-B612-24B029C298F0}" dt="2019-03-02T12:39:31.591" v="268" actId="478"/>
          <ac:picMkLst>
            <pc:docMk/>
            <pc:sldMk cId="324759113" sldId="362"/>
            <ac:picMk id="8" creationId="{DE0F70CD-0DC4-42A5-AA05-BB0A0A58C0DF}"/>
          </ac:picMkLst>
        </pc:picChg>
      </pc:sldChg>
      <pc:sldChg chg="modSp add">
        <pc:chgData name="Xin LIU" userId="d0d7abe7-578f-4523-acec-00212c987c81" providerId="ADAL" clId="{67797F53-AB2E-4D0F-B612-24B029C298F0}" dt="2019-03-02T13:13:49.049" v="1176" actId="20577"/>
        <pc:sldMkLst>
          <pc:docMk/>
          <pc:sldMk cId="364260502" sldId="363"/>
        </pc:sldMkLst>
        <pc:spChg chg="mod">
          <ac:chgData name="Xin LIU" userId="d0d7abe7-578f-4523-acec-00212c987c81" providerId="ADAL" clId="{67797F53-AB2E-4D0F-B612-24B029C298F0}" dt="2019-03-02T12:50:59.104" v="368" actId="20577"/>
          <ac:spMkLst>
            <pc:docMk/>
            <pc:sldMk cId="364260502" sldId="363"/>
            <ac:spMk id="8" creationId="{413BA92F-EFB9-8847-BF9C-A7BDA7DD93E9}"/>
          </ac:spMkLst>
        </pc:spChg>
        <pc:spChg chg="mod">
          <ac:chgData name="Xin LIU" userId="d0d7abe7-578f-4523-acec-00212c987c81" providerId="ADAL" clId="{67797F53-AB2E-4D0F-B612-24B029C298F0}" dt="2019-03-02T13:13:49.049" v="1176" actId="20577"/>
          <ac:spMkLst>
            <pc:docMk/>
            <pc:sldMk cId="364260502" sldId="363"/>
            <ac:spMk id="54" creationId="{9AF6AFCB-5FEF-7B41-9097-A7985DAC37DB}"/>
          </ac:spMkLst>
        </pc:spChg>
      </pc:sldChg>
      <pc:sldChg chg="modSp add">
        <pc:chgData name="Xin LIU" userId="d0d7abe7-578f-4523-acec-00212c987c81" providerId="ADAL" clId="{67797F53-AB2E-4D0F-B612-24B029C298F0}" dt="2019-03-02T13:15:16.087" v="1189" actId="20577"/>
        <pc:sldMkLst>
          <pc:docMk/>
          <pc:sldMk cId="948342465" sldId="364"/>
        </pc:sldMkLst>
        <pc:spChg chg="mod">
          <ac:chgData name="Xin LIU" userId="d0d7abe7-578f-4523-acec-00212c987c81" providerId="ADAL" clId="{67797F53-AB2E-4D0F-B612-24B029C298F0}" dt="2019-03-02T12:51:12.818" v="405" actId="20577"/>
          <ac:spMkLst>
            <pc:docMk/>
            <pc:sldMk cId="948342465" sldId="364"/>
            <ac:spMk id="8" creationId="{413BA92F-EFB9-8847-BF9C-A7BDA7DD93E9}"/>
          </ac:spMkLst>
        </pc:spChg>
        <pc:spChg chg="mod">
          <ac:chgData name="Xin LIU" userId="d0d7abe7-578f-4523-acec-00212c987c81" providerId="ADAL" clId="{67797F53-AB2E-4D0F-B612-24B029C298F0}" dt="2019-03-02T13:15:16.087" v="1189" actId="20577"/>
          <ac:spMkLst>
            <pc:docMk/>
            <pc:sldMk cId="948342465" sldId="364"/>
            <ac:spMk id="54" creationId="{9AF6AFCB-5FEF-7B41-9097-A7985DAC37DB}"/>
          </ac:spMkLst>
        </pc:spChg>
      </pc:sldChg>
      <pc:sldChg chg="modSp add">
        <pc:chgData name="Xin LIU" userId="d0d7abe7-578f-4523-acec-00212c987c81" providerId="ADAL" clId="{67797F53-AB2E-4D0F-B612-24B029C298F0}" dt="2019-03-02T13:10:07.167" v="1048"/>
        <pc:sldMkLst>
          <pc:docMk/>
          <pc:sldMk cId="654608827" sldId="365"/>
        </pc:sldMkLst>
        <pc:spChg chg="mod">
          <ac:chgData name="Xin LIU" userId="d0d7abe7-578f-4523-acec-00212c987c81" providerId="ADAL" clId="{67797F53-AB2E-4D0F-B612-24B029C298F0}" dt="2019-03-02T13:06:19.908" v="1028" actId="20577"/>
          <ac:spMkLst>
            <pc:docMk/>
            <pc:sldMk cId="654608827" sldId="365"/>
            <ac:spMk id="8" creationId="{413BA92F-EFB9-8847-BF9C-A7BDA7DD93E9}"/>
          </ac:spMkLst>
        </pc:spChg>
        <pc:spChg chg="mod">
          <ac:chgData name="Xin LIU" userId="d0d7abe7-578f-4523-acec-00212c987c81" providerId="ADAL" clId="{67797F53-AB2E-4D0F-B612-24B029C298F0}" dt="2019-03-02T13:10:07.167" v="1048"/>
          <ac:spMkLst>
            <pc:docMk/>
            <pc:sldMk cId="654608827" sldId="365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67797F53-AB2E-4D0F-B612-24B029C298F0}" dt="2019-03-02T13:05:45.001" v="1005" actId="20577"/>
        <pc:sldMkLst>
          <pc:docMk/>
          <pc:sldMk cId="645263123" sldId="366"/>
        </pc:sldMkLst>
        <pc:spChg chg="add del">
          <ac:chgData name="Xin LIU" userId="d0d7abe7-578f-4523-acec-00212c987c81" providerId="ADAL" clId="{67797F53-AB2E-4D0F-B612-24B029C298F0}" dt="2019-03-02T13:04:41.624" v="974"/>
          <ac:spMkLst>
            <pc:docMk/>
            <pc:sldMk cId="645263123" sldId="366"/>
            <ac:spMk id="2" creationId="{92CAAF79-66E4-4711-B1F1-6FB9E6254A0B}"/>
          </ac:spMkLst>
        </pc:spChg>
        <pc:spChg chg="mod">
          <ac:chgData name="Xin LIU" userId="d0d7abe7-578f-4523-acec-00212c987c81" providerId="ADAL" clId="{67797F53-AB2E-4D0F-B612-24B029C298F0}" dt="2019-03-02T13:01:07.331" v="794" actId="20577"/>
          <ac:spMkLst>
            <pc:docMk/>
            <pc:sldMk cId="645263123" sldId="366"/>
            <ac:spMk id="8" creationId="{413BA92F-EFB9-8847-BF9C-A7BDA7DD93E9}"/>
          </ac:spMkLst>
        </pc:spChg>
        <pc:spChg chg="mod">
          <ac:chgData name="Xin LIU" userId="d0d7abe7-578f-4523-acec-00212c987c81" providerId="ADAL" clId="{67797F53-AB2E-4D0F-B612-24B029C298F0}" dt="2019-03-02T13:05:45.001" v="1005" actId="20577"/>
          <ac:spMkLst>
            <pc:docMk/>
            <pc:sldMk cId="645263123" sldId="366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67797F53-AB2E-4D0F-B612-24B029C298F0}" dt="2019-03-02T13:00:53.013" v="746" actId="2696"/>
        <pc:sldMkLst>
          <pc:docMk/>
          <pc:sldMk cId="1347047627" sldId="366"/>
        </pc:sldMkLst>
      </pc:sldChg>
      <pc:sldChg chg="delSp modSp add del">
        <pc:chgData name="Xin LIU" userId="d0d7abe7-578f-4523-acec-00212c987c81" providerId="ADAL" clId="{67797F53-AB2E-4D0F-B612-24B029C298F0}" dt="2019-03-02T13:05:12.988" v="995" actId="2696"/>
        <pc:sldMkLst>
          <pc:docMk/>
          <pc:sldMk cId="1907942965" sldId="367"/>
        </pc:sldMkLst>
        <pc:spChg chg="mod">
          <ac:chgData name="Xin LIU" userId="d0d7abe7-578f-4523-acec-00212c987c81" providerId="ADAL" clId="{67797F53-AB2E-4D0F-B612-24B029C298F0}" dt="2019-03-02T13:04:49.494" v="991" actId="20577"/>
          <ac:spMkLst>
            <pc:docMk/>
            <pc:sldMk cId="1907942965" sldId="367"/>
            <ac:spMk id="8" creationId="{413BA92F-EFB9-8847-BF9C-A7BDA7DD93E9}"/>
          </ac:spMkLst>
        </pc:spChg>
        <pc:spChg chg="del mod">
          <ac:chgData name="Xin LIU" userId="d0d7abe7-578f-4523-acec-00212c987c81" providerId="ADAL" clId="{67797F53-AB2E-4D0F-B612-24B029C298F0}" dt="2019-03-02T13:05:06.411" v="993" actId="478"/>
          <ac:spMkLst>
            <pc:docMk/>
            <pc:sldMk cId="1907942965" sldId="367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67797F53-AB2E-4D0F-B612-24B029C298F0}" dt="2019-03-02T13:05:19.190" v="998"/>
        <pc:sldMkLst>
          <pc:docMk/>
          <pc:sldMk cId="3573371052" sldId="368"/>
        </pc:sldMkLst>
        <pc:spChg chg="del">
          <ac:chgData name="Xin LIU" userId="d0d7abe7-578f-4523-acec-00212c987c81" providerId="ADAL" clId="{67797F53-AB2E-4D0F-B612-24B029C298F0}" dt="2019-03-02T13:05:16.399" v="996" actId="478"/>
          <ac:spMkLst>
            <pc:docMk/>
            <pc:sldMk cId="3573371052" sldId="368"/>
            <ac:spMk id="2" creationId="{00000000-0000-0000-0000-000000000000}"/>
          </ac:spMkLst>
        </pc:spChg>
        <pc:spChg chg="add del mod">
          <ac:chgData name="Xin LIU" userId="d0d7abe7-578f-4523-acec-00212c987c81" providerId="ADAL" clId="{67797F53-AB2E-4D0F-B612-24B029C298F0}" dt="2019-03-02T13:05:18.725" v="997" actId="478"/>
          <ac:spMkLst>
            <pc:docMk/>
            <pc:sldMk cId="3573371052" sldId="368"/>
            <ac:spMk id="5" creationId="{45B12622-8B43-4F54-A2F1-40DB70F725CC}"/>
          </ac:spMkLst>
        </pc:spChg>
        <pc:spChg chg="add">
          <ac:chgData name="Xin LIU" userId="d0d7abe7-578f-4523-acec-00212c987c81" providerId="ADAL" clId="{67797F53-AB2E-4D0F-B612-24B029C298F0}" dt="2019-03-02T13:05:19.190" v="998"/>
          <ac:spMkLst>
            <pc:docMk/>
            <pc:sldMk cId="3573371052" sldId="368"/>
            <ac:spMk id="9" creationId="{09920B85-240B-475C-86D7-D6D9A8009D3F}"/>
          </ac:spMkLst>
        </pc:spChg>
      </pc:sldChg>
      <pc:sldChg chg="modSp add">
        <pc:chgData name="Xin LIU" userId="d0d7abe7-578f-4523-acec-00212c987c81" providerId="ADAL" clId="{67797F53-AB2E-4D0F-B612-24B029C298F0}" dt="2019-03-02T13:10:42.303" v="1069" actId="20577"/>
        <pc:sldMkLst>
          <pc:docMk/>
          <pc:sldMk cId="4260561402" sldId="369"/>
        </pc:sldMkLst>
        <pc:spChg chg="mod">
          <ac:chgData name="Xin LIU" userId="d0d7abe7-578f-4523-acec-00212c987c81" providerId="ADAL" clId="{67797F53-AB2E-4D0F-B612-24B029C298F0}" dt="2019-03-02T13:10:42.303" v="1069" actId="20577"/>
          <ac:spMkLst>
            <pc:docMk/>
            <pc:sldMk cId="4260561402" sldId="369"/>
            <ac:spMk id="54" creationId="{9AF6AFCB-5FEF-7B41-9097-A7985DAC37DB}"/>
          </ac:spMkLst>
        </pc:spChg>
      </pc:sldChg>
      <pc:sldChg chg="modSp add">
        <pc:chgData name="Xin LIU" userId="d0d7abe7-578f-4523-acec-00212c987c81" providerId="ADAL" clId="{67797F53-AB2E-4D0F-B612-24B029C298F0}" dt="2019-03-02T13:13:19.309" v="1167" actId="20577"/>
        <pc:sldMkLst>
          <pc:docMk/>
          <pc:sldMk cId="3821585573" sldId="370"/>
        </pc:sldMkLst>
        <pc:spChg chg="mod">
          <ac:chgData name="Xin LIU" userId="d0d7abe7-578f-4523-acec-00212c987c81" providerId="ADAL" clId="{67797F53-AB2E-4D0F-B612-24B029C298F0}" dt="2019-03-02T13:12:30.973" v="1147" actId="20577"/>
          <ac:spMkLst>
            <pc:docMk/>
            <pc:sldMk cId="3821585573" sldId="370"/>
            <ac:spMk id="8" creationId="{413BA92F-EFB9-8847-BF9C-A7BDA7DD93E9}"/>
          </ac:spMkLst>
        </pc:spChg>
        <pc:spChg chg="mod">
          <ac:chgData name="Xin LIU" userId="d0d7abe7-578f-4523-acec-00212c987c81" providerId="ADAL" clId="{67797F53-AB2E-4D0F-B612-24B029C298F0}" dt="2019-03-02T13:13:19.309" v="1167" actId="20577"/>
          <ac:spMkLst>
            <pc:docMk/>
            <pc:sldMk cId="3821585573" sldId="370"/>
            <ac:spMk id="54" creationId="{9AF6AFCB-5FEF-7B41-9097-A7985DAC37DB}"/>
          </ac:spMkLst>
        </pc:spChg>
      </pc:sldChg>
      <pc:sldChg chg="addSp modSp add">
        <pc:chgData name="Xin LIU" userId="d0d7abe7-578f-4523-acec-00212c987c81" providerId="ADAL" clId="{67797F53-AB2E-4D0F-B612-24B029C298F0}" dt="2019-03-02T13:24:44.696" v="1248" actId="1076"/>
        <pc:sldMkLst>
          <pc:docMk/>
          <pc:sldMk cId="1568485971" sldId="371"/>
        </pc:sldMkLst>
        <pc:spChg chg="mod">
          <ac:chgData name="Xin LIU" userId="d0d7abe7-578f-4523-acec-00212c987c81" providerId="ADAL" clId="{67797F53-AB2E-4D0F-B612-24B029C298F0}" dt="2019-03-02T13:15:37.851" v="1220" actId="20577"/>
          <ac:spMkLst>
            <pc:docMk/>
            <pc:sldMk cId="1568485971" sldId="371"/>
            <ac:spMk id="8" creationId="{413BA92F-EFB9-8847-BF9C-A7BDA7DD93E9}"/>
          </ac:spMkLst>
        </pc:spChg>
        <pc:spChg chg="mod">
          <ac:chgData name="Xin LIU" userId="d0d7abe7-578f-4523-acec-00212c987c81" providerId="ADAL" clId="{67797F53-AB2E-4D0F-B612-24B029C298F0}" dt="2019-03-02T13:15:54.476" v="1231" actId="20577"/>
          <ac:spMkLst>
            <pc:docMk/>
            <pc:sldMk cId="1568485971" sldId="371"/>
            <ac:spMk id="54" creationId="{9AF6AFCB-5FEF-7B41-9097-A7985DAC37DB}"/>
          </ac:spMkLst>
        </pc:spChg>
        <pc:picChg chg="add mod">
          <ac:chgData name="Xin LIU" userId="d0d7abe7-578f-4523-acec-00212c987c81" providerId="ADAL" clId="{67797F53-AB2E-4D0F-B612-24B029C298F0}" dt="2019-03-02T13:24:44.696" v="1248" actId="1076"/>
          <ac:picMkLst>
            <pc:docMk/>
            <pc:sldMk cId="1568485971" sldId="371"/>
            <ac:picMk id="3074" creationId="{35C53029-B41D-45F3-B96A-951C42AE9EFB}"/>
          </ac:picMkLst>
        </pc:picChg>
      </pc:sldChg>
    </pc:docChg>
  </pc:docChgLst>
  <pc:docChgLst>
    <pc:chgData name="Xin LIU" userId="d0d7abe7-578f-4523-acec-00212c987c81" providerId="ADAL" clId="{75E2773E-1AC4-8F48-9D0A-40832E0EB182}"/>
    <pc:docChg chg="undo redo custSel addSld delSld modSld">
      <pc:chgData name="Xin LIU" userId="d0d7abe7-578f-4523-acec-00212c987c81" providerId="ADAL" clId="{75E2773E-1AC4-8F48-9D0A-40832E0EB182}" dt="2019-02-14T02:53:28.370" v="4187" actId="207"/>
      <pc:docMkLst>
        <pc:docMk/>
      </pc:docMkLst>
      <pc:sldChg chg="delSp modSp add">
        <pc:chgData name="Xin LIU" userId="d0d7abe7-578f-4523-acec-00212c987c81" providerId="ADAL" clId="{75E2773E-1AC4-8F48-9D0A-40832E0EB182}" dt="2019-02-14T02:49:57.161" v="4183" actId="478"/>
        <pc:sldMkLst>
          <pc:docMk/>
          <pc:sldMk cId="1726477648" sldId="256"/>
        </pc:sldMkLst>
        <pc:spChg chg="mod">
          <ac:chgData name="Xin LIU" userId="d0d7abe7-578f-4523-acec-00212c987c81" providerId="ADAL" clId="{75E2773E-1AC4-8F48-9D0A-40832E0EB182}" dt="2019-02-14T02:49:10.967" v="4182" actId="20577"/>
          <ac:spMkLst>
            <pc:docMk/>
            <pc:sldMk cId="1726477648" sldId="256"/>
            <ac:spMk id="3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4T02:49:57.161" v="4183" actId="478"/>
          <ac:spMkLst>
            <pc:docMk/>
            <pc:sldMk cId="1726477648" sldId="256"/>
            <ac:spMk id="5" creationId="{00000000-0000-0000-0000-000000000000}"/>
          </ac:spMkLst>
        </pc:spChg>
      </pc:sldChg>
      <pc:sldChg chg="addSp delSp modSp add">
        <pc:chgData name="Xin LIU" userId="d0d7abe7-578f-4523-acec-00212c987c81" providerId="ADAL" clId="{75E2773E-1AC4-8F48-9D0A-40832E0EB182}" dt="2019-02-13T14:35:28.494" v="3392" actId="1076"/>
        <pc:sldMkLst>
          <pc:docMk/>
          <pc:sldMk cId="3419183779" sldId="322"/>
        </pc:sldMkLst>
        <pc:spChg chg="mod">
          <ac:chgData name="Xin LIU" userId="d0d7abe7-578f-4523-acec-00212c987c81" providerId="ADAL" clId="{75E2773E-1AC4-8F48-9D0A-40832E0EB182}" dt="2019-02-13T14:31:54.428" v="3289" actId="20577"/>
          <ac:spMkLst>
            <pc:docMk/>
            <pc:sldMk cId="3419183779" sldId="322"/>
            <ac:spMk id="2" creationId="{00000000-0000-0000-0000-000000000000}"/>
          </ac:spMkLst>
        </pc:spChg>
        <pc:spChg chg="add mod">
          <ac:chgData name="Xin LIU" userId="d0d7abe7-578f-4523-acec-00212c987c81" providerId="ADAL" clId="{75E2773E-1AC4-8F48-9D0A-40832E0EB182}" dt="2019-02-13T14:35:28.494" v="3392" actId="1076"/>
          <ac:spMkLst>
            <pc:docMk/>
            <pc:sldMk cId="3419183779" sldId="322"/>
            <ac:spMk id="6" creationId="{94E802AF-DC7C-DD45-9E70-9695BB9A662B}"/>
          </ac:spMkLst>
        </pc:spChg>
        <pc:spChg chg="mod">
          <ac:chgData name="Xin LIU" userId="d0d7abe7-578f-4523-acec-00212c987c81" providerId="ADAL" clId="{75E2773E-1AC4-8F48-9D0A-40832E0EB182}" dt="2019-02-13T14:32:28.148" v="3315" actId="20577"/>
          <ac:spMkLst>
            <pc:docMk/>
            <pc:sldMk cId="3419183779" sldId="322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4:32:36.574" v="3323"/>
          <ac:picMkLst>
            <pc:docMk/>
            <pc:sldMk cId="3419183779" sldId="322"/>
            <ac:picMk id="3" creationId="{F4699851-7E59-8C4F-9651-68A3636068D8}"/>
          </ac:picMkLst>
        </pc:picChg>
        <pc:picChg chg="add mod">
          <ac:chgData name="Xin LIU" userId="d0d7abe7-578f-4523-acec-00212c987c81" providerId="ADAL" clId="{75E2773E-1AC4-8F48-9D0A-40832E0EB182}" dt="2019-02-13T14:32:57.350" v="3326" actId="1076"/>
          <ac:picMkLst>
            <pc:docMk/>
            <pc:sldMk cId="3419183779" sldId="322"/>
            <ac:picMk id="5" creationId="{3EE80D20-AF51-2047-96F0-B76433272C24}"/>
          </ac:picMkLst>
        </pc:picChg>
        <pc:picChg chg="add del">
          <ac:chgData name="Xin LIU" userId="d0d7abe7-578f-4523-acec-00212c987c81" providerId="ADAL" clId="{75E2773E-1AC4-8F48-9D0A-40832E0EB182}" dt="2019-02-13T14:32:38.207" v="3324" actId="478"/>
          <ac:picMkLst>
            <pc:docMk/>
            <pc:sldMk cId="3419183779" sldId="322"/>
            <ac:picMk id="11" creationId="{CB622239-336D-4443-AF51-8AC96F876FB9}"/>
          </ac:picMkLst>
        </pc:picChg>
      </pc:sldChg>
      <pc:sldChg chg="addSp delSp modSp add">
        <pc:chgData name="Xin LIU" userId="d0d7abe7-578f-4523-acec-00212c987c81" providerId="ADAL" clId="{75E2773E-1AC4-8F48-9D0A-40832E0EB182}" dt="2019-02-13T14:50:49.440" v="3975" actId="1076"/>
        <pc:sldMkLst>
          <pc:docMk/>
          <pc:sldMk cId="2301783071" sldId="325"/>
        </pc:sldMkLst>
        <pc:spChg chg="mod">
          <ac:chgData name="Xin LIU" userId="d0d7abe7-578f-4523-acec-00212c987c81" providerId="ADAL" clId="{75E2773E-1AC4-8F48-9D0A-40832E0EB182}" dt="2019-02-13T14:50:49.440" v="3975" actId="1076"/>
          <ac:spMkLst>
            <pc:docMk/>
            <pc:sldMk cId="2301783071" sldId="325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50:43.800" v="3974" actId="478"/>
          <ac:spMkLst>
            <pc:docMk/>
            <pc:sldMk cId="2301783071" sldId="325"/>
            <ac:spMk id="5" creationId="{C657EF67-37CD-3048-B47B-F2C0B2307945}"/>
          </ac:spMkLst>
        </pc:spChg>
        <pc:spChg chg="del mod">
          <ac:chgData name="Xin LIU" userId="d0d7abe7-578f-4523-acec-00212c987c81" providerId="ADAL" clId="{75E2773E-1AC4-8F48-9D0A-40832E0EB182}" dt="2019-02-13T14:50:42.307" v="3973" actId="478"/>
          <ac:spMkLst>
            <pc:docMk/>
            <pc:sldMk cId="2301783071" sldId="325"/>
            <ac:spMk id="54" creationId="{9AF6AFCB-5FEF-7B41-9097-A7985DAC37DB}"/>
          </ac:spMkLst>
        </pc:spChg>
      </pc:sldChg>
    </pc:docChg>
  </pc:docChgLst>
  <pc:docChgLst>
    <pc:chgData name="Xin LIU" userId="d0d7abe7-578f-4523-acec-00212c987c81" providerId="ADAL" clId="{BFC70E98-589B-C040-9ECE-B4547BE1ED4B}"/>
    <pc:docChg chg="undo redo custSel addSld delSld modSld">
      <pc:chgData name="Xin LIU" userId="d0d7abe7-578f-4523-acec-00212c987c81" providerId="ADAL" clId="{BFC70E98-589B-C040-9ECE-B4547BE1ED4B}" dt="2019-02-27T16:07:54.399" v="1608" actId="20577"/>
      <pc:docMkLst>
        <pc:docMk/>
      </pc:docMkLst>
      <pc:sldChg chg="modSp">
        <pc:chgData name="Xin LIU" userId="d0d7abe7-578f-4523-acec-00212c987c81" providerId="ADAL" clId="{BFC70E98-589B-C040-9ECE-B4547BE1ED4B}" dt="2019-02-27T15:41:27.402" v="1312" actId="20577"/>
        <pc:sldMkLst>
          <pc:docMk/>
          <pc:sldMk cId="1726477648" sldId="256"/>
        </pc:sldMkLst>
        <pc:spChg chg="mod">
          <ac:chgData name="Xin LIU" userId="d0d7abe7-578f-4523-acec-00212c987c81" providerId="ADAL" clId="{BFC70E98-589B-C040-9ECE-B4547BE1ED4B}" dt="2019-02-27T15:41:27.402" v="1312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Sp delSp modSp">
        <pc:chgData name="Xin LIU" userId="d0d7abe7-578f-4523-acec-00212c987c81" providerId="ADAL" clId="{BFC70E98-589B-C040-9ECE-B4547BE1ED4B}" dt="2019-02-27T15:53:29.547" v="1320" actId="20577"/>
        <pc:sldMkLst>
          <pc:docMk/>
          <pc:sldMk cId="3419183779" sldId="322"/>
        </pc:sldMkLst>
        <pc:spChg chg="mod">
          <ac:chgData name="Xin LIU" userId="d0d7abe7-578f-4523-acec-00212c987c81" providerId="ADAL" clId="{BFC70E98-589B-C040-9ECE-B4547BE1ED4B}" dt="2019-02-27T15:53:29.547" v="1320" actId="20577"/>
          <ac:spMkLst>
            <pc:docMk/>
            <pc:sldMk cId="3419183779" sldId="322"/>
            <ac:spMk id="54" creationId="{9AF6AFCB-5FEF-7B41-9097-A7985DAC37DB}"/>
          </ac:spMkLst>
        </pc:spChg>
        <pc:picChg chg="add del">
          <ac:chgData name="Xin LIU" userId="d0d7abe7-578f-4523-acec-00212c987c81" providerId="ADAL" clId="{BFC70E98-589B-C040-9ECE-B4547BE1ED4B}" dt="2019-02-27T15:53:15.010" v="1314" actId="478"/>
          <ac:picMkLst>
            <pc:docMk/>
            <pc:sldMk cId="3419183779" sldId="322"/>
            <ac:picMk id="3" creationId="{240C20C3-DD9E-324B-9131-0C351FC71FC5}"/>
          </ac:picMkLst>
        </pc:picChg>
        <pc:picChg chg="add mod">
          <ac:chgData name="Xin LIU" userId="d0d7abe7-578f-4523-acec-00212c987c81" providerId="ADAL" clId="{BFC70E98-589B-C040-9ECE-B4547BE1ED4B}" dt="2019-02-27T15:53:27.578" v="1318" actId="1076"/>
          <ac:picMkLst>
            <pc:docMk/>
            <pc:sldMk cId="3419183779" sldId="322"/>
            <ac:picMk id="5" creationId="{E45F6715-9BCB-1A4B-8BDD-24B58BF8F4B7}"/>
          </ac:picMkLst>
        </pc:picChg>
        <pc:picChg chg="del">
          <ac:chgData name="Xin LIU" userId="d0d7abe7-578f-4523-acec-00212c987c81" providerId="ADAL" clId="{BFC70E98-589B-C040-9ECE-B4547BE1ED4B}" dt="2019-02-27T15:53:19.082" v="1315" actId="478"/>
          <ac:picMkLst>
            <pc:docMk/>
            <pc:sldMk cId="3419183779" sldId="322"/>
            <ac:picMk id="7" creationId="{3883864F-A5D8-A946-8EB7-507C499540A0}"/>
          </ac:picMkLst>
        </pc:picChg>
      </pc:sldChg>
      <pc:sldChg chg="addSp delSp modSp add">
        <pc:chgData name="Xin LIU" userId="d0d7abe7-578f-4523-acec-00212c987c81" providerId="ADAL" clId="{BFC70E98-589B-C040-9ECE-B4547BE1ED4B}" dt="2019-02-27T14:30:19.134" v="55" actId="1076"/>
        <pc:sldMkLst>
          <pc:docMk/>
          <pc:sldMk cId="692880476" sldId="350"/>
        </pc:sldMkLst>
        <pc:spChg chg="mod">
          <ac:chgData name="Xin LIU" userId="d0d7abe7-578f-4523-acec-00212c987c81" providerId="ADAL" clId="{BFC70E98-589B-C040-9ECE-B4547BE1ED4B}" dt="2019-02-27T14:29:53.454" v="44" actId="20577"/>
          <ac:spMkLst>
            <pc:docMk/>
            <pc:sldMk cId="692880476" sldId="350"/>
            <ac:spMk id="2" creationId="{00000000-0000-0000-0000-000000000000}"/>
          </ac:spMkLst>
        </pc:spChg>
        <pc:spChg chg="mod">
          <ac:chgData name="Xin LIU" userId="d0d7abe7-578f-4523-acec-00212c987c81" providerId="ADAL" clId="{BFC70E98-589B-C040-9ECE-B4547BE1ED4B}" dt="2019-02-27T14:29:58.551" v="50" actId="5793"/>
          <ac:spMkLst>
            <pc:docMk/>
            <pc:sldMk cId="692880476" sldId="350"/>
            <ac:spMk id="3" creationId="{00000000-0000-0000-0000-000000000000}"/>
          </ac:spMkLst>
        </pc:spChg>
        <pc:grpChg chg="del">
          <ac:chgData name="Xin LIU" userId="d0d7abe7-578f-4523-acec-00212c987c81" providerId="ADAL" clId="{BFC70E98-589B-C040-9ECE-B4547BE1ED4B}" dt="2019-02-27T14:30:10.724" v="52" actId="478"/>
          <ac:grpSpMkLst>
            <pc:docMk/>
            <pc:sldMk cId="692880476" sldId="350"/>
            <ac:grpSpMk id="43" creationId="{D67F941E-51CC-3242-AD6B-8C2AAE79AC7C}"/>
          </ac:grpSpMkLst>
        </pc:grpChg>
        <pc:grpChg chg="del">
          <ac:chgData name="Xin LIU" userId="d0d7abe7-578f-4523-acec-00212c987c81" providerId="ADAL" clId="{BFC70E98-589B-C040-9ECE-B4547BE1ED4B}" dt="2019-02-27T14:30:09.623" v="51" actId="478"/>
          <ac:grpSpMkLst>
            <pc:docMk/>
            <pc:sldMk cId="692880476" sldId="350"/>
            <ac:grpSpMk id="81" creationId="{482C9A5F-1522-B64B-ABED-9250B82C4A88}"/>
          </ac:grpSpMkLst>
        </pc:grpChg>
        <pc:picChg chg="add mod">
          <ac:chgData name="Xin LIU" userId="d0d7abe7-578f-4523-acec-00212c987c81" providerId="ADAL" clId="{BFC70E98-589B-C040-9ECE-B4547BE1ED4B}" dt="2019-02-27T14:30:19.134" v="55" actId="1076"/>
          <ac:picMkLst>
            <pc:docMk/>
            <pc:sldMk cId="692880476" sldId="350"/>
            <ac:picMk id="124" creationId="{A8723FD6-4BA0-F649-B9CD-79781D907606}"/>
          </ac:picMkLst>
        </pc:picChg>
        <pc:cxnChg chg="mod">
          <ac:chgData name="Xin LIU" userId="d0d7abe7-578f-4523-acec-00212c987c81" providerId="ADAL" clId="{BFC70E98-589B-C040-9ECE-B4547BE1ED4B}" dt="2019-02-27T14:30:10.724" v="52" actId="478"/>
          <ac:cxnSpMkLst>
            <pc:docMk/>
            <pc:sldMk cId="692880476" sldId="350"/>
            <ac:cxnSpMk id="51" creationId="{688CD8A0-7A8B-5947-AA9C-0D72B028C1D1}"/>
          </ac:cxnSpMkLst>
        </pc:cxnChg>
        <pc:cxnChg chg="mod">
          <ac:chgData name="Xin LIU" userId="d0d7abe7-578f-4523-acec-00212c987c81" providerId="ADAL" clId="{BFC70E98-589B-C040-9ECE-B4547BE1ED4B}" dt="2019-02-27T14:30:10.724" v="52" actId="478"/>
          <ac:cxnSpMkLst>
            <pc:docMk/>
            <pc:sldMk cId="692880476" sldId="350"/>
            <ac:cxnSpMk id="52" creationId="{269F1AA3-C26F-804A-A79A-567BDD68B415}"/>
          </ac:cxnSpMkLst>
        </pc:cxnChg>
        <pc:cxnChg chg="mod">
          <ac:chgData name="Xin LIU" userId="d0d7abe7-578f-4523-acec-00212c987c81" providerId="ADAL" clId="{BFC70E98-589B-C040-9ECE-B4547BE1ED4B}" dt="2019-02-27T14:30:10.724" v="52" actId="478"/>
          <ac:cxnSpMkLst>
            <pc:docMk/>
            <pc:sldMk cId="692880476" sldId="350"/>
            <ac:cxnSpMk id="53" creationId="{4A522526-B261-2642-95AB-0E2E7C97D33B}"/>
          </ac:cxnSpMkLst>
        </pc:cxnChg>
        <pc:cxnChg chg="mod">
          <ac:chgData name="Xin LIU" userId="d0d7abe7-578f-4523-acec-00212c987c81" providerId="ADAL" clId="{BFC70E98-589B-C040-9ECE-B4547BE1ED4B}" dt="2019-02-27T14:30:10.724" v="52" actId="478"/>
          <ac:cxnSpMkLst>
            <pc:docMk/>
            <pc:sldMk cId="692880476" sldId="350"/>
            <ac:cxnSpMk id="54" creationId="{B36F7E84-B3DE-DF4F-85EA-C897C8AFCEF1}"/>
          </ac:cxnSpMkLst>
        </pc:cxnChg>
        <pc:cxnChg chg="mod">
          <ac:chgData name="Xin LIU" userId="d0d7abe7-578f-4523-acec-00212c987c81" providerId="ADAL" clId="{BFC70E98-589B-C040-9ECE-B4547BE1ED4B}" dt="2019-02-27T14:30:10.724" v="52" actId="478"/>
          <ac:cxnSpMkLst>
            <pc:docMk/>
            <pc:sldMk cId="692880476" sldId="350"/>
            <ac:cxnSpMk id="55" creationId="{7874C17A-564A-3D4E-A103-4AF5D867CA41}"/>
          </ac:cxnSpMkLst>
        </pc:cxnChg>
        <pc:cxnChg chg="mod">
          <ac:chgData name="Xin LIU" userId="d0d7abe7-578f-4523-acec-00212c987c81" providerId="ADAL" clId="{BFC70E98-589B-C040-9ECE-B4547BE1ED4B}" dt="2019-02-27T14:30:10.724" v="52" actId="478"/>
          <ac:cxnSpMkLst>
            <pc:docMk/>
            <pc:sldMk cId="692880476" sldId="350"/>
            <ac:cxnSpMk id="56" creationId="{3BAB2B51-1601-A547-B314-7ECAAE3EF666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2" creationId="{E4A88EB5-29FE-0547-B313-CE0B04033381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3" creationId="{75D42A6F-5190-C44C-B0A7-FDCC85C6ACD5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4" creationId="{B1C94732-5C33-FD43-8E27-23E4E7DEA1B6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5" creationId="{8665D0D4-571B-E14D-AEDA-935DA9BA3BF8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6" creationId="{21A3A301-73EB-CB4B-9D0D-49036379DAF3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7" creationId="{71FCE680-D9DB-934A-814B-F1976FE4B2BD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8" creationId="{ECC67A79-98B0-5945-B3BA-83F3994C85B8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99" creationId="{6F19ED4B-749E-664D-8FE9-793C90F7F107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0" creationId="{815F2523-9C41-8841-8761-0DA3A7FAB82F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1" creationId="{E6EBAEC4-ADFE-2D45-83E0-21B101656B79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2" creationId="{599F7305-78C0-E945-8C49-004126CB92AF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3" creationId="{50CDFFCF-653D-2A40-8ADF-314F9A51A263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4" creationId="{B02295DC-70C7-234F-8343-8FF4A250ED76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5" creationId="{98CA3D88-5C20-604E-B285-4AB4EEFE24BE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7" creationId="{EC3ADDC0-06D7-714B-AC14-43A3C18FD17E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8" creationId="{93EFF11D-D517-454E-BC84-A235DA8F3792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09" creationId="{BF40CB87-973A-B549-B5B6-780E536D6087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10" creationId="{3CBFBAC1-60A9-C445-A0DB-E1D17762F3CC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11" creationId="{7521F510-75AF-FF4B-BD49-2A1BC19E6166}"/>
          </ac:cxnSpMkLst>
        </pc:cxnChg>
        <pc:cxnChg chg="mod">
          <ac:chgData name="Xin LIU" userId="d0d7abe7-578f-4523-acec-00212c987c81" providerId="ADAL" clId="{BFC70E98-589B-C040-9ECE-B4547BE1ED4B}" dt="2019-02-27T14:30:09.623" v="51" actId="478"/>
          <ac:cxnSpMkLst>
            <pc:docMk/>
            <pc:sldMk cId="692880476" sldId="350"/>
            <ac:cxnSpMk id="112" creationId="{758CED75-C76D-5342-A3E2-260E85B44C57}"/>
          </ac:cxnSpMkLst>
        </pc:cxnChg>
      </pc:sldChg>
      <pc:sldChg chg="modSp add">
        <pc:chgData name="Xin LIU" userId="d0d7abe7-578f-4523-acec-00212c987c81" providerId="ADAL" clId="{BFC70E98-589B-C040-9ECE-B4547BE1ED4B}" dt="2019-02-27T16:03:16.521" v="1540" actId="20577"/>
        <pc:sldMkLst>
          <pc:docMk/>
          <pc:sldMk cId="1334324916" sldId="355"/>
        </pc:sldMkLst>
        <pc:spChg chg="mod">
          <ac:chgData name="Xin LIU" userId="d0d7abe7-578f-4523-acec-00212c987c81" providerId="ADAL" clId="{BFC70E98-589B-C040-9ECE-B4547BE1ED4B}" dt="2019-02-27T16:03:16.521" v="1540" actId="20577"/>
          <ac:spMkLst>
            <pc:docMk/>
            <pc:sldMk cId="1334324916" sldId="355"/>
            <ac:spMk id="54" creationId="{9AF6AFCB-5FEF-7B41-9097-A7985DAC37DB}"/>
          </ac:spMkLst>
        </pc:spChg>
      </pc:sldChg>
      <pc:sldChg chg="modSp add">
        <pc:chgData name="Xin LIU" userId="d0d7abe7-578f-4523-acec-00212c987c81" providerId="ADAL" clId="{BFC70E98-589B-C040-9ECE-B4547BE1ED4B}" dt="2019-02-27T16:07:54.399" v="1608" actId="20577"/>
        <pc:sldMkLst>
          <pc:docMk/>
          <pc:sldMk cId="2469857169" sldId="356"/>
        </pc:sldMkLst>
        <pc:spChg chg="mod">
          <ac:chgData name="Xin LIU" userId="d0d7abe7-578f-4523-acec-00212c987c81" providerId="ADAL" clId="{BFC70E98-589B-C040-9ECE-B4547BE1ED4B}" dt="2019-02-27T16:00:33.985" v="1474" actId="20577"/>
          <ac:spMkLst>
            <pc:docMk/>
            <pc:sldMk cId="2469857169" sldId="356"/>
            <ac:spMk id="8" creationId="{413BA92F-EFB9-8847-BF9C-A7BDA7DD93E9}"/>
          </ac:spMkLst>
        </pc:spChg>
        <pc:spChg chg="mod">
          <ac:chgData name="Xin LIU" userId="d0d7abe7-578f-4523-acec-00212c987c81" providerId="ADAL" clId="{BFC70E98-589B-C040-9ECE-B4547BE1ED4B}" dt="2019-02-27T16:07:54.399" v="1608" actId="20577"/>
          <ac:spMkLst>
            <pc:docMk/>
            <pc:sldMk cId="2469857169" sldId="356"/>
            <ac:spMk id="54" creationId="{9AF6AFCB-5FEF-7B41-9097-A7985DAC37DB}"/>
          </ac:spMkLst>
        </pc:spChg>
      </pc:sldChg>
      <pc:sldChg chg="modSp add">
        <pc:chgData name="Xin LIU" userId="d0d7abe7-578f-4523-acec-00212c987c81" providerId="ADAL" clId="{BFC70E98-589B-C040-9ECE-B4547BE1ED4B}" dt="2019-02-27T16:04:38.978" v="1579" actId="20577"/>
        <pc:sldMkLst>
          <pc:docMk/>
          <pc:sldMk cId="3747712630" sldId="357"/>
        </pc:sldMkLst>
        <pc:spChg chg="mod">
          <ac:chgData name="Xin LIU" userId="d0d7abe7-578f-4523-acec-00212c987c81" providerId="ADAL" clId="{BFC70E98-589B-C040-9ECE-B4547BE1ED4B}" dt="2019-02-27T16:01:21.093" v="1505" actId="20577"/>
          <ac:spMkLst>
            <pc:docMk/>
            <pc:sldMk cId="3747712630" sldId="357"/>
            <ac:spMk id="8" creationId="{413BA92F-EFB9-8847-BF9C-A7BDA7DD93E9}"/>
          </ac:spMkLst>
        </pc:spChg>
        <pc:spChg chg="mod">
          <ac:chgData name="Xin LIU" userId="d0d7abe7-578f-4523-acec-00212c987c81" providerId="ADAL" clId="{BFC70E98-589B-C040-9ECE-B4547BE1ED4B}" dt="2019-02-27T16:04:38.978" v="1579" actId="20577"/>
          <ac:spMkLst>
            <pc:docMk/>
            <pc:sldMk cId="3747712630" sldId="357"/>
            <ac:spMk id="54" creationId="{9AF6AFCB-5FEF-7B41-9097-A7985DAC37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5B22-4683-F745-A13B-D1A2C0193FEC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C6AA-66FF-B84C-B2E3-D8A2FE49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9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69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0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353-24F6-6A48-912A-D644A82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A277-4009-5F4D-A303-7C86A571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83A-2EE8-9E46-8E51-A5F16719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8C5-677E-4947-8C23-D4FB119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665-E5C5-6A4D-85B1-0FB8B61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EF-EDD9-1E42-8862-56B07A9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F460-D93D-5C4F-9587-5E45853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13C-83DC-DE47-A4EC-8C27EC4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D33-754D-AE43-B5F7-1D16FE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2B89-4DB0-F94C-B89B-C4C11994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A7A1-AB06-464E-9147-B441974A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6498-FD61-2347-98C4-BD66AA91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8C8-F8B0-8F49-9273-457506F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EEE-DE20-C14A-B282-E3D7EF2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A1CC-230B-0141-80C7-D812CBE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7E7-44A3-6440-9A47-60B3824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8317-B20A-0E44-B08F-842701E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0688-F642-B946-846C-FCF2497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83A-2491-7543-85B1-E819204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B26D-F6E4-C643-95C3-15FD363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980-A5D5-0E41-BFE7-26FCC8AA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B318-222B-F74A-A837-BDB9ABD0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8C9-30EE-E541-8CCA-9BD2997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172-71DD-EA42-8C57-B739A4D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DD8-5105-CB46-BC7A-54B099A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F1B-105C-ED4E-B229-01CC470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282-C723-6047-A56A-308FFBF0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502-1B46-F54B-A0BE-40BA5DA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8CE4-A4AA-3847-AB5D-89FB0494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E35A-3E7F-0349-84B6-FC81609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E7F0-FB9B-5347-AFA5-0B48A66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B78-109C-5948-88A4-1E006B2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136-3736-CB43-99DE-997CAC2B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854F-2C32-DC45-B414-519F39B5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0969-79E8-9F43-BBF7-22F02611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07B0-ABA9-4346-8C1D-C22D2407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6EF8-A080-A946-8915-E544872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4D4D-9D4E-FF42-86DD-1BA497C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5CF7-8B0E-D243-AF00-0A75FBF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5E3-1529-6146-A3D3-8C7584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FFAFF-E242-7E45-8678-1D78F7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6F78-A3B2-874B-93E3-88D5D30B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6036-91EB-D445-AA14-6FE51B34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E3F9-DFD6-914F-9A31-CA50B9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19E7-2D47-4B43-86DD-D2DA3F4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14F3-CA5E-2F4B-97C1-18070FB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6BA-0410-1C49-9015-A818BA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9EB1-E23C-4749-8110-D62A5AD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3AC6-66B3-D845-B488-4D381D12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D321-EA0B-C64B-9955-EC90BFB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9E0A-4EDD-5947-BFE9-2342CB3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63D8-C68A-1D4A-96E6-6FC8DC27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E63-319A-8A4E-A746-AF39F59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804A-A7AC-884B-B50E-68CCE58F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2C0B-B12B-FF4D-B8DD-C1FF8D46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09E9-2D53-E54C-B8B6-89F4F65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94E1-4E3D-314A-81D2-ECB474C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8D38-C949-3547-8DD1-8B7D05E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FE28-A129-CD44-BA27-121C72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B025-0276-624D-8AFC-A31E759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0D8E-8EDC-D54B-BA3B-A110E2C5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77B-205A-AD4B-956E-3CB1E4BFD99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383-86FB-3C4D-A3D7-1A5C8583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146A-AEE5-E042-951D-BC710A35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iucr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2019)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Tutorial 4: Convolutional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 for Text</a:t>
            </a:r>
            <a:endParaRPr lang="en-US" dirty="0"/>
          </a:p>
          <a:p>
            <a:r>
              <a:rPr lang="en-US" dirty="0"/>
              <a:t>TA: </a:t>
            </a:r>
            <a:r>
              <a:rPr lang="en-US" altLang="zh-CN" dirty="0"/>
              <a:t>Xin Liu</a:t>
            </a:r>
            <a:r>
              <a:rPr lang="en-US" dirty="0"/>
              <a:t> (</a:t>
            </a:r>
            <a:r>
              <a:rPr lang="en-US" altLang="zh-CN" dirty="0">
                <a:hlinkClick r:id="rId3"/>
              </a:rPr>
              <a:t>xliucr@connect.ust.hk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148" cy="4305352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140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CNN layers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141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conv_blocks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142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kernel_size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kernel_sizes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143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YOUR CODE HERE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144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conv = Conv2D(filters=filters,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kernel_size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kernel_size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embedding_size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padding=padding, activation=activation, strides=(strides, strides))(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e_d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145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maxpooling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MaxPool2D(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pool_size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=((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input_length-kernel_size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)//strides+1, 1))(conv)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146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faltten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Flatten()(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maxpooling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147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conv_blocks.append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faltten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BA92F-EFB9-8847-BF9C-A7BDA7D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dirty="0"/>
              <a:t>Adding CNN layers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206EDC-DD9E-493E-8759-4838842B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763" y="183963"/>
            <a:ext cx="3496163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1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148" cy="4305352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149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concatenate CNN results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YOUR CODE HERE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151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Concatenate()(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conv_blocks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if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kernel_sizes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1 else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conv_blocks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152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c_d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Dropout(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dropout_rate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BA92F-EFB9-8847-BF9C-A7BDA7D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dirty="0"/>
              <a:t>Concatenating CNN Results</a:t>
            </a:r>
          </a:p>
        </p:txBody>
      </p:sp>
    </p:spTree>
    <p:extLst>
      <p:ext uri="{BB962C8B-B14F-4D97-AF65-F5344CB8AC3E}">
        <p14:creationId xmlns:p14="http://schemas.microsoft.com/office/powerpoint/2010/main" val="382158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148" cy="4305352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154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dense layer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155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CODE HERE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156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Dense(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hidden_size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activation=activation)(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HK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BA92F-EFB9-8847-BF9C-A7BDA7D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dirty="0"/>
              <a:t>Adding a Dense Layer</a:t>
            </a:r>
          </a:p>
        </p:txBody>
      </p:sp>
    </p:spTree>
    <p:extLst>
      <p:ext uri="{BB962C8B-B14F-4D97-AF65-F5344CB8AC3E}">
        <p14:creationId xmlns:p14="http://schemas.microsoft.com/office/powerpoint/2010/main" val="36426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148" cy="4305352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158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output layer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159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CODE HERE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160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Dense(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output_size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activation='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softmax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')(d)</a:t>
            </a:r>
            <a:endParaRPr lang="en-HK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BA92F-EFB9-8847-BF9C-A7BDA7D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dirty="0"/>
              <a:t>Adding the Output Layer</a:t>
            </a:r>
          </a:p>
        </p:txBody>
      </p:sp>
    </p:spTree>
    <p:extLst>
      <p:ext uri="{BB962C8B-B14F-4D97-AF65-F5344CB8AC3E}">
        <p14:creationId xmlns:p14="http://schemas.microsoft.com/office/powerpoint/2010/main" val="94834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148" cy="4305352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162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build your own model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163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CODE HERE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164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= Model(x, y)</a:t>
            </a:r>
            <a:endParaRPr lang="en-HK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BA92F-EFB9-8847-BF9C-A7BDA7D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dirty="0"/>
              <a:t>Building the Model</a:t>
            </a:r>
          </a:p>
        </p:txBody>
      </p:sp>
      <p:pic>
        <p:nvPicPr>
          <p:cNvPr id="3074" name="Picture 2" descr="æå¤©æ±">
            <a:extLst>
              <a:ext uri="{FF2B5EF4-FFF2-40B4-BE49-F238E27FC236}">
                <a16:creationId xmlns:a16="http://schemas.microsoft.com/office/drawing/2014/main" id="{35C53029-B41D-45F3-B96A-951C42AE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06" y="1600252"/>
            <a:ext cx="4519220" cy="41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85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755505" cy="4305352"/>
          </a:xfrm>
        </p:spPr>
        <p:txBody>
          <a:bodyPr>
            <a:noAutofit/>
          </a:bodyPr>
          <a:lstStyle/>
          <a:p>
            <a:pPr marL="14287" indent="0">
              <a:buNone/>
            </a:pPr>
            <a:r>
              <a:rPr lang="en-HK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HK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python tut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HK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_skeleton.py</a:t>
            </a:r>
          </a:p>
          <a:p>
            <a:pPr marL="14287" indent="0">
              <a:buNone/>
            </a:pPr>
            <a:endParaRPr lang="en-HK" altLang="en-US" b="1" dirty="0"/>
          </a:p>
          <a:p>
            <a:pPr marL="14287" indent="0">
              <a:buNone/>
            </a:pPr>
            <a:endParaRPr lang="en-HK" alt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Your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802AF-DC7C-DD45-9E70-9695BB9A662B}"/>
              </a:ext>
            </a:extLst>
          </p:cNvPr>
          <p:cNvSpPr txBox="1"/>
          <p:nvPr/>
        </p:nvSpPr>
        <p:spPr>
          <a:xfrm>
            <a:off x="1049239" y="5292955"/>
            <a:ext cx="309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Done!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B75737-DEA0-4C9B-B5CF-110C0C5B0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2088"/>
            <a:ext cx="584916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8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RCNN for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62337D-7B1D-4232-9C85-55783D1A4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19237"/>
            <a:ext cx="9448800" cy="38195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EEA3DD5-B892-4E7E-8FB9-9695BEB204AC}"/>
              </a:ext>
            </a:extLst>
          </p:cNvPr>
          <p:cNvSpPr/>
          <p:nvPr/>
        </p:nvSpPr>
        <p:spPr>
          <a:xfrm>
            <a:off x="838200" y="5846544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Lai,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Siwei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Liheng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Xu, Kang Liu, and Jun Zhao. "Recurrent convolutional neural networks for text classification." In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Twenty-ninth AAAI conference on artificial intelligence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tutorial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69900"/>
            <a:r>
              <a:rPr lang="en-US" altLang="zh-CN" dirty="0">
                <a:solidFill>
                  <a:schemeClr val="hlink"/>
                </a:solidFill>
              </a:rPr>
              <a:t>CNN</a:t>
            </a:r>
          </a:p>
          <a:p>
            <a:pPr marL="469900" indent="-469900"/>
            <a:endParaRPr lang="en-US" altLang="en-US" dirty="0">
              <a:solidFill>
                <a:schemeClr val="hlink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4" name="图片 5">
            <a:extLst>
              <a:ext uri="{FF2B5EF4-FFF2-40B4-BE49-F238E27FC236}">
                <a16:creationId xmlns:a16="http://schemas.microsoft.com/office/drawing/2014/main" id="{A8723FD6-4BA0-F649-B9CD-79781D90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23" y="2360507"/>
            <a:ext cx="11633754" cy="32109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C165188-7D34-4D27-A7AA-F4F384D9D65D}"/>
              </a:ext>
            </a:extLst>
          </p:cNvPr>
          <p:cNvSpPr/>
          <p:nvPr/>
        </p:nvSpPr>
        <p:spPr>
          <a:xfrm>
            <a:off x="838200" y="5846544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LeCun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Yann, Léon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Bottou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Yoshua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Bengio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and Patrick Haffner. "Gradient-based learning applied to document recognition."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86, no. 11 (1998): 2278-2324.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8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CNN for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0F70CD-0DC4-42A5-AA05-BB0A0A58C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284" y="1642813"/>
            <a:ext cx="7573432" cy="357237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12B58FF-6CDA-4B39-ADB7-1576ADAAB3C1}"/>
              </a:ext>
            </a:extLst>
          </p:cNvPr>
          <p:cNvSpPr/>
          <p:nvPr/>
        </p:nvSpPr>
        <p:spPr>
          <a:xfrm>
            <a:off x="838200" y="5846544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Kim, Yoon. "Convolutional neural networks for sentence classification." </a:t>
            </a:r>
            <a:r>
              <a:rPr lang="en-US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arXiv:1408.5882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(2014).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3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BA92F-EFB9-8847-BF9C-A7BDA7D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strike="sngStrike" dirty="0"/>
              <a:t>Sequential Model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E2C7AA6-F1FD-4B7B-A0A3-60964ED2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Sequential model is a </a:t>
            </a:r>
            <a:r>
              <a:rPr lang="en-US" b="1" dirty="0"/>
              <a:t>linear</a:t>
            </a:r>
            <a:r>
              <a:rPr lang="en-US" dirty="0"/>
              <a:t> stack of layers.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we cannot use the sequential model to handle complex models.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827C4BA3-CC7B-49A5-99D6-9BA29EAB6AC3}"/>
              </a:ext>
            </a:extLst>
          </p:cNvPr>
          <p:cNvSpPr/>
          <p:nvPr/>
        </p:nvSpPr>
        <p:spPr>
          <a:xfrm>
            <a:off x="1108038" y="2495774"/>
            <a:ext cx="1021976" cy="5163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</a:t>
            </a: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7CD9ECCC-6B8C-4D2B-8852-B1DAEB644565}"/>
              </a:ext>
            </a:extLst>
          </p:cNvPr>
          <p:cNvSpPr/>
          <p:nvPr/>
        </p:nvSpPr>
        <p:spPr>
          <a:xfrm>
            <a:off x="7992938" y="2495774"/>
            <a:ext cx="1021976" cy="5163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B32F87-D500-4195-9A15-B771F9B8A930}"/>
              </a:ext>
            </a:extLst>
          </p:cNvPr>
          <p:cNvSpPr/>
          <p:nvPr/>
        </p:nvSpPr>
        <p:spPr>
          <a:xfrm>
            <a:off x="2829263" y="2495774"/>
            <a:ext cx="1021976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3FC6E1-EECB-49A5-9586-8D42FB8FDE08}"/>
              </a:ext>
            </a:extLst>
          </p:cNvPr>
          <p:cNvSpPr/>
          <p:nvPr/>
        </p:nvSpPr>
        <p:spPr>
          <a:xfrm>
            <a:off x="4550488" y="2495774"/>
            <a:ext cx="1021976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0C2A80-AEAE-4733-A9C3-AAFA14A5BEAF}"/>
              </a:ext>
            </a:extLst>
          </p:cNvPr>
          <p:cNvSpPr/>
          <p:nvPr/>
        </p:nvSpPr>
        <p:spPr>
          <a:xfrm>
            <a:off x="6271713" y="2495772"/>
            <a:ext cx="1021976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Operation3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93B7D6D-56BD-4C9F-BD70-DA6A91A6A5C0}"/>
              </a:ext>
            </a:extLst>
          </p:cNvPr>
          <p:cNvCxnSpPr>
            <a:stCxn id="6" idx="2"/>
          </p:cNvCxnSpPr>
          <p:nvPr/>
        </p:nvCxnSpPr>
        <p:spPr>
          <a:xfrm flipV="1">
            <a:off x="2065468" y="2753955"/>
            <a:ext cx="76379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2B6FD71-E9A8-415F-BA70-5D66DDDA933A}"/>
              </a:ext>
            </a:extLst>
          </p:cNvPr>
          <p:cNvCxnSpPr>
            <a:stCxn id="7" idx="3"/>
          </p:cNvCxnSpPr>
          <p:nvPr/>
        </p:nvCxnSpPr>
        <p:spPr>
          <a:xfrm>
            <a:off x="3851239" y="2753958"/>
            <a:ext cx="699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0C97A1D-0915-4561-A0FC-20FF7AAD3D6B}"/>
              </a:ext>
            </a:extLst>
          </p:cNvPr>
          <p:cNvCxnSpPr>
            <a:stCxn id="11" idx="3"/>
          </p:cNvCxnSpPr>
          <p:nvPr/>
        </p:nvCxnSpPr>
        <p:spPr>
          <a:xfrm>
            <a:off x="5572464" y="2753958"/>
            <a:ext cx="699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2E8DDA6-0B7A-4408-A3EE-25D8FFA437B4}"/>
              </a:ext>
            </a:extLst>
          </p:cNvPr>
          <p:cNvCxnSpPr>
            <a:stCxn id="12" idx="3"/>
            <a:endCxn id="9" idx="5"/>
          </p:cNvCxnSpPr>
          <p:nvPr/>
        </p:nvCxnSpPr>
        <p:spPr>
          <a:xfrm>
            <a:off x="7293689" y="2753956"/>
            <a:ext cx="7637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8D8B512-01C3-460A-B724-4DA2BC522D64}"/>
              </a:ext>
            </a:extLst>
          </p:cNvPr>
          <p:cNvSpPr/>
          <p:nvPr/>
        </p:nvSpPr>
        <p:spPr>
          <a:xfrm>
            <a:off x="1108038" y="4778184"/>
            <a:ext cx="1021976" cy="5163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</a:t>
            </a: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6EE1DC3E-115D-4A15-9A63-7538D000D2F7}"/>
              </a:ext>
            </a:extLst>
          </p:cNvPr>
          <p:cNvSpPr/>
          <p:nvPr/>
        </p:nvSpPr>
        <p:spPr>
          <a:xfrm>
            <a:off x="7992938" y="4778184"/>
            <a:ext cx="1021976" cy="5163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6DC276-645E-4D0F-8658-DFC23B863822}"/>
              </a:ext>
            </a:extLst>
          </p:cNvPr>
          <p:cNvSpPr/>
          <p:nvPr/>
        </p:nvSpPr>
        <p:spPr>
          <a:xfrm>
            <a:off x="2829263" y="4143483"/>
            <a:ext cx="1021976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Operation1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EC87E6-6BB0-4093-A0F3-5BACF4A3F07D}"/>
              </a:ext>
            </a:extLst>
          </p:cNvPr>
          <p:cNvSpPr/>
          <p:nvPr/>
        </p:nvSpPr>
        <p:spPr>
          <a:xfrm>
            <a:off x="4550488" y="4143483"/>
            <a:ext cx="1021976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781498-98AA-4EB0-AD8F-31ADF2EE9909}"/>
              </a:ext>
            </a:extLst>
          </p:cNvPr>
          <p:cNvSpPr/>
          <p:nvPr/>
        </p:nvSpPr>
        <p:spPr>
          <a:xfrm>
            <a:off x="6271713" y="4778182"/>
            <a:ext cx="1021976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Operation5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425750-AB5A-47DB-8E9E-C17082B8E702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flipV="1">
            <a:off x="2065468" y="4401667"/>
            <a:ext cx="763795" cy="63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5DC9941-C0AA-4507-89B1-7A995052E587}"/>
              </a:ext>
            </a:extLst>
          </p:cNvPr>
          <p:cNvCxnSpPr>
            <a:stCxn id="23" idx="3"/>
          </p:cNvCxnSpPr>
          <p:nvPr/>
        </p:nvCxnSpPr>
        <p:spPr>
          <a:xfrm>
            <a:off x="3851239" y="4401667"/>
            <a:ext cx="699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0CEE860-2F4C-4AF5-8CDC-F94CBA67FA5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5572464" y="4401667"/>
            <a:ext cx="699249" cy="63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CB6B713-F23E-4E0C-8AC0-44B63ABE830B}"/>
              </a:ext>
            </a:extLst>
          </p:cNvPr>
          <p:cNvCxnSpPr>
            <a:stCxn id="25" idx="3"/>
            <a:endCxn id="22" idx="5"/>
          </p:cNvCxnSpPr>
          <p:nvPr/>
        </p:nvCxnSpPr>
        <p:spPr>
          <a:xfrm>
            <a:off x="7293689" y="5036366"/>
            <a:ext cx="7637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AB4A9B5-F19A-4367-A906-DE3942D58C3E}"/>
              </a:ext>
            </a:extLst>
          </p:cNvPr>
          <p:cNvSpPr/>
          <p:nvPr/>
        </p:nvSpPr>
        <p:spPr>
          <a:xfrm>
            <a:off x="2829263" y="5509984"/>
            <a:ext cx="1021976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Operation3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5D3023-A11E-4EF4-92D8-EC27CE1C7110}"/>
              </a:ext>
            </a:extLst>
          </p:cNvPr>
          <p:cNvSpPr/>
          <p:nvPr/>
        </p:nvSpPr>
        <p:spPr>
          <a:xfrm>
            <a:off x="4550488" y="5509984"/>
            <a:ext cx="1021976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Operation4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73BC2B3-B2B5-41F2-9B37-ED10C5CB4411}"/>
              </a:ext>
            </a:extLst>
          </p:cNvPr>
          <p:cNvCxnSpPr>
            <a:stCxn id="31" idx="3"/>
          </p:cNvCxnSpPr>
          <p:nvPr/>
        </p:nvCxnSpPr>
        <p:spPr>
          <a:xfrm>
            <a:off x="3851239" y="5768168"/>
            <a:ext cx="699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081C2CC-661D-4401-9039-5A21DFA21ADE}"/>
              </a:ext>
            </a:extLst>
          </p:cNvPr>
          <p:cNvCxnSpPr>
            <a:cxnSpLocks/>
            <a:stCxn id="32" idx="3"/>
            <a:endCxn id="25" idx="1"/>
          </p:cNvCxnSpPr>
          <p:nvPr/>
        </p:nvCxnSpPr>
        <p:spPr>
          <a:xfrm flipV="1">
            <a:off x="5572464" y="5036366"/>
            <a:ext cx="699249" cy="73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5BEA682-7DAE-45BF-B293-E95241B95FCF}"/>
              </a:ext>
            </a:extLst>
          </p:cNvPr>
          <p:cNvCxnSpPr>
            <a:stCxn id="21" idx="2"/>
          </p:cNvCxnSpPr>
          <p:nvPr/>
        </p:nvCxnSpPr>
        <p:spPr>
          <a:xfrm>
            <a:off x="2065468" y="5036368"/>
            <a:ext cx="763795" cy="7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2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148" cy="4305352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keras.models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Model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keras.layers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Input</a:t>
            </a:r>
          </a:p>
          <a:p>
            <a:pPr marL="471487" lvl="1" indent="0">
              <a:buNone/>
            </a:pPr>
            <a:endParaRPr lang="en-HK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Input(shape=(30, 40))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x1 = …(x)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 = …(x1)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x3 = …(x)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x4 = …(x3)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…([x1, x3])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= Model(x, 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BA92F-EFB9-8847-BF9C-A7BDA7D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dirty="0"/>
              <a:t>Building Your Own Model</a:t>
            </a:r>
          </a:p>
        </p:txBody>
      </p:sp>
    </p:spTree>
    <p:extLst>
      <p:ext uri="{BB962C8B-B14F-4D97-AF65-F5344CB8AC3E}">
        <p14:creationId xmlns:p14="http://schemas.microsoft.com/office/powerpoint/2010/main" val="6452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0F70CD-0DC4-42A5-AA05-BB0A0A58C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284" y="1642813"/>
            <a:ext cx="7573432" cy="357237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12B58FF-6CDA-4B39-ADB7-1576ADAAB3C1}"/>
              </a:ext>
            </a:extLst>
          </p:cNvPr>
          <p:cNvSpPr/>
          <p:nvPr/>
        </p:nvSpPr>
        <p:spPr>
          <a:xfrm>
            <a:off x="838200" y="5846544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Kim, Yoon. "Convolutional neural networks for sentence classification." </a:t>
            </a:r>
            <a:r>
              <a:rPr lang="en-US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arXiv:1408.5882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(2014).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920B85-240B-475C-86D7-D6D9A800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dirty="0"/>
              <a:t>Building the CNN for Text</a:t>
            </a:r>
          </a:p>
        </p:txBody>
      </p:sp>
    </p:spTree>
    <p:extLst>
      <p:ext uri="{BB962C8B-B14F-4D97-AF65-F5344CB8AC3E}">
        <p14:creationId xmlns:p14="http://schemas.microsoft.com/office/powerpoint/2010/main" val="357337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148" cy="4305352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127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New model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CODE HERE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Input(shape=(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input_length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))</a:t>
            </a:r>
            <a:endParaRPr lang="en-HK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BA92F-EFB9-8847-BF9C-A7BDA7D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dirty="0"/>
              <a:t>Creating the Input</a:t>
            </a:r>
          </a:p>
        </p:txBody>
      </p:sp>
    </p:spTree>
    <p:extLst>
      <p:ext uri="{BB962C8B-B14F-4D97-AF65-F5344CB8AC3E}">
        <p14:creationId xmlns:p14="http://schemas.microsoft.com/office/powerpoint/2010/main" val="65460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148" cy="4305352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131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embedding layer and dropout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132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YOUR CODE HERE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133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= Embedding(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input_dim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input_size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output_dim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embedding_size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input_length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input_length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)(x)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134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e_d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Dropout(</a:t>
            </a:r>
            <a:r>
              <a:rPr lang="en-HK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dropout_rate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BA92F-EFB9-8847-BF9C-A7BDA7D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dirty="0"/>
              <a:t>Adding the Embedding Layer</a:t>
            </a:r>
          </a:p>
        </p:txBody>
      </p:sp>
    </p:spTree>
    <p:extLst>
      <p:ext uri="{BB962C8B-B14F-4D97-AF65-F5344CB8AC3E}">
        <p14:creationId xmlns:p14="http://schemas.microsoft.com/office/powerpoint/2010/main" val="426056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148" cy="4305352"/>
          </a:xfrm>
        </p:spPr>
        <p:txBody>
          <a:bodyPr>
            <a:noAutofit/>
          </a:bodyPr>
          <a:lstStyle/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136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construct the sequence tensor for CNN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137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YOUR CODE HERE</a:t>
            </a:r>
          </a:p>
          <a:p>
            <a:pPr marL="471487" lvl="1" indent="0">
              <a:buNone/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138</a:t>
            </a:r>
            <a:r>
              <a:rPr lang="en-HK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e_d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Reshape((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input_length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embedding_size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1))(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e_d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HK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BA92F-EFB9-8847-BF9C-A7BDA7D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/>
          <a:lstStyle/>
          <a:p>
            <a:pPr algn="ctr"/>
            <a:r>
              <a:rPr lang="en-US" dirty="0"/>
              <a:t>Preparing for CNN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7419E2-E1DA-4D21-A0AA-A82BBF21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423" y="3044286"/>
            <a:ext cx="235300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5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605</Words>
  <Application>Microsoft Office PowerPoint</Application>
  <PresentationFormat>宽屏</PresentationFormat>
  <Paragraphs>107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COMP 4332 / RMBI 4310 Big Data Mining (Spring 2019)</vt:lpstr>
      <vt:lpstr>Recall tutorial 2</vt:lpstr>
      <vt:lpstr>CNN for Text</vt:lpstr>
      <vt:lpstr>Sequential Model</vt:lpstr>
      <vt:lpstr>Building Your Own Model</vt:lpstr>
      <vt:lpstr>Building the CNN for Text</vt:lpstr>
      <vt:lpstr>Creating the Input</vt:lpstr>
      <vt:lpstr>Adding the Embedding Layer</vt:lpstr>
      <vt:lpstr>Preparing for CNN</vt:lpstr>
      <vt:lpstr>Adding CNN layers</vt:lpstr>
      <vt:lpstr>Concatenating CNN Results</vt:lpstr>
      <vt:lpstr>Adding a Dense Layer</vt:lpstr>
      <vt:lpstr>Adding the Output Layer</vt:lpstr>
      <vt:lpstr>Building the Model</vt:lpstr>
      <vt:lpstr>Test Your Code</vt:lpstr>
      <vt:lpstr>RCNN for Text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4332 / RMBI 4310 Big Data Mining (Spring 2019)</dc:title>
  <dc:creator>Haojie PAN</dc:creator>
  <cp:lastModifiedBy>Xin Liu</cp:lastModifiedBy>
  <cp:revision>96</cp:revision>
  <dcterms:created xsi:type="dcterms:W3CDTF">2019-02-19T14:34:33Z</dcterms:created>
  <dcterms:modified xsi:type="dcterms:W3CDTF">2019-03-02T13:24:45Z</dcterms:modified>
</cp:coreProperties>
</file>