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4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71"/>
  </p:normalViewPr>
  <p:slideViewPr>
    <p:cSldViewPr snapToGrid="0" snapToObjects="1">
      <p:cViewPr varScale="1">
        <p:scale>
          <a:sx n="85" d="100"/>
          <a:sy n="85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23A5-5E9E-7A4B-AE0D-B331ED35E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02444-4840-0B42-B79F-E8239C5DE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2F19-3D8F-1B49-A3D8-5DF98FB1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EC7B-6E18-4A42-9B94-F95FA0E3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62A7D-5827-0947-AAE0-88AB1C1A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2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4930-F5D5-2947-8EBB-BE1E492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63899-C957-FF4C-87A0-475ADBD3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BBAC-B342-CA49-BDFA-A0290BF3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9323-C567-5A45-9A1A-C4A7B0DB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BC9E-30C0-354C-B0C9-EF84E2FB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8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2E748-F373-A04B-9139-DF7BCE111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C7F6D-73AC-7F4A-BAA1-29766A344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3355-DBE6-3F47-8682-9F2FEE39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837C-E0A6-1745-B038-DE83B26E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7100-9C5B-6F42-8F8D-99450760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2ACC-A6AC-8F44-A21D-2571080B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4EDF-3F58-5843-B9B3-B86D0529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3850-4D54-AB40-9252-F0DB103D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437E-332E-F447-90E2-24D64ECC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0BFF-6041-9945-B87B-1E968E3C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E40F-59A3-FD48-AAB3-1C4CED72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D4BD6-1478-AB4B-A670-54BAC4BDC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508D4-EC0F-0C43-A96E-EFB1BC98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A669-8C47-184A-9C00-7BA766C9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64F1-E4D8-CB4C-A19E-C1F1925D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A627-645D-2944-A7AF-9252C659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0350-61D6-CB45-9628-5FC7652AE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F2664-A754-794E-A599-67D5EC1C0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92FA1-DF41-8742-8866-4950B6F7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8B3D2-A3B9-2441-A663-312F5811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5997-6546-334A-9943-842E4712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5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C5CF-D359-7346-BE4A-C92F947D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30F7-DC14-1949-8B86-774A52DA1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F3018-84B0-D64F-B19D-7DA9B04F9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ED8D6-AA21-334F-84F8-10562D1B0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75208-FEF5-CE40-B7DB-43B7FEF3B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5F134-0AAA-0940-A98A-F030A147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E2BC2-976D-B24D-82F8-47D7B50B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CB0F3-D260-6A4D-9299-F075DA39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90E7-422E-BB47-ABCD-80D21267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A6E87-D1F3-024C-92F0-DC910EAD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B16B7-4334-4948-BB86-52697324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D916F-A794-434B-AD0B-5318032A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9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899DD-700D-CE42-8E10-575400D09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7BF53-76A8-CE43-B18C-008B44F3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75BCD-D528-5048-A9AC-20CFC80A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0C9A-EEF5-B948-BB07-94C5E0BE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0D9E-02B6-424A-8AC1-6BFB4247A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E340B-50B3-0F49-ADD7-329C058D5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0CB9-97E3-4E47-97CE-6A2B1569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68D90-0C13-5E4A-B617-75B0EE72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72C71-4A93-B944-907E-006E8BD0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8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DB8B-E2DD-6241-A342-D7EBBE6B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DFA6C-A1AB-C544-8B62-9881AA13C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93F89-B920-8645-8932-7EF8D2171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72F93-B3C9-BA43-B590-C167F17D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DC0AA-06DF-694A-B2AB-AAAFDF533952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5DE0E-9DBC-3248-BA69-7CAB1D7C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3776-540D-C045-8E8A-9420E752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CDC40-2671-8943-8681-DAE6CD6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A43A5-DF81-814D-8599-6C8F30542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7EC4-B2EF-0241-97B4-BED2D064F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DC0AA-06DF-694A-B2AB-AAAFDF533952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3B81B-2B79-8141-BF08-D3C9401D7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710B5-71EB-CC4C-B3B6-5CF64E8FA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7C830-029D-5F46-874A-A9AA06347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6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984E8-BD72-0E4F-8D1E-D053BB8B178B}"/>
              </a:ext>
            </a:extLst>
          </p:cNvPr>
          <p:cNvSpPr txBox="1"/>
          <p:nvPr/>
        </p:nvSpPr>
        <p:spPr>
          <a:xfrm>
            <a:off x="1346662" y="1903615"/>
            <a:ext cx="519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large-scale</a:t>
            </a:r>
            <a:r>
              <a:rPr lang="zh-CN" altLang="en-US" dirty="0"/>
              <a:t> </a:t>
            </a:r>
            <a:r>
              <a:rPr lang="en-US" altLang="zh-CN" dirty="0"/>
              <a:t>social</a:t>
            </a:r>
            <a:r>
              <a:rPr lang="zh-CN" altLang="en-US" dirty="0"/>
              <a:t> </a:t>
            </a:r>
            <a:r>
              <a:rPr lang="en-US" altLang="zh-CN" dirty="0"/>
              <a:t>media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8ED7A-5F81-AE43-A19F-ED3F3D869A33}"/>
              </a:ext>
            </a:extLst>
          </p:cNvPr>
          <p:cNvSpPr txBox="1"/>
          <p:nvPr/>
        </p:nvSpPr>
        <p:spPr>
          <a:xfrm>
            <a:off x="1346662" y="2612968"/>
            <a:ext cx="519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Train,</a:t>
            </a:r>
            <a:r>
              <a:rPr lang="zh-CN" altLang="en-US" dirty="0"/>
              <a:t> </a:t>
            </a:r>
            <a:r>
              <a:rPr lang="en-US" altLang="zh-CN" dirty="0"/>
              <a:t>Dev,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provided.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9C507-C845-5145-ABC2-8AD90F35884D}"/>
              </a:ext>
            </a:extLst>
          </p:cNvPr>
          <p:cNvSpPr txBox="1"/>
          <p:nvPr/>
        </p:nvSpPr>
        <p:spPr>
          <a:xfrm>
            <a:off x="1346662" y="3322321"/>
            <a:ext cx="65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tutorial,</a:t>
            </a:r>
            <a:r>
              <a:rPr lang="zh-CN" altLang="en-US" dirty="0"/>
              <a:t> </a:t>
            </a:r>
            <a:r>
              <a:rPr lang="en-US" altLang="zh-CN" dirty="0"/>
              <a:t>AUC-ROC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metric.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4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984E8-BD72-0E4F-8D1E-D053BB8B178B}"/>
              </a:ext>
            </a:extLst>
          </p:cNvPr>
          <p:cNvSpPr txBox="1"/>
          <p:nvPr/>
        </p:nvSpPr>
        <p:spPr>
          <a:xfrm>
            <a:off x="1346662" y="2137172"/>
            <a:ext cx="519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(‘</a:t>
            </a:r>
            <a:r>
              <a:rPr lang="en-US" altLang="zh-CN" dirty="0" err="1"/>
              <a:t>train.csv</a:t>
            </a:r>
            <a:r>
              <a:rPr lang="en-US" altLang="zh-CN" dirty="0"/>
              <a:t>’):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edges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8ED7A-5F81-AE43-A19F-ED3F3D869A33}"/>
              </a:ext>
            </a:extLst>
          </p:cNvPr>
          <p:cNvSpPr txBox="1"/>
          <p:nvPr/>
        </p:nvSpPr>
        <p:spPr>
          <a:xfrm>
            <a:off x="1346661" y="2612968"/>
            <a:ext cx="625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(‘</a:t>
            </a:r>
            <a:r>
              <a:rPr lang="en-US" altLang="zh-CN" dirty="0" err="1"/>
              <a:t>dev.csv</a:t>
            </a:r>
            <a:r>
              <a:rPr lang="en-US" altLang="zh-CN" dirty="0"/>
              <a:t>’):</a:t>
            </a:r>
            <a:r>
              <a:rPr lang="zh-CN" altLang="en-US" dirty="0"/>
              <a:t> </a:t>
            </a:r>
            <a:r>
              <a:rPr lang="en-US" altLang="zh-CN" dirty="0"/>
              <a:t>positive/negative</a:t>
            </a:r>
            <a:r>
              <a:rPr lang="zh-CN" altLang="en-US" dirty="0"/>
              <a:t> </a:t>
            </a:r>
            <a:r>
              <a:rPr lang="en-US" altLang="zh-CN" dirty="0"/>
              <a:t>edges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labels.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9C507-C845-5145-ABC2-8AD90F35884D}"/>
              </a:ext>
            </a:extLst>
          </p:cNvPr>
          <p:cNvSpPr txBox="1"/>
          <p:nvPr/>
        </p:nvSpPr>
        <p:spPr>
          <a:xfrm>
            <a:off x="1346662" y="3088764"/>
            <a:ext cx="65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(‘</a:t>
            </a:r>
            <a:r>
              <a:rPr lang="en-US" altLang="zh-CN" dirty="0" err="1"/>
              <a:t>test.csv</a:t>
            </a:r>
            <a:r>
              <a:rPr lang="en-US" altLang="zh-CN" dirty="0"/>
              <a:t>’):</a:t>
            </a:r>
            <a:r>
              <a:rPr lang="zh-CN" altLang="en-US" dirty="0"/>
              <a:t> </a:t>
            </a:r>
            <a:r>
              <a:rPr lang="en-US" altLang="zh-CN" dirty="0"/>
              <a:t>positive/negative</a:t>
            </a:r>
            <a:r>
              <a:rPr lang="zh-CN" altLang="en-US" dirty="0"/>
              <a:t> </a:t>
            </a:r>
            <a:r>
              <a:rPr lang="en-US" altLang="zh-CN" dirty="0"/>
              <a:t>edges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labels.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4C0A3-2299-9D41-9240-29FA92F042A7}"/>
              </a:ext>
            </a:extLst>
          </p:cNvPr>
          <p:cNvSpPr txBox="1"/>
          <p:nvPr/>
        </p:nvSpPr>
        <p:spPr>
          <a:xfrm>
            <a:off x="1346662" y="1693892"/>
            <a:ext cx="1587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We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provide: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0294F-49E8-F145-87AC-17C9173C2A68}"/>
              </a:ext>
            </a:extLst>
          </p:cNvPr>
          <p:cNvSpPr txBox="1"/>
          <p:nvPr/>
        </p:nvSpPr>
        <p:spPr>
          <a:xfrm>
            <a:off x="1346661" y="3559750"/>
            <a:ext cx="926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Marking</a:t>
            </a:r>
            <a:r>
              <a:rPr lang="zh-CN" altLang="en-US" dirty="0"/>
              <a:t> </a:t>
            </a:r>
            <a:r>
              <a:rPr lang="en-US" altLang="zh-CN" dirty="0"/>
              <a:t>threshold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dev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released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tutorial.</a:t>
            </a:r>
            <a:r>
              <a:rPr lang="zh-CN" altLang="en-US" dirty="0"/>
              <a:t> </a:t>
            </a:r>
            <a:endParaRPr lang="en-HK" altLang="zh-CN" dirty="0"/>
          </a:p>
          <a:p>
            <a:r>
              <a:rPr lang="en-US" altLang="zh-CN" dirty="0"/>
              <a:t>(Similar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reference.)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F7098-6115-E84E-9858-6BEA5BD912AE}"/>
              </a:ext>
            </a:extLst>
          </p:cNvPr>
          <p:cNvSpPr txBox="1"/>
          <p:nvPr/>
        </p:nvSpPr>
        <p:spPr>
          <a:xfrm>
            <a:off x="1346661" y="4175511"/>
            <a:ext cx="2369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You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need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to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submit: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CF9DE-6F7C-4A4E-B885-833F3D63A466}"/>
              </a:ext>
            </a:extLst>
          </p:cNvPr>
          <p:cNvSpPr txBox="1"/>
          <p:nvPr/>
        </p:nvSpPr>
        <p:spPr>
          <a:xfrm>
            <a:off x="1259379" y="5718215"/>
            <a:ext cx="9268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PS: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fill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plausibility</a:t>
            </a:r>
            <a:r>
              <a:rPr lang="zh-CN" altLang="en-US" dirty="0"/>
              <a:t> </a:t>
            </a:r>
            <a:r>
              <a:rPr lang="en-US" altLang="zh-CN" dirty="0"/>
              <a:t>scores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candidate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‘score’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`</a:t>
            </a:r>
            <a:r>
              <a:rPr lang="en-US" altLang="zh-CN" dirty="0" err="1"/>
              <a:t>test.csv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file.</a:t>
            </a:r>
            <a:r>
              <a:rPr lang="zh-CN" altLang="en-US" dirty="0"/>
              <a:t> </a:t>
            </a:r>
            <a:r>
              <a:rPr lang="en-US" altLang="zh-CN" dirty="0"/>
              <a:t>(higher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indicates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exist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nodes).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478C8-A62F-4048-B877-BF429C517E22}"/>
              </a:ext>
            </a:extLst>
          </p:cNvPr>
          <p:cNvSpPr txBox="1"/>
          <p:nvPr/>
        </p:nvSpPr>
        <p:spPr>
          <a:xfrm>
            <a:off x="1259379" y="4685253"/>
            <a:ext cx="9326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altLang="zh-CN" dirty="0" err="1"/>
              <a:t>test.csv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‘score’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filled.</a:t>
            </a:r>
          </a:p>
          <a:p>
            <a:pPr marL="342900" indent="-342900">
              <a:buAutoNum type="arabicParenBoth"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zip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duplicate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result.</a:t>
            </a:r>
            <a:endParaRPr lang="en-HK" altLang="zh-CN" dirty="0"/>
          </a:p>
          <a:p>
            <a:pPr marL="342900" indent="-342900">
              <a:buAutoNum type="arabicParenBoth"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2CB-A0A4-314C-8301-3B20998A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984E8-BD72-0E4F-8D1E-D053BB8B178B}"/>
              </a:ext>
            </a:extLst>
          </p:cNvPr>
          <p:cNvSpPr txBox="1"/>
          <p:nvPr/>
        </p:nvSpPr>
        <p:spPr>
          <a:xfrm>
            <a:off x="1346662" y="2137172"/>
            <a:ext cx="519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time:</a:t>
            </a:r>
            <a:r>
              <a:rPr lang="zh-CN" altLang="en-US" dirty="0"/>
              <a:t> </a:t>
            </a:r>
            <a:r>
              <a:rPr lang="en-US" altLang="zh-CN" dirty="0"/>
              <a:t>Apr.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23:59</a:t>
            </a:r>
            <a:r>
              <a:rPr lang="zh-CN" altLang="en-US" dirty="0"/>
              <a:t> </a:t>
            </a:r>
            <a:r>
              <a:rPr lang="en-US" altLang="zh-CN" dirty="0"/>
              <a:t>HK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8ED7A-5F81-AE43-A19F-ED3F3D869A33}"/>
              </a:ext>
            </a:extLst>
          </p:cNvPr>
          <p:cNvSpPr txBox="1"/>
          <p:nvPr/>
        </p:nvSpPr>
        <p:spPr>
          <a:xfrm>
            <a:off x="1346660" y="2555629"/>
            <a:ext cx="932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welcome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methods,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typically</a:t>
            </a:r>
            <a:r>
              <a:rPr lang="zh-CN" altLang="en-US" dirty="0"/>
              <a:t> </a:t>
            </a:r>
            <a:r>
              <a:rPr lang="en-US" altLang="zh-CN" dirty="0"/>
              <a:t>achieve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traditional</a:t>
            </a:r>
            <a:r>
              <a:rPr lang="zh-CN" altLang="en-US" dirty="0"/>
              <a:t> </a:t>
            </a:r>
            <a:r>
              <a:rPr lang="en-US" altLang="zh-CN" dirty="0"/>
              <a:t>methods.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9C507-C845-5145-ABC2-8AD90F35884D}"/>
              </a:ext>
            </a:extLst>
          </p:cNvPr>
          <p:cNvSpPr txBox="1"/>
          <p:nvPr/>
        </p:nvSpPr>
        <p:spPr>
          <a:xfrm>
            <a:off x="1346660" y="3677290"/>
            <a:ext cx="654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Late</a:t>
            </a:r>
            <a:r>
              <a:rPr lang="zh-CN" altLang="en-US" dirty="0"/>
              <a:t> </a:t>
            </a:r>
            <a:r>
              <a:rPr lang="en-US" altLang="zh-CN" dirty="0"/>
              <a:t>submission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4C0A3-2299-9D41-9240-29FA92F042A7}"/>
              </a:ext>
            </a:extLst>
          </p:cNvPr>
          <p:cNvSpPr txBox="1"/>
          <p:nvPr/>
        </p:nvSpPr>
        <p:spPr>
          <a:xfrm>
            <a:off x="1346662" y="1693892"/>
            <a:ext cx="2369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Other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information: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0294F-49E8-F145-87AC-17C9173C2A68}"/>
              </a:ext>
            </a:extLst>
          </p:cNvPr>
          <p:cNvSpPr txBox="1"/>
          <p:nvPr/>
        </p:nvSpPr>
        <p:spPr>
          <a:xfrm>
            <a:off x="1346660" y="4099621"/>
            <a:ext cx="926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grade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automatically</a:t>
            </a:r>
            <a:r>
              <a:rPr lang="zh-CN" altLang="en-US" dirty="0"/>
              <a:t> </a:t>
            </a:r>
            <a:r>
              <a:rPr lang="en-US" altLang="zh-CN" dirty="0"/>
              <a:t>calculated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AUC-ROC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submission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gold</a:t>
            </a:r>
            <a:r>
              <a:rPr lang="zh-CN" altLang="en-US" dirty="0"/>
              <a:t> </a:t>
            </a:r>
            <a:r>
              <a:rPr lang="en-US" altLang="zh-CN" dirty="0"/>
              <a:t>mention</a:t>
            </a:r>
            <a:r>
              <a:rPr lang="zh-CN" altLang="en-US" dirty="0"/>
              <a:t> </a:t>
            </a:r>
            <a:r>
              <a:rPr lang="en-US" altLang="zh-CN" dirty="0"/>
              <a:t>labels.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pairs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`</a:t>
            </a:r>
            <a:r>
              <a:rPr lang="en-US" altLang="zh-CN" dirty="0" err="1"/>
              <a:t>test.csv</a:t>
            </a:r>
            <a:r>
              <a:rPr lang="en-US" altLang="zh-CN" dirty="0"/>
              <a:t>’.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397A4-32E8-8942-A42B-E2067EAC5D9D}"/>
              </a:ext>
            </a:extLst>
          </p:cNvPr>
          <p:cNvSpPr txBox="1"/>
          <p:nvPr/>
        </p:nvSpPr>
        <p:spPr>
          <a:xfrm>
            <a:off x="1346660" y="3254959"/>
            <a:ext cx="912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taught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class/tutorial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full</a:t>
            </a:r>
            <a:r>
              <a:rPr lang="zh-CN" altLang="en-US" dirty="0"/>
              <a:t> </a:t>
            </a:r>
            <a:r>
              <a:rPr lang="en-US" altLang="zh-CN" dirty="0"/>
              <a:t>marks.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FDC84-4672-F640-8EC4-4E04E4538855}"/>
              </a:ext>
            </a:extLst>
          </p:cNvPr>
          <p:cNvSpPr txBox="1"/>
          <p:nvPr/>
        </p:nvSpPr>
        <p:spPr>
          <a:xfrm>
            <a:off x="1346660" y="4798951"/>
            <a:ext cx="9268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stage,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edges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considered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project,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reverse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edge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considered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valid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edge,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mind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future.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4ABCC7-E803-704A-819E-AD6F821CE9CE}"/>
              </a:ext>
            </a:extLst>
          </p:cNvPr>
          <p:cNvSpPr txBox="1"/>
          <p:nvPr/>
        </p:nvSpPr>
        <p:spPr>
          <a:xfrm>
            <a:off x="1346660" y="5775280"/>
            <a:ext cx="926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tutorial,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meet</a:t>
            </a:r>
            <a:r>
              <a:rPr lang="zh-CN" altLang="en-US" dirty="0"/>
              <a:t> </a:t>
            </a:r>
            <a:r>
              <a:rPr lang="en-US" altLang="zh-CN" dirty="0"/>
              <a:t>unseen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proper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them.</a:t>
            </a:r>
            <a:r>
              <a:rPr lang="zh-CN" altLang="en-US" dirty="0"/>
              <a:t> </a:t>
            </a:r>
            <a:r>
              <a:rPr lang="en-US" altLang="zh-CN" dirty="0"/>
              <a:t>(random</a:t>
            </a:r>
            <a:r>
              <a:rPr lang="zh-CN" altLang="en-US" dirty="0"/>
              <a:t> </a:t>
            </a:r>
            <a:r>
              <a:rPr lang="en-US" altLang="zh-CN" dirty="0"/>
              <a:t>guess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0?</a:t>
            </a:r>
            <a:r>
              <a:rPr lang="zh-CN" altLang="en-US" dirty="0"/>
              <a:t> </a:t>
            </a:r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397</Words>
  <Application>Microsoft Macintosh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Theme</vt:lpstr>
      <vt:lpstr>Project 2</vt:lpstr>
      <vt:lpstr>Project 2</vt:lpstr>
      <vt:lpstr>Project 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2019-03-21T12:39:00Z</dcterms:created>
  <dcterms:modified xsi:type="dcterms:W3CDTF">2019-03-21T12:45:29Z</dcterms:modified>
</cp:coreProperties>
</file>