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Sound Plane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Pranab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Nick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Kevin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are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People have to pay for music </a:t>
            </a:r>
          </a:p>
          <a:p>
            <a:r>
              <a:rPr lang="en-US" dirty="0"/>
              <a:t> </a:t>
            </a:r>
            <a:r>
              <a:rPr lang="en-US" dirty="0" smtClean="0"/>
              <a:t>People have hard time finding new music they like</a:t>
            </a:r>
          </a:p>
          <a:p>
            <a:r>
              <a:rPr lang="en-US" dirty="0"/>
              <a:t> </a:t>
            </a:r>
            <a:r>
              <a:rPr lang="en-US" dirty="0" smtClean="0"/>
              <a:t>People have to remember the songs they just heard to pull of them late </a:t>
            </a:r>
          </a:p>
        </p:txBody>
      </p:sp>
    </p:spTree>
    <p:extLst>
      <p:ext uri="{BB962C8B-B14F-4D97-AF65-F5344CB8AC3E}">
        <p14:creationId xmlns:p14="http://schemas.microsoft.com/office/powerpoint/2010/main" val="100591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Embed a media player</a:t>
            </a:r>
          </a:p>
          <a:p>
            <a:r>
              <a:rPr lang="en-US" dirty="0"/>
              <a:t> </a:t>
            </a:r>
            <a:r>
              <a:rPr lang="en-US" dirty="0" smtClean="0"/>
              <a:t>Create form for user to enter artist or genre</a:t>
            </a:r>
          </a:p>
          <a:p>
            <a:r>
              <a:rPr lang="en-US" dirty="0"/>
              <a:t> </a:t>
            </a:r>
            <a:r>
              <a:rPr lang="en-US" dirty="0" smtClean="0"/>
              <a:t>Form needs to capture artist and send to player to play</a:t>
            </a:r>
          </a:p>
          <a:p>
            <a:r>
              <a:rPr lang="en-US" dirty="0"/>
              <a:t>D</a:t>
            </a:r>
            <a:r>
              <a:rPr lang="en-US" dirty="0" smtClean="0"/>
              <a:t>isplays the songs info when new artist is entered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likes music and interested in finding new music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9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81626"/>
            <a:ext cx="7729728" cy="1188720"/>
          </a:xfrm>
        </p:spPr>
        <p:txBody>
          <a:bodyPr/>
          <a:lstStyle/>
          <a:p>
            <a:r>
              <a:rPr lang="en-US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01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</TotalTime>
  <Words>90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Parcel</vt:lpstr>
      <vt:lpstr> Sound Plane</vt:lpstr>
      <vt:lpstr>Problems we are Solving</vt:lpstr>
      <vt:lpstr>Minimum Requirements</vt:lpstr>
      <vt:lpstr>Target Audience</vt:lpstr>
      <vt:lpstr>Questions 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Sound Plane</dc:title>
  <dc:creator>Rajbhandary, Avinab</dc:creator>
  <cp:lastModifiedBy>Rajbhandary, Avinab</cp:lastModifiedBy>
  <cp:revision>3</cp:revision>
  <dcterms:created xsi:type="dcterms:W3CDTF">2018-11-03T15:29:23Z</dcterms:created>
  <dcterms:modified xsi:type="dcterms:W3CDTF">2018-11-03T15:42:44Z</dcterms:modified>
</cp:coreProperties>
</file>